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2011/10/26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Regular Expressions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The ultimate tool for textual analysis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is regular expression?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Regular Expressions are strings that encode some patterns, according some rules</a:t>
            </a:r>
          </a:p>
          <a:p>
            <a:r>
              <a:rPr lang="en-US" altLang="zh-CN" dirty="0" smtClean="0"/>
              <a:t>If you have a regular expression parsing and searching program, (Python provides one) you can search for all strings that match some patterns within some text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All non-meta characters match themselves</a:t>
            </a:r>
          </a:p>
          <a:p>
            <a:r>
              <a:rPr lang="en-US" altLang="zh-CN" dirty="0" smtClean="0"/>
              <a:t>Find "Ishmael" in Moby Dick</a:t>
            </a:r>
          </a:p>
          <a:p>
            <a:r>
              <a:rPr lang="en-US" altLang="zh-CN" dirty="0" smtClean="0"/>
              <a:t>Click on show context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[] or | allows you match any of a number of characters</a:t>
            </a:r>
          </a:p>
          <a:p>
            <a:pPr lvl="1">
              <a:buNone/>
            </a:pPr>
            <a:r>
              <a:rPr lang="en-US" altLang="zh-CN" dirty="0" smtClean="0"/>
              <a:t>	[</a:t>
            </a:r>
            <a:r>
              <a:rPr lang="en-US" altLang="zh-CN" dirty="0" err="1" smtClean="0"/>
              <a:t>abc</a:t>
            </a:r>
            <a:r>
              <a:rPr lang="en-US" altLang="zh-CN" dirty="0" smtClean="0"/>
              <a:t>] or </a:t>
            </a:r>
            <a:r>
              <a:rPr lang="en-US" altLang="zh-CN" dirty="0" err="1" smtClean="0"/>
              <a:t>a|b|c</a:t>
            </a:r>
            <a:r>
              <a:rPr lang="en-US" altLang="zh-CN" dirty="0" smtClean="0"/>
              <a:t> matches a, or b, or c</a:t>
            </a:r>
          </a:p>
          <a:p>
            <a:r>
              <a:rPr lang="en-US" altLang="zh-CN" dirty="0" smtClean="0"/>
              <a:t>Try to find all occurrences of "this". It may appear at the beginning of a sentence.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\w matches all alphanumerical characters</a:t>
            </a:r>
          </a:p>
          <a:p>
            <a:r>
              <a:rPr lang="en-US" altLang="zh-CN" dirty="0" smtClean="0"/>
              <a:t>\W matches all non-alphanumerical characters</a:t>
            </a:r>
          </a:p>
          <a:p>
            <a:r>
              <a:rPr lang="en-US" altLang="zh-CN" dirty="0" smtClean="0"/>
              <a:t>* matches zero or more occurrences of the preceding character</a:t>
            </a:r>
          </a:p>
          <a:p>
            <a:pPr lvl="2">
              <a:buNone/>
            </a:pPr>
            <a:r>
              <a:rPr lang="en-US" altLang="zh-CN" dirty="0" err="1" smtClean="0"/>
              <a:t>ab</a:t>
            </a:r>
            <a:r>
              <a:rPr lang="en-US" altLang="zh-CN" dirty="0" smtClean="0"/>
              <a:t>* matches a, or </a:t>
            </a:r>
            <a:r>
              <a:rPr lang="en-US" altLang="zh-CN" dirty="0" err="1" smtClean="0"/>
              <a:t>ab</a:t>
            </a:r>
            <a:r>
              <a:rPr lang="en-US" altLang="zh-CN" dirty="0" smtClean="0"/>
              <a:t>, or </a:t>
            </a:r>
            <a:r>
              <a:rPr lang="en-US" altLang="zh-CN" dirty="0" err="1" smtClean="0"/>
              <a:t>abb</a:t>
            </a:r>
            <a:r>
              <a:rPr lang="en-US" altLang="zh-CN" dirty="0" smtClean="0"/>
              <a:t>, or </a:t>
            </a:r>
            <a:r>
              <a:rPr lang="en-US" altLang="zh-CN" dirty="0" err="1" smtClean="0"/>
              <a:t>abbb</a:t>
            </a:r>
            <a:r>
              <a:rPr lang="en-US" altLang="zh-CN" dirty="0" smtClean="0"/>
              <a:t>, or …</a:t>
            </a:r>
          </a:p>
          <a:p>
            <a:r>
              <a:rPr lang="en-US" altLang="zh-CN" dirty="0" smtClean="0"/>
              <a:t>Try find approximately all adverbs (words ending with –</a:t>
            </a:r>
            <a:r>
              <a:rPr lang="en-US" altLang="zh-CN" dirty="0" err="1" smtClean="0"/>
              <a:t>ly</a:t>
            </a:r>
            <a:r>
              <a:rPr lang="en-US" altLang="zh-CN" dirty="0" smtClean="0"/>
              <a:t>) in Moby Dick. Note that you should not find flying.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Rule 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 smtClean="0"/>
              <a:t>dot (.) matches all characters except new lines (\n</a:t>
            </a:r>
            <a:r>
              <a:rPr lang="en-US" altLang="zh-CN" dirty="0" smtClean="0"/>
              <a:t>).</a:t>
            </a:r>
          </a:p>
          <a:p>
            <a:pPr lvl="2">
              <a:buNone/>
            </a:pPr>
            <a:r>
              <a:rPr lang="en-US" altLang="zh-CN" dirty="0" err="1" smtClean="0"/>
              <a:t>a.b</a:t>
            </a:r>
            <a:r>
              <a:rPr lang="en-US" altLang="zh-CN" dirty="0" smtClean="0"/>
              <a:t> matches </a:t>
            </a:r>
            <a:r>
              <a:rPr lang="en-US" altLang="zh-CN" dirty="0" err="1" smtClean="0"/>
              <a:t>aab</a:t>
            </a:r>
            <a:r>
              <a:rPr lang="en-US" altLang="zh-CN" dirty="0" smtClean="0"/>
              <a:t>, or </a:t>
            </a:r>
            <a:r>
              <a:rPr lang="en-US" altLang="zh-CN" dirty="0" err="1" smtClean="0"/>
              <a:t>abb</a:t>
            </a:r>
            <a:r>
              <a:rPr lang="en-US" altLang="zh-CN" dirty="0" smtClean="0"/>
              <a:t>, or </a:t>
            </a:r>
            <a:r>
              <a:rPr lang="en-US" altLang="zh-CN" dirty="0" err="1" smtClean="0"/>
              <a:t>acb</a:t>
            </a:r>
            <a:r>
              <a:rPr lang="en-US" altLang="zh-CN" dirty="0" smtClean="0"/>
              <a:t>, or </a:t>
            </a:r>
            <a:r>
              <a:rPr lang="en-US" altLang="zh-CN" dirty="0" err="1" smtClean="0"/>
              <a:t>abd</a:t>
            </a:r>
            <a:r>
              <a:rPr lang="en-US" altLang="zh-CN" dirty="0" smtClean="0"/>
              <a:t>, or a-b, or </a:t>
            </a:r>
            <a:r>
              <a:rPr lang="en-US" altLang="zh-CN" dirty="0" err="1" smtClean="0"/>
              <a:t>a#b</a:t>
            </a:r>
            <a:r>
              <a:rPr lang="en-US" altLang="zh-CN" dirty="0" smtClean="0"/>
              <a:t>, or…</a:t>
            </a:r>
          </a:p>
          <a:p>
            <a:r>
              <a:rPr lang="en-US" altLang="zh-CN" dirty="0" smtClean="0"/>
              <a:t>You are Tasking to solve a crossword puzzle, and you've come to the following:</a:t>
            </a:r>
          </a:p>
          <a:p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</a:t>
            </a:r>
            <a:r>
              <a:rPr lang="en-US" altLang="zh-CN" dirty="0" smtClean="0"/>
              <a:t>			C </a:t>
            </a:r>
            <a:r>
              <a:rPr lang="en-US" altLang="zh-CN" dirty="0" smtClean="0"/>
              <a:t>A ? T</a:t>
            </a:r>
          </a:p>
          <a:p>
            <a:pPr>
              <a:buNone/>
            </a:pPr>
            <a:r>
              <a:rPr lang="en-US" altLang="zh-CN" dirty="0" smtClean="0"/>
              <a:t>               </a:t>
            </a:r>
            <a:r>
              <a:rPr lang="en-US" altLang="zh-CN" dirty="0" smtClean="0"/>
              <a:t>		       H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</a:t>
            </a:r>
            <a:r>
              <a:rPr lang="en-US" altLang="zh-CN" dirty="0" smtClean="0"/>
              <a:t>		       E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</a:t>
            </a:r>
            <a:r>
              <a:rPr lang="en-US" altLang="zh-CN" dirty="0" smtClean="0"/>
              <a:t>		       A</a:t>
            </a:r>
          </a:p>
          <a:p>
            <a:r>
              <a:rPr lang="en-US" altLang="zh-CN" dirty="0" smtClean="0"/>
              <a:t>What is the missing letter?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Rule 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* matches zero or more occurrences of the preceding character</a:t>
            </a:r>
          </a:p>
          <a:p>
            <a:r>
              <a:rPr lang="en-US" altLang="zh-CN" dirty="0" smtClean="0"/>
              <a:t>+ matches one or more occurrences of the preceding character</a:t>
            </a:r>
          </a:p>
          <a:p>
            <a:r>
              <a:rPr lang="en-US" altLang="zh-CN" dirty="0" smtClean="0"/>
              <a:t>? matches zero or one occurrences of the preceding character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Rule 6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() groups characters together so that they act as one when working with *, +, ?</a:t>
            </a:r>
          </a:p>
          <a:p>
            <a:r>
              <a:rPr lang="en-US" altLang="zh-CN" dirty="0" smtClean="0"/>
              <a:t>In the search result, you can also ask to show a chosen </a:t>
            </a:r>
            <a:r>
              <a:rPr lang="en-US" altLang="zh-CN" dirty="0" smtClean="0"/>
              <a:t>group</a:t>
            </a:r>
          </a:p>
          <a:p>
            <a:r>
              <a:rPr lang="en-US" altLang="zh-CN" dirty="0" smtClean="0"/>
              <a:t>Find the words modified by your adverbs (i.e., the word just after the adverb). put the adverb and any space, punctuation in one group and the modified word in another. </a:t>
            </a:r>
            <a:r>
              <a:rPr lang="en-US" altLang="zh-CN" smtClean="0"/>
              <a:t>Turn on and off 'show groups' checkbox to see what it does.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314</Words>
  <Application>Microsoft Office PowerPoint</Application>
  <PresentationFormat>全屏显示(4:3)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</vt:lpstr>
      <vt:lpstr>Regular Expressions</vt:lpstr>
      <vt:lpstr>What is regular expression?</vt:lpstr>
      <vt:lpstr>Rule 1</vt:lpstr>
      <vt:lpstr>Rule 2</vt:lpstr>
      <vt:lpstr>Rule 3</vt:lpstr>
      <vt:lpstr>Rule 4</vt:lpstr>
      <vt:lpstr>Rule 5</vt:lpstr>
      <vt:lpstr>Rule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Regular Expressions</dc:title>
  <dc:creator>kefeilei</dc:creator>
  <cp:lastModifiedBy>kefeilei</cp:lastModifiedBy>
  <cp:revision>4</cp:revision>
  <dcterms:created xsi:type="dcterms:W3CDTF">2011-10-26T22:46:07Z</dcterms:created>
  <dcterms:modified xsi:type="dcterms:W3CDTF">2011-10-26T23:04:50Z</dcterms:modified>
</cp:coreProperties>
</file>