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6.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7.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8.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9.xml" ContentType="application/vnd.openxmlformats-officedocument.theme+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10.xml" ContentType="application/vnd.openxmlformats-officedocument.theme+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theme/theme11.xml" ContentType="application/vnd.openxmlformats-officedocument.theme+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theme/theme12.xml" ContentType="application/vnd.openxmlformats-officedocument.theme+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theme/theme13.xml" ContentType="application/vnd.openxmlformats-officedocument.theme+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theme/theme14.xml" ContentType="application/vnd.openxmlformats-officedocument.theme+xml"/>
  <Override PartName="/ppt/theme/theme1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64" r:id="rId2"/>
    <p:sldMasterId id="2147483776" r:id="rId3"/>
    <p:sldMasterId id="2147483821" r:id="rId4"/>
    <p:sldMasterId id="2147483833" r:id="rId5"/>
    <p:sldMasterId id="2147483845" r:id="rId6"/>
    <p:sldMasterId id="2147483985" r:id="rId7"/>
    <p:sldMasterId id="2147484009" r:id="rId8"/>
    <p:sldMasterId id="2147484022" r:id="rId9"/>
    <p:sldMasterId id="2147484034" r:id="rId10"/>
    <p:sldMasterId id="2147484046" r:id="rId11"/>
    <p:sldMasterId id="2147484058" r:id="rId12"/>
    <p:sldMasterId id="2147484070" r:id="rId13"/>
    <p:sldMasterId id="2147484082" r:id="rId14"/>
  </p:sldMasterIdLst>
  <p:notesMasterIdLst>
    <p:notesMasterId r:id="rId102"/>
  </p:notesMasterIdLst>
  <p:sldIdLst>
    <p:sldId id="652" r:id="rId15"/>
    <p:sldId id="753" r:id="rId16"/>
    <p:sldId id="731" r:id="rId17"/>
    <p:sldId id="637" r:id="rId18"/>
    <p:sldId id="739" r:id="rId19"/>
    <p:sldId id="740" r:id="rId20"/>
    <p:sldId id="654" r:id="rId21"/>
    <p:sldId id="655" r:id="rId22"/>
    <p:sldId id="656" r:id="rId23"/>
    <p:sldId id="653" r:id="rId24"/>
    <p:sldId id="657" r:id="rId25"/>
    <p:sldId id="745" r:id="rId26"/>
    <p:sldId id="730" r:id="rId27"/>
    <p:sldId id="732" r:id="rId28"/>
    <p:sldId id="659" r:id="rId29"/>
    <p:sldId id="565" r:id="rId30"/>
    <p:sldId id="566" r:id="rId31"/>
    <p:sldId id="567" r:id="rId32"/>
    <p:sldId id="569" r:id="rId33"/>
    <p:sldId id="570" r:id="rId34"/>
    <p:sldId id="571" r:id="rId35"/>
    <p:sldId id="627" r:id="rId36"/>
    <p:sldId id="568" r:id="rId37"/>
    <p:sldId id="572" r:id="rId38"/>
    <p:sldId id="573" r:id="rId39"/>
    <p:sldId id="666" r:id="rId40"/>
    <p:sldId id="634" r:id="rId41"/>
    <p:sldId id="580" r:id="rId42"/>
    <p:sldId id="583" r:id="rId43"/>
    <p:sldId id="584" r:id="rId44"/>
    <p:sldId id="585" r:id="rId45"/>
    <p:sldId id="586" r:id="rId46"/>
    <p:sldId id="587" r:id="rId47"/>
    <p:sldId id="588" r:id="rId48"/>
    <p:sldId id="589" r:id="rId49"/>
    <p:sldId id="590" r:id="rId50"/>
    <p:sldId id="591" r:id="rId51"/>
    <p:sldId id="592" r:id="rId52"/>
    <p:sldId id="593" r:id="rId53"/>
    <p:sldId id="594" r:id="rId54"/>
    <p:sldId id="595" r:id="rId55"/>
    <p:sldId id="596" r:id="rId56"/>
    <p:sldId id="597" r:id="rId57"/>
    <p:sldId id="598" r:id="rId58"/>
    <p:sldId id="599" r:id="rId59"/>
    <p:sldId id="600" r:id="rId60"/>
    <p:sldId id="601" r:id="rId61"/>
    <p:sldId id="602" r:id="rId62"/>
    <p:sldId id="603" r:id="rId63"/>
    <p:sldId id="604" r:id="rId64"/>
    <p:sldId id="605" r:id="rId65"/>
    <p:sldId id="668" r:id="rId66"/>
    <p:sldId id="675" r:id="rId67"/>
    <p:sldId id="606" r:id="rId68"/>
    <p:sldId id="670" r:id="rId69"/>
    <p:sldId id="671" r:id="rId70"/>
    <p:sldId id="672" r:id="rId71"/>
    <p:sldId id="673" r:id="rId72"/>
    <p:sldId id="674" r:id="rId73"/>
    <p:sldId id="676" r:id="rId74"/>
    <p:sldId id="746" r:id="rId75"/>
    <p:sldId id="747" r:id="rId76"/>
    <p:sldId id="748" r:id="rId77"/>
    <p:sldId id="749" r:id="rId78"/>
    <p:sldId id="750" r:id="rId79"/>
    <p:sldId id="751" r:id="rId80"/>
    <p:sldId id="752" r:id="rId81"/>
    <p:sldId id="706" r:id="rId82"/>
    <p:sldId id="707" r:id="rId83"/>
    <p:sldId id="744" r:id="rId84"/>
    <p:sldId id="709" r:id="rId85"/>
    <p:sldId id="710" r:id="rId86"/>
    <p:sldId id="711" r:id="rId87"/>
    <p:sldId id="712" r:id="rId88"/>
    <p:sldId id="713" r:id="rId89"/>
    <p:sldId id="714" r:id="rId90"/>
    <p:sldId id="727" r:id="rId91"/>
    <p:sldId id="722" r:id="rId92"/>
    <p:sldId id="723" r:id="rId93"/>
    <p:sldId id="724" r:id="rId94"/>
    <p:sldId id="725" r:id="rId95"/>
    <p:sldId id="733" r:id="rId96"/>
    <p:sldId id="734" r:id="rId97"/>
    <p:sldId id="735" r:id="rId98"/>
    <p:sldId id="736" r:id="rId99"/>
    <p:sldId id="737" r:id="rId100"/>
    <p:sldId id="738" r:id="rId101"/>
  </p:sldIdLst>
  <p:sldSz cx="9144000" cy="6858000" type="screen4x3"/>
  <p:notesSz cx="7315200" cy="96012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D3D9E"/>
    <a:srgbClr val="34349A"/>
    <a:srgbClr val="535386"/>
    <a:srgbClr val="18365A"/>
    <a:srgbClr val="FF00FF"/>
    <a:srgbClr val="0000FF"/>
    <a:srgbClr val="FF0000"/>
    <a:srgbClr val="D7E872"/>
    <a:srgbClr val="D60093"/>
    <a:srgbClr val="CC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79" autoAdjust="0"/>
    <p:restoredTop sz="68924" autoAdjust="0"/>
  </p:normalViewPr>
  <p:slideViewPr>
    <p:cSldViewPr>
      <p:cViewPr varScale="1">
        <p:scale>
          <a:sx n="88" d="100"/>
          <a:sy n="88" d="100"/>
        </p:scale>
        <p:origin x="1648" y="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2.xml"/><Relationship Id="rId21" Type="http://schemas.openxmlformats.org/officeDocument/2006/relationships/slide" Target="slides/slide7.xml"/><Relationship Id="rId42" Type="http://schemas.openxmlformats.org/officeDocument/2006/relationships/slide" Target="slides/slide28.xml"/><Relationship Id="rId47" Type="http://schemas.openxmlformats.org/officeDocument/2006/relationships/slide" Target="slides/slide33.xml"/><Relationship Id="rId63" Type="http://schemas.openxmlformats.org/officeDocument/2006/relationships/slide" Target="slides/slide49.xml"/><Relationship Id="rId68" Type="http://schemas.openxmlformats.org/officeDocument/2006/relationships/slide" Target="slides/slide54.xml"/><Relationship Id="rId84" Type="http://schemas.openxmlformats.org/officeDocument/2006/relationships/slide" Target="slides/slide70.xml"/><Relationship Id="rId89" Type="http://schemas.openxmlformats.org/officeDocument/2006/relationships/slide" Target="slides/slide75.xml"/><Relationship Id="rId7" Type="http://schemas.openxmlformats.org/officeDocument/2006/relationships/slideMaster" Target="slideMasters/slideMaster7.xml"/><Relationship Id="rId71" Type="http://schemas.openxmlformats.org/officeDocument/2006/relationships/slide" Target="slides/slide57.xml"/><Relationship Id="rId92" Type="http://schemas.openxmlformats.org/officeDocument/2006/relationships/slide" Target="slides/slide78.xml"/><Relationship Id="rId2" Type="http://schemas.openxmlformats.org/officeDocument/2006/relationships/slideMaster" Target="slideMasters/slideMaster2.xml"/><Relationship Id="rId16" Type="http://schemas.openxmlformats.org/officeDocument/2006/relationships/slide" Target="slides/slide2.xml"/><Relationship Id="rId29" Type="http://schemas.openxmlformats.org/officeDocument/2006/relationships/slide" Target="slides/slide15.xml"/><Relationship Id="rId107" Type="http://schemas.microsoft.com/office/2015/10/relationships/revisionInfo" Target="revisionInfo.xml"/><Relationship Id="rId11" Type="http://schemas.openxmlformats.org/officeDocument/2006/relationships/slideMaster" Target="slideMasters/slideMaster11.xml"/><Relationship Id="rId24" Type="http://schemas.openxmlformats.org/officeDocument/2006/relationships/slide" Target="slides/slide10.xml"/><Relationship Id="rId32" Type="http://schemas.openxmlformats.org/officeDocument/2006/relationships/slide" Target="slides/slide18.xml"/><Relationship Id="rId37" Type="http://schemas.openxmlformats.org/officeDocument/2006/relationships/slide" Target="slides/slide23.xml"/><Relationship Id="rId40" Type="http://schemas.openxmlformats.org/officeDocument/2006/relationships/slide" Target="slides/slide26.xml"/><Relationship Id="rId45" Type="http://schemas.openxmlformats.org/officeDocument/2006/relationships/slide" Target="slides/slide31.xml"/><Relationship Id="rId53" Type="http://schemas.openxmlformats.org/officeDocument/2006/relationships/slide" Target="slides/slide39.xml"/><Relationship Id="rId58" Type="http://schemas.openxmlformats.org/officeDocument/2006/relationships/slide" Target="slides/slide44.xml"/><Relationship Id="rId66" Type="http://schemas.openxmlformats.org/officeDocument/2006/relationships/slide" Target="slides/slide52.xml"/><Relationship Id="rId74" Type="http://schemas.openxmlformats.org/officeDocument/2006/relationships/slide" Target="slides/slide60.xml"/><Relationship Id="rId79" Type="http://schemas.openxmlformats.org/officeDocument/2006/relationships/slide" Target="slides/slide65.xml"/><Relationship Id="rId87" Type="http://schemas.openxmlformats.org/officeDocument/2006/relationships/slide" Target="slides/slide73.xml"/><Relationship Id="rId102" Type="http://schemas.openxmlformats.org/officeDocument/2006/relationships/notesMaster" Target="notesMasters/notesMaster1.xml"/><Relationship Id="rId5" Type="http://schemas.openxmlformats.org/officeDocument/2006/relationships/slideMaster" Target="slideMasters/slideMaster5.xml"/><Relationship Id="rId61" Type="http://schemas.openxmlformats.org/officeDocument/2006/relationships/slide" Target="slides/slide47.xml"/><Relationship Id="rId82" Type="http://schemas.openxmlformats.org/officeDocument/2006/relationships/slide" Target="slides/slide68.xml"/><Relationship Id="rId90" Type="http://schemas.openxmlformats.org/officeDocument/2006/relationships/slide" Target="slides/slide76.xml"/><Relationship Id="rId95" Type="http://schemas.openxmlformats.org/officeDocument/2006/relationships/slide" Target="slides/slide81.xml"/><Relationship Id="rId19" Type="http://schemas.openxmlformats.org/officeDocument/2006/relationships/slide" Target="slides/slide5.xml"/><Relationship Id="rId14" Type="http://schemas.openxmlformats.org/officeDocument/2006/relationships/slideMaster" Target="slideMasters/slideMaster14.xml"/><Relationship Id="rId22" Type="http://schemas.openxmlformats.org/officeDocument/2006/relationships/slide" Target="slides/slide8.xml"/><Relationship Id="rId27" Type="http://schemas.openxmlformats.org/officeDocument/2006/relationships/slide" Target="slides/slide13.xml"/><Relationship Id="rId30" Type="http://schemas.openxmlformats.org/officeDocument/2006/relationships/slide" Target="slides/slide16.xml"/><Relationship Id="rId35" Type="http://schemas.openxmlformats.org/officeDocument/2006/relationships/slide" Target="slides/slide21.xml"/><Relationship Id="rId43" Type="http://schemas.openxmlformats.org/officeDocument/2006/relationships/slide" Target="slides/slide29.xml"/><Relationship Id="rId48" Type="http://schemas.openxmlformats.org/officeDocument/2006/relationships/slide" Target="slides/slide34.xml"/><Relationship Id="rId56" Type="http://schemas.openxmlformats.org/officeDocument/2006/relationships/slide" Target="slides/slide42.xml"/><Relationship Id="rId64" Type="http://schemas.openxmlformats.org/officeDocument/2006/relationships/slide" Target="slides/slide50.xml"/><Relationship Id="rId69" Type="http://schemas.openxmlformats.org/officeDocument/2006/relationships/slide" Target="slides/slide55.xml"/><Relationship Id="rId77" Type="http://schemas.openxmlformats.org/officeDocument/2006/relationships/slide" Target="slides/slide63.xml"/><Relationship Id="rId100" Type="http://schemas.openxmlformats.org/officeDocument/2006/relationships/slide" Target="slides/slide86.xml"/><Relationship Id="rId105" Type="http://schemas.openxmlformats.org/officeDocument/2006/relationships/theme" Target="theme/theme1.xml"/><Relationship Id="rId8" Type="http://schemas.openxmlformats.org/officeDocument/2006/relationships/slideMaster" Target="slideMasters/slideMaster8.xml"/><Relationship Id="rId51" Type="http://schemas.openxmlformats.org/officeDocument/2006/relationships/slide" Target="slides/slide37.xml"/><Relationship Id="rId72" Type="http://schemas.openxmlformats.org/officeDocument/2006/relationships/slide" Target="slides/slide58.xml"/><Relationship Id="rId80" Type="http://schemas.openxmlformats.org/officeDocument/2006/relationships/slide" Target="slides/slide66.xml"/><Relationship Id="rId85" Type="http://schemas.openxmlformats.org/officeDocument/2006/relationships/slide" Target="slides/slide71.xml"/><Relationship Id="rId93" Type="http://schemas.openxmlformats.org/officeDocument/2006/relationships/slide" Target="slides/slide79.xml"/><Relationship Id="rId98" Type="http://schemas.openxmlformats.org/officeDocument/2006/relationships/slide" Target="slides/slide84.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3.xml"/><Relationship Id="rId25" Type="http://schemas.openxmlformats.org/officeDocument/2006/relationships/slide" Target="slides/slide11.xml"/><Relationship Id="rId33" Type="http://schemas.openxmlformats.org/officeDocument/2006/relationships/slide" Target="slides/slide19.xml"/><Relationship Id="rId38" Type="http://schemas.openxmlformats.org/officeDocument/2006/relationships/slide" Target="slides/slide24.xml"/><Relationship Id="rId46" Type="http://schemas.openxmlformats.org/officeDocument/2006/relationships/slide" Target="slides/slide32.xml"/><Relationship Id="rId59" Type="http://schemas.openxmlformats.org/officeDocument/2006/relationships/slide" Target="slides/slide45.xml"/><Relationship Id="rId67" Type="http://schemas.openxmlformats.org/officeDocument/2006/relationships/slide" Target="slides/slide53.xml"/><Relationship Id="rId103" Type="http://schemas.openxmlformats.org/officeDocument/2006/relationships/presProps" Target="presProps.xml"/><Relationship Id="rId20" Type="http://schemas.openxmlformats.org/officeDocument/2006/relationships/slide" Target="slides/slide6.xml"/><Relationship Id="rId41" Type="http://schemas.openxmlformats.org/officeDocument/2006/relationships/slide" Target="slides/slide27.xml"/><Relationship Id="rId54" Type="http://schemas.openxmlformats.org/officeDocument/2006/relationships/slide" Target="slides/slide40.xml"/><Relationship Id="rId62" Type="http://schemas.openxmlformats.org/officeDocument/2006/relationships/slide" Target="slides/slide48.xml"/><Relationship Id="rId70" Type="http://schemas.openxmlformats.org/officeDocument/2006/relationships/slide" Target="slides/slide56.xml"/><Relationship Id="rId75" Type="http://schemas.openxmlformats.org/officeDocument/2006/relationships/slide" Target="slides/slide61.xml"/><Relationship Id="rId83" Type="http://schemas.openxmlformats.org/officeDocument/2006/relationships/slide" Target="slides/slide69.xml"/><Relationship Id="rId88" Type="http://schemas.openxmlformats.org/officeDocument/2006/relationships/slide" Target="slides/slide74.xml"/><Relationship Id="rId91" Type="http://schemas.openxmlformats.org/officeDocument/2006/relationships/slide" Target="slides/slide77.xml"/><Relationship Id="rId96" Type="http://schemas.openxmlformats.org/officeDocument/2006/relationships/slide" Target="slides/slide82.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1.xml"/><Relationship Id="rId23" Type="http://schemas.openxmlformats.org/officeDocument/2006/relationships/slide" Target="slides/slide9.xml"/><Relationship Id="rId28" Type="http://schemas.openxmlformats.org/officeDocument/2006/relationships/slide" Target="slides/slide14.xml"/><Relationship Id="rId36" Type="http://schemas.openxmlformats.org/officeDocument/2006/relationships/slide" Target="slides/slide22.xml"/><Relationship Id="rId49" Type="http://schemas.openxmlformats.org/officeDocument/2006/relationships/slide" Target="slides/slide35.xml"/><Relationship Id="rId57" Type="http://schemas.openxmlformats.org/officeDocument/2006/relationships/slide" Target="slides/slide43.xml"/><Relationship Id="rId106" Type="http://schemas.openxmlformats.org/officeDocument/2006/relationships/tableStyles" Target="tableStyles.xml"/><Relationship Id="rId10" Type="http://schemas.openxmlformats.org/officeDocument/2006/relationships/slideMaster" Target="slideMasters/slideMaster10.xml"/><Relationship Id="rId31" Type="http://schemas.openxmlformats.org/officeDocument/2006/relationships/slide" Target="slides/slide17.xml"/><Relationship Id="rId44" Type="http://schemas.openxmlformats.org/officeDocument/2006/relationships/slide" Target="slides/slide30.xml"/><Relationship Id="rId52" Type="http://schemas.openxmlformats.org/officeDocument/2006/relationships/slide" Target="slides/slide38.xml"/><Relationship Id="rId60" Type="http://schemas.openxmlformats.org/officeDocument/2006/relationships/slide" Target="slides/slide46.xml"/><Relationship Id="rId65" Type="http://schemas.openxmlformats.org/officeDocument/2006/relationships/slide" Target="slides/slide51.xml"/><Relationship Id="rId73" Type="http://schemas.openxmlformats.org/officeDocument/2006/relationships/slide" Target="slides/slide59.xml"/><Relationship Id="rId78" Type="http://schemas.openxmlformats.org/officeDocument/2006/relationships/slide" Target="slides/slide64.xml"/><Relationship Id="rId81" Type="http://schemas.openxmlformats.org/officeDocument/2006/relationships/slide" Target="slides/slide67.xml"/><Relationship Id="rId86" Type="http://schemas.openxmlformats.org/officeDocument/2006/relationships/slide" Target="slides/slide72.xml"/><Relationship Id="rId94" Type="http://schemas.openxmlformats.org/officeDocument/2006/relationships/slide" Target="slides/slide80.xml"/><Relationship Id="rId99" Type="http://schemas.openxmlformats.org/officeDocument/2006/relationships/slide" Target="slides/slide85.xml"/><Relationship Id="rId101" Type="http://schemas.openxmlformats.org/officeDocument/2006/relationships/slide" Target="slides/slide87.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 Target="slides/slide4.xml"/><Relationship Id="rId39" Type="http://schemas.openxmlformats.org/officeDocument/2006/relationships/slide" Target="slides/slide25.xml"/><Relationship Id="rId34" Type="http://schemas.openxmlformats.org/officeDocument/2006/relationships/slide" Target="slides/slide20.xml"/><Relationship Id="rId50" Type="http://schemas.openxmlformats.org/officeDocument/2006/relationships/slide" Target="slides/slide36.xml"/><Relationship Id="rId55" Type="http://schemas.openxmlformats.org/officeDocument/2006/relationships/slide" Target="slides/slide41.xml"/><Relationship Id="rId76" Type="http://schemas.openxmlformats.org/officeDocument/2006/relationships/slide" Target="slides/slide62.xml"/><Relationship Id="rId97" Type="http://schemas.openxmlformats.org/officeDocument/2006/relationships/slide" Target="slides/slide83.xml"/><Relationship Id="rId104"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23.png"/><Relationship Id="rId1" Type="http://schemas.openxmlformats.org/officeDocument/2006/relationships/image" Target="../media/image22.png"/><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drawings/_rels/vmlDrawing2.vml.rels><?xml version="1.0" encoding="UTF-8" standalone="yes"?>
<Relationships xmlns="http://schemas.openxmlformats.org/package/2006/relationships"><Relationship Id="rId2" Type="http://schemas.openxmlformats.org/officeDocument/2006/relationships/image" Target="../media/image31.wmf"/><Relationship Id="rId1" Type="http://schemas.openxmlformats.org/officeDocument/2006/relationships/image" Target="../media/image30.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31.wmf"/><Relationship Id="rId1" Type="http://schemas.openxmlformats.org/officeDocument/2006/relationships/image" Target="../media/image30.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86.wmf"/><Relationship Id="rId2" Type="http://schemas.openxmlformats.org/officeDocument/2006/relationships/image" Target="../media/image185.wmf"/><Relationship Id="rId1" Type="http://schemas.openxmlformats.org/officeDocument/2006/relationships/image" Target="../media/image184.wmf"/><Relationship Id="rId4" Type="http://schemas.openxmlformats.org/officeDocument/2006/relationships/image" Target="../media/image18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6018"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a:defRPr sz="1300">
                <a:latin typeface="Arial" charset="0"/>
                <a:cs typeface="+mn-cs"/>
              </a:defRPr>
            </a:lvl1pPr>
          </a:lstStyle>
          <a:p>
            <a:pPr>
              <a:defRPr/>
            </a:pPr>
            <a:endParaRPr lang="en-US"/>
          </a:p>
        </p:txBody>
      </p:sp>
      <p:sp>
        <p:nvSpPr>
          <p:cNvPr id="86019" name="Rectangle 3"/>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a:defRPr sz="1300">
                <a:latin typeface="Arial" charset="0"/>
                <a:cs typeface="+mn-cs"/>
              </a:defRPr>
            </a:lvl1pPr>
          </a:lstStyle>
          <a:p>
            <a:pPr>
              <a:defRPr/>
            </a:pPr>
            <a:endParaRPr lang="en-US"/>
          </a:p>
        </p:txBody>
      </p:sp>
      <p:sp>
        <p:nvSpPr>
          <p:cNvPr id="133124"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21" name="Rectangle 5"/>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6022" name="Rectangle 6"/>
          <p:cNvSpPr>
            <a:spLocks noGrp="1" noChangeArrowheads="1"/>
          </p:cNvSpPr>
          <p:nvPr>
            <p:ph type="ftr" sz="quarter" idx="4"/>
          </p:nvPr>
        </p:nvSpPr>
        <p:spPr bwMode="auto">
          <a:xfrm>
            <a:off x="0" y="9120188"/>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a:defRPr sz="1300">
                <a:latin typeface="Arial" charset="0"/>
                <a:cs typeface="+mn-cs"/>
              </a:defRPr>
            </a:lvl1pPr>
          </a:lstStyle>
          <a:p>
            <a:pPr>
              <a:defRPr/>
            </a:pPr>
            <a:endParaRPr lang="en-US"/>
          </a:p>
        </p:txBody>
      </p:sp>
      <p:sp>
        <p:nvSpPr>
          <p:cNvPr id="86023" name="Rectangle 7"/>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a:defRPr sz="1300"/>
            </a:lvl1pPr>
          </a:lstStyle>
          <a:p>
            <a:fld id="{741F7D38-A548-45BB-8C12-6594C40DC729}" type="slidenum">
              <a:rPr lang="en-US" altLang="en-US"/>
              <a:pPr/>
              <a:t>‹#›</a:t>
            </a:fld>
            <a:endParaRPr lang="en-US" altLang="en-US"/>
          </a:p>
        </p:txBody>
      </p:sp>
    </p:spTree>
    <p:extLst>
      <p:ext uri="{BB962C8B-B14F-4D97-AF65-F5344CB8AC3E}">
        <p14:creationId xmlns:p14="http://schemas.microsoft.com/office/powerpoint/2010/main" val="400358433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6C839A6-008C-4A28-B9D2-6B4E741E06E2}" type="slidenum">
              <a:rPr lang="en-US" smtClean="0"/>
              <a:t>1</a:t>
            </a:fld>
            <a:endParaRPr lang="en-US"/>
          </a:p>
        </p:txBody>
      </p:sp>
    </p:spTree>
    <p:extLst>
      <p:ext uri="{BB962C8B-B14F-4D97-AF65-F5344CB8AC3E}">
        <p14:creationId xmlns:p14="http://schemas.microsoft.com/office/powerpoint/2010/main" val="39519393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latin typeface="Arial" charset="0"/>
                <a:ea typeface="+mn-ea"/>
                <a:cs typeface="+mn-cs"/>
              </a:rPr>
              <a:t>Hertford Bridge</a:t>
            </a:r>
            <a:r>
              <a:rPr lang="en-US" sz="1200" b="0" i="0" kern="1200" dirty="0">
                <a:solidFill>
                  <a:schemeClr val="tx1"/>
                </a:solidFill>
                <a:effectLst/>
                <a:latin typeface="Arial" charset="0"/>
                <a:ea typeface="+mn-ea"/>
                <a:cs typeface="+mn-cs"/>
              </a:rPr>
              <a:t>, often called "</a:t>
            </a:r>
            <a:r>
              <a:rPr lang="en-US" sz="1200" b="1" i="0" kern="1200" dirty="0">
                <a:solidFill>
                  <a:schemeClr val="tx1"/>
                </a:solidFill>
                <a:effectLst/>
                <a:latin typeface="Arial" charset="0"/>
                <a:ea typeface="+mn-ea"/>
                <a:cs typeface="+mn-cs"/>
              </a:rPr>
              <a:t>the Bridge of Sighs</a:t>
            </a:r>
            <a:r>
              <a:rPr lang="en-US" sz="1200" b="0" i="0" kern="1200" dirty="0">
                <a:solidFill>
                  <a:schemeClr val="tx1"/>
                </a:solidFill>
                <a:effectLst/>
                <a:latin typeface="Arial" charset="0"/>
                <a:ea typeface="+mn-ea"/>
                <a:cs typeface="+mn-cs"/>
              </a:rPr>
              <a:t>“ - https://en.wikipedia.org/wiki/Bridge_of_Sighs_(Oxford)</a:t>
            </a:r>
          </a:p>
          <a:p>
            <a:r>
              <a:rPr lang="en-US" sz="1200" b="0" i="0" kern="1200" dirty="0">
                <a:solidFill>
                  <a:schemeClr val="tx1"/>
                </a:solidFill>
                <a:effectLst/>
                <a:latin typeface="Arial" charset="0"/>
                <a:ea typeface="+mn-ea"/>
                <a:cs typeface="+mn-cs"/>
              </a:rPr>
              <a:t>Oxford, UK</a:t>
            </a:r>
            <a:endParaRPr lang="en-US" dirty="0"/>
          </a:p>
        </p:txBody>
      </p:sp>
      <p:sp>
        <p:nvSpPr>
          <p:cNvPr id="4" name="Slide Number Placeholder 3"/>
          <p:cNvSpPr>
            <a:spLocks noGrp="1"/>
          </p:cNvSpPr>
          <p:nvPr>
            <p:ph type="sldNum" sz="quarter" idx="10"/>
          </p:nvPr>
        </p:nvSpPr>
        <p:spPr/>
        <p:txBody>
          <a:bodyPr/>
          <a:lstStyle/>
          <a:p>
            <a:fld id="{741F7D38-A548-45BB-8C12-6594C40DC729}" type="slidenum">
              <a:rPr lang="en-US" altLang="en-US" smtClean="0"/>
              <a:pPr/>
              <a:t>2</a:t>
            </a:fld>
            <a:endParaRPr lang="en-US" altLang="en-US"/>
          </a:p>
        </p:txBody>
      </p:sp>
    </p:spTree>
    <p:extLst>
      <p:ext uri="{BB962C8B-B14F-4D97-AF65-F5344CB8AC3E}">
        <p14:creationId xmlns:p14="http://schemas.microsoft.com/office/powerpoint/2010/main" val="14116712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46D1D79-1076-4667-B918-6686F57039EE}" type="slidenum">
              <a:rPr lang="en-US" altLang="en-US">
                <a:solidFill>
                  <a:srgbClr val="000000"/>
                </a:solidFill>
              </a:rPr>
              <a:pPr eaLnBrk="1" hangingPunct="1"/>
              <a:t>3</a:t>
            </a:fld>
            <a:endParaRPr lang="en-US" altLang="en-US">
              <a:solidFill>
                <a:srgbClr val="000000"/>
              </a:solidFill>
            </a:endParaRPr>
          </a:p>
        </p:txBody>
      </p:sp>
      <p:sp>
        <p:nvSpPr>
          <p:cNvPr id="211971" name="Rectangle 2"/>
          <p:cNvSpPr>
            <a:spLocks noGrp="1" noRot="1" noChangeAspect="1" noChangeArrowheads="1" noTextEdit="1"/>
          </p:cNvSpPr>
          <p:nvPr>
            <p:ph type="sldImg"/>
          </p:nvPr>
        </p:nvSpPr>
        <p:spPr>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5011259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A69A7834-F6FC-4792-ADE5-F67804DA65E0}" type="slidenum">
              <a:rPr lang="en-US" altLang="en-US">
                <a:solidFill>
                  <a:srgbClr val="000000"/>
                </a:solidFill>
                <a:latin typeface="Arial" panose="020B0604020202020204" pitchFamily="34" charset="0"/>
              </a:rPr>
              <a:pPr eaLnBrk="1" hangingPunct="1">
                <a:spcBef>
                  <a:spcPct val="0"/>
                </a:spcBef>
              </a:pPr>
              <a:t>7</a:t>
            </a:fld>
            <a:endParaRPr lang="en-US" altLang="en-US">
              <a:solidFill>
                <a:srgbClr val="000000"/>
              </a:solidFill>
              <a:latin typeface="Arial" panose="020B0604020202020204" pitchFamily="34" charset="0"/>
            </a:endParaRPr>
          </a:p>
        </p:txBody>
      </p:sp>
      <p:sp>
        <p:nvSpPr>
          <p:cNvPr id="260099"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0100"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8010698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A97875CB-E207-49D9-8735-4306244E9E83}" type="slidenum">
              <a:rPr lang="en-US" altLang="en-US">
                <a:solidFill>
                  <a:srgbClr val="000000"/>
                </a:solidFill>
                <a:latin typeface="Arial" panose="020B0604020202020204" pitchFamily="34" charset="0"/>
              </a:rPr>
              <a:pPr eaLnBrk="1" hangingPunct="1">
                <a:spcBef>
                  <a:spcPct val="0"/>
                </a:spcBef>
              </a:pPr>
              <a:t>8</a:t>
            </a:fld>
            <a:endParaRPr lang="en-US" altLang="en-US">
              <a:solidFill>
                <a:srgbClr val="000000"/>
              </a:solidFill>
              <a:latin typeface="Arial" panose="020B0604020202020204" pitchFamily="34" charset="0"/>
            </a:endParaRPr>
          </a:p>
        </p:txBody>
      </p:sp>
      <p:sp>
        <p:nvSpPr>
          <p:cNvPr id="261123"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1124"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Aft>
                <a:spcPts val="1200"/>
              </a:spcAft>
            </a:pPr>
            <a:r>
              <a:rPr lang="en-US" altLang="en-US" sz="1200" dirty="0"/>
              <a:t>Summarize entire image based on its distribution (histogram) of word occurrences.</a:t>
            </a:r>
          </a:p>
          <a:p>
            <a:pPr eaLnBrk="1" hangingPunct="1">
              <a:spcAft>
                <a:spcPts val="1200"/>
              </a:spcAft>
            </a:pPr>
            <a:r>
              <a:rPr lang="en-US" altLang="en-US" sz="1200" dirty="0"/>
              <a:t>Analogous to bag of words representation commonly used for documents.</a:t>
            </a:r>
          </a:p>
          <a:p>
            <a:pPr eaLnBrk="1" hangingPunct="1"/>
            <a:endParaRPr lang="en-US" altLang="en-US" dirty="0"/>
          </a:p>
        </p:txBody>
      </p:sp>
    </p:spTree>
    <p:extLst>
      <p:ext uri="{BB962C8B-B14F-4D97-AF65-F5344CB8AC3E}">
        <p14:creationId xmlns:p14="http://schemas.microsoft.com/office/powerpoint/2010/main" val="8826942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6C5B7600-7E4C-4F75-A50D-CC8715D29EFA}" type="slidenum">
              <a:rPr lang="en-US" altLang="en-US">
                <a:solidFill>
                  <a:srgbClr val="000000"/>
                </a:solidFill>
                <a:latin typeface="Arial" panose="020B0604020202020204" pitchFamily="34" charset="0"/>
              </a:rPr>
              <a:pPr eaLnBrk="1" hangingPunct="1">
                <a:spcBef>
                  <a:spcPct val="0"/>
                </a:spcBef>
              </a:pPr>
              <a:t>9</a:t>
            </a:fld>
            <a:endParaRPr lang="en-US" altLang="en-US">
              <a:solidFill>
                <a:srgbClr val="000000"/>
              </a:solidFill>
              <a:latin typeface="Arial" panose="020B0604020202020204" pitchFamily="34" charset="0"/>
            </a:endParaRPr>
          </a:p>
        </p:txBody>
      </p:sp>
      <p:sp>
        <p:nvSpPr>
          <p:cNvPr id="262147" name="Slide Image Placeholder 1"/>
          <p:cNvSpPr>
            <a:spLocks noGrp="1" noRot="1" noChangeAspect="1" noTextEdit="1"/>
          </p:cNvSpPr>
          <p:nvPr>
            <p:ph type="sldImg"/>
          </p:nvPr>
        </p:nvSpPr>
        <p:spPr bwMode="auto">
          <a:xfrm>
            <a:off x="1143000" y="684213"/>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2148" name="Notes Placeholder 2"/>
          <p:cNvSpPr>
            <a:spLocks noGrp="1"/>
          </p:cNvSpPr>
          <p:nvPr>
            <p:ph type="body" idx="1"/>
          </p:nvPr>
        </p:nvSpPr>
        <p:spPr bwMode="auto">
          <a:xfrm>
            <a:off x="914400" y="4343400"/>
            <a:ext cx="5029200" cy="41163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884" tIns="46441" rIns="92884" bIns="46441" numCol="1" anchor="t" anchorCtr="0" compatLnSpc="1">
            <a:prstTxWarp prst="textNoShape">
              <a:avLst/>
            </a:prstTxWarp>
          </a:bodyPr>
          <a:lstStyle/>
          <a:p>
            <a:pPr eaLnBrk="1" hangingPunct="1"/>
            <a:endParaRPr lang="en-US" altLang="en-US"/>
          </a:p>
        </p:txBody>
      </p:sp>
      <p:sp>
        <p:nvSpPr>
          <p:cNvPr id="262149" name="Slide Number Placeholder 3"/>
          <p:cNvSpPr txBox="1">
            <a:spLocks noGrp="1"/>
          </p:cNvSpPr>
          <p:nvPr/>
        </p:nvSpPr>
        <p:spPr bwMode="auto">
          <a:xfrm>
            <a:off x="3887788" y="8686800"/>
            <a:ext cx="29702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884" tIns="46441" rIns="92884" bIns="46441" anchor="b"/>
          <a:lstStyle>
            <a:lvl1pPr defTabSz="927100" eaLnBrk="0" hangingPunct="0">
              <a:spcBef>
                <a:spcPct val="30000"/>
              </a:spcBef>
              <a:defRPr sz="1200">
                <a:solidFill>
                  <a:schemeClr val="tx1"/>
                </a:solidFill>
                <a:latin typeface="Calibri" panose="020F0502020204030204" pitchFamily="34" charset="0"/>
              </a:defRPr>
            </a:lvl1pPr>
            <a:lvl2pPr marL="742950" indent="-285750" defTabSz="927100" eaLnBrk="0" hangingPunct="0">
              <a:spcBef>
                <a:spcPct val="30000"/>
              </a:spcBef>
              <a:defRPr sz="1200">
                <a:solidFill>
                  <a:schemeClr val="tx1"/>
                </a:solidFill>
                <a:latin typeface="Calibri" panose="020F0502020204030204" pitchFamily="34" charset="0"/>
              </a:defRPr>
            </a:lvl2pPr>
            <a:lvl3pPr marL="1143000" indent="-228600" defTabSz="927100" eaLnBrk="0" hangingPunct="0">
              <a:spcBef>
                <a:spcPct val="30000"/>
              </a:spcBef>
              <a:defRPr sz="1200">
                <a:solidFill>
                  <a:schemeClr val="tx1"/>
                </a:solidFill>
                <a:latin typeface="Calibri" panose="020F0502020204030204" pitchFamily="34" charset="0"/>
              </a:defRPr>
            </a:lvl3pPr>
            <a:lvl4pPr marL="1600200" indent="-228600" defTabSz="927100" eaLnBrk="0" hangingPunct="0">
              <a:spcBef>
                <a:spcPct val="30000"/>
              </a:spcBef>
              <a:defRPr sz="1200">
                <a:solidFill>
                  <a:schemeClr val="tx1"/>
                </a:solidFill>
                <a:latin typeface="Calibri" panose="020F0502020204030204" pitchFamily="34" charset="0"/>
              </a:defRPr>
            </a:lvl4pPr>
            <a:lvl5pPr marL="2057400" indent="-228600" defTabSz="927100" eaLnBrk="0" hangingPunct="0">
              <a:spcBef>
                <a:spcPct val="30000"/>
              </a:spcBef>
              <a:defRPr sz="1200">
                <a:solidFill>
                  <a:schemeClr val="tx1"/>
                </a:solidFill>
                <a:latin typeface="Calibri" panose="020F0502020204030204" pitchFamily="34" charset="0"/>
              </a:defRPr>
            </a:lvl5pPr>
            <a:lvl6pPr marL="2514600" indent="-228600" defTabSz="9271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271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271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27100" eaLnBrk="0" fontAlgn="base" hangingPunct="0">
              <a:spcBef>
                <a:spcPct val="30000"/>
              </a:spcBef>
              <a:spcAft>
                <a:spcPct val="0"/>
              </a:spcAft>
              <a:defRPr sz="1200">
                <a:solidFill>
                  <a:schemeClr val="tx1"/>
                </a:solidFill>
                <a:latin typeface="Calibri" panose="020F0502020204030204" pitchFamily="34" charset="0"/>
              </a:defRPr>
            </a:lvl9pPr>
          </a:lstStyle>
          <a:p>
            <a:pPr algn="r">
              <a:spcBef>
                <a:spcPct val="0"/>
              </a:spcBef>
            </a:pPr>
            <a:fld id="{8E49B120-6B5F-4F2D-B69A-BB13593CDABD}" type="slidenum">
              <a:rPr lang="de-CH" altLang="en-US" smtClean="0">
                <a:solidFill>
                  <a:srgbClr val="000000"/>
                </a:solidFill>
                <a:latin typeface="Times New Roman" panose="02020603050405020304" pitchFamily="18" charset="0"/>
              </a:rPr>
              <a:pPr algn="r">
                <a:spcBef>
                  <a:spcPct val="0"/>
                </a:spcBef>
              </a:pPr>
              <a:t>9</a:t>
            </a:fld>
            <a:endParaRPr lang="de-CH" altLang="en-US">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372973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CC24F9D-BB72-4676-AE04-E228D320C4B7}" type="slidenum">
              <a:rPr lang="en-US" altLang="en-US"/>
              <a:pPr eaLnBrk="1" hangingPunct="1"/>
              <a:t>10</a:t>
            </a:fld>
            <a:endParaRPr lang="en-US" altLang="en-US"/>
          </a:p>
        </p:txBody>
      </p:sp>
      <p:sp>
        <p:nvSpPr>
          <p:cNvPr id="189443" name="Rectangle 2"/>
          <p:cNvSpPr>
            <a:spLocks noGrp="1" noRot="1" noChangeAspect="1" noChangeArrowheads="1" noTextEdit="1"/>
          </p:cNvSpPr>
          <p:nvPr>
            <p:ph type="sldImg"/>
          </p:nvPr>
        </p:nvSpPr>
        <p:spPr>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en-US">
                <a:latin typeface="Arial" panose="020B0604020202020204" pitchFamily="34" charset="0"/>
              </a:rPr>
              <a:t>Motivation slide. Clearly location has to help, but bag-of-words doesn’t have it…</a:t>
            </a:r>
            <a:endParaRPr lang="en-US" altLang="en-US">
              <a:latin typeface="Arial" panose="020B0604020202020204" pitchFamily="34" charset="0"/>
            </a:endParaRPr>
          </a:p>
        </p:txBody>
      </p:sp>
    </p:spTree>
    <p:extLst>
      <p:ext uri="{BB962C8B-B14F-4D97-AF65-F5344CB8AC3E}">
        <p14:creationId xmlns:p14="http://schemas.microsoft.com/office/powerpoint/2010/main" val="15604328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3171"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dirty="0"/>
              <a:t>Why do we normalize the bag of words histogram feature vectors? </a:t>
            </a:r>
          </a:p>
          <a:p>
            <a:pPr eaLnBrk="1" hangingPunct="1"/>
            <a:r>
              <a:rPr lang="en-US" altLang="en-US" dirty="0"/>
              <a:t>Allows us to cope with large differences in the number of occurrences in the images, e.g., one bicycle vs a hundred bicycles.</a:t>
            </a:r>
          </a:p>
        </p:txBody>
      </p:sp>
    </p:spTree>
    <p:extLst>
      <p:ext uri="{BB962C8B-B14F-4D97-AF65-F5344CB8AC3E}">
        <p14:creationId xmlns:p14="http://schemas.microsoft.com/office/powerpoint/2010/main" val="30026753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3171"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sz="1200" dirty="0"/>
              <a:t>What do we use cosine similarity? </a:t>
            </a:r>
          </a:p>
          <a:p>
            <a:pPr eaLnBrk="1" hangingPunct="1"/>
            <a:r>
              <a:rPr lang="en-US" altLang="en-US" dirty="0"/>
              <a:t>Why do we normalize the bag of words histogram feature vectors? </a:t>
            </a:r>
          </a:p>
          <a:p>
            <a:pPr eaLnBrk="1" hangingPunct="1"/>
            <a:endParaRPr lang="en-US" altLang="en-US" dirty="0"/>
          </a:p>
          <a:p>
            <a:pPr eaLnBrk="1" hangingPunct="1"/>
            <a:r>
              <a:rPr lang="en-US" altLang="en-US" dirty="0"/>
              <a:t>Only care about ‘presence’ and not ‘number’.</a:t>
            </a:r>
          </a:p>
          <a:p>
            <a:pPr eaLnBrk="1" hangingPunct="1"/>
            <a:r>
              <a:rPr lang="en-US" altLang="en-US" dirty="0"/>
              <a:t>Allows us to cope with large differences in the number of occurrences in the images, e.g., one bicycle vs. a hundred bicycles.</a:t>
            </a:r>
          </a:p>
        </p:txBody>
      </p:sp>
    </p:spTree>
    <p:extLst>
      <p:ext uri="{BB962C8B-B14F-4D97-AF65-F5344CB8AC3E}">
        <p14:creationId xmlns:p14="http://schemas.microsoft.com/office/powerpoint/2010/main" val="21220842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7D73E09-F7A1-45DE-9F40-5863DE485142}" type="slidenum">
              <a:rPr lang="en-US" altLang="en-US">
                <a:solidFill>
                  <a:srgbClr val="000000"/>
                </a:solidFill>
              </a:rPr>
              <a:pPr eaLnBrk="1" hangingPunct="1"/>
              <a:t>13</a:t>
            </a:fld>
            <a:endParaRPr lang="en-US" altLang="en-US">
              <a:solidFill>
                <a:srgbClr val="000000"/>
              </a:solidFill>
            </a:endParaRPr>
          </a:p>
        </p:txBody>
      </p:sp>
      <p:sp>
        <p:nvSpPr>
          <p:cNvPr id="210947" name="Rectangle 2"/>
          <p:cNvSpPr>
            <a:spLocks noGrp="1" noRot="1" noChangeAspect="1" noChangeArrowheads="1" noTextEdit="1"/>
          </p:cNvSpPr>
          <p:nvPr>
            <p:ph type="sldImg"/>
          </p:nvPr>
        </p:nvSpPr>
        <p:spPr>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14191407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BB3F397-3F7D-4388-8541-A5A932768EEF}" type="slidenum">
              <a:rPr lang="en-US" altLang="en-US">
                <a:solidFill>
                  <a:srgbClr val="000000"/>
                </a:solidFill>
              </a:rPr>
              <a:pPr eaLnBrk="1" hangingPunct="1"/>
              <a:t>14</a:t>
            </a:fld>
            <a:endParaRPr lang="en-US" altLang="en-US">
              <a:solidFill>
                <a:srgbClr val="000000"/>
              </a:solidFill>
            </a:endParaRPr>
          </a:p>
        </p:txBody>
      </p:sp>
      <p:sp>
        <p:nvSpPr>
          <p:cNvPr id="212995" name="Rectangle 2"/>
          <p:cNvSpPr>
            <a:spLocks noGrp="1" noRot="1" noChangeAspect="1" noChangeArrowheads="1" noTextEdit="1"/>
          </p:cNvSpPr>
          <p:nvPr>
            <p:ph type="sldImg"/>
          </p:nvPr>
        </p:nvSpPr>
        <p:spPr>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480187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831FE3F0-7BCE-4761-BB82-F33BF0261C64}" type="slidenum">
              <a:rPr lang="en-US" altLang="en-US">
                <a:solidFill>
                  <a:srgbClr val="000000"/>
                </a:solidFill>
                <a:latin typeface="Arial" panose="020B0604020202020204" pitchFamily="34" charset="0"/>
              </a:rPr>
              <a:pPr eaLnBrk="1" hangingPunct="1">
                <a:spcBef>
                  <a:spcPct val="0"/>
                </a:spcBef>
              </a:pPr>
              <a:t>17</a:t>
            </a:fld>
            <a:endParaRPr lang="en-US" altLang="en-US">
              <a:solidFill>
                <a:srgbClr val="000000"/>
              </a:solidFill>
              <a:latin typeface="Arial" panose="020B0604020202020204" pitchFamily="34" charset="0"/>
            </a:endParaRPr>
          </a:p>
        </p:txBody>
      </p:sp>
      <p:sp>
        <p:nvSpPr>
          <p:cNvPr id="254979" name="Slide Image Placeholder 1"/>
          <p:cNvSpPr>
            <a:spLocks noGrp="1" noRot="1" noChangeAspect="1" noTextEdit="1"/>
          </p:cNvSpPr>
          <p:nvPr>
            <p:ph type="sldImg"/>
          </p:nvPr>
        </p:nvSpPr>
        <p:spPr bwMode="auto">
          <a:xfrm>
            <a:off x="1143000" y="684213"/>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4980" name="Notes Placeholder 2"/>
          <p:cNvSpPr>
            <a:spLocks noGrp="1"/>
          </p:cNvSpPr>
          <p:nvPr>
            <p:ph type="body" idx="1"/>
          </p:nvPr>
        </p:nvSpPr>
        <p:spPr bwMode="auto">
          <a:xfrm>
            <a:off x="914400" y="4343400"/>
            <a:ext cx="5029200" cy="41163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884" tIns="46441" rIns="92884" bIns="46441" numCol="1" anchor="t" anchorCtr="0" compatLnSpc="1">
            <a:prstTxWarp prst="textNoShape">
              <a:avLst/>
            </a:prstTxWarp>
          </a:bodyPr>
          <a:lstStyle/>
          <a:p>
            <a:pPr eaLnBrk="1" hangingPunct="1"/>
            <a:endParaRPr lang="en-US" altLang="en-US"/>
          </a:p>
        </p:txBody>
      </p:sp>
      <p:sp>
        <p:nvSpPr>
          <p:cNvPr id="254981" name="Slide Number Placeholder 3"/>
          <p:cNvSpPr txBox="1">
            <a:spLocks noGrp="1"/>
          </p:cNvSpPr>
          <p:nvPr/>
        </p:nvSpPr>
        <p:spPr bwMode="auto">
          <a:xfrm>
            <a:off x="3887788" y="8686800"/>
            <a:ext cx="29702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884" tIns="46441" rIns="92884" bIns="46441" anchor="b"/>
          <a:lstStyle>
            <a:lvl1pPr defTabSz="927100" eaLnBrk="0" hangingPunct="0">
              <a:spcBef>
                <a:spcPct val="30000"/>
              </a:spcBef>
              <a:defRPr sz="1200">
                <a:solidFill>
                  <a:schemeClr val="tx1"/>
                </a:solidFill>
                <a:latin typeface="Calibri" panose="020F0502020204030204" pitchFamily="34" charset="0"/>
              </a:defRPr>
            </a:lvl1pPr>
            <a:lvl2pPr marL="742950" indent="-285750" defTabSz="927100" eaLnBrk="0" hangingPunct="0">
              <a:spcBef>
                <a:spcPct val="30000"/>
              </a:spcBef>
              <a:defRPr sz="1200">
                <a:solidFill>
                  <a:schemeClr val="tx1"/>
                </a:solidFill>
                <a:latin typeface="Calibri" panose="020F0502020204030204" pitchFamily="34" charset="0"/>
              </a:defRPr>
            </a:lvl2pPr>
            <a:lvl3pPr marL="1143000" indent="-228600" defTabSz="927100" eaLnBrk="0" hangingPunct="0">
              <a:spcBef>
                <a:spcPct val="30000"/>
              </a:spcBef>
              <a:defRPr sz="1200">
                <a:solidFill>
                  <a:schemeClr val="tx1"/>
                </a:solidFill>
                <a:latin typeface="Calibri" panose="020F0502020204030204" pitchFamily="34" charset="0"/>
              </a:defRPr>
            </a:lvl3pPr>
            <a:lvl4pPr marL="1600200" indent="-228600" defTabSz="927100" eaLnBrk="0" hangingPunct="0">
              <a:spcBef>
                <a:spcPct val="30000"/>
              </a:spcBef>
              <a:defRPr sz="1200">
                <a:solidFill>
                  <a:schemeClr val="tx1"/>
                </a:solidFill>
                <a:latin typeface="Calibri" panose="020F0502020204030204" pitchFamily="34" charset="0"/>
              </a:defRPr>
            </a:lvl4pPr>
            <a:lvl5pPr marL="2057400" indent="-228600" defTabSz="927100" eaLnBrk="0" hangingPunct="0">
              <a:spcBef>
                <a:spcPct val="30000"/>
              </a:spcBef>
              <a:defRPr sz="1200">
                <a:solidFill>
                  <a:schemeClr val="tx1"/>
                </a:solidFill>
                <a:latin typeface="Calibri" panose="020F0502020204030204" pitchFamily="34" charset="0"/>
              </a:defRPr>
            </a:lvl5pPr>
            <a:lvl6pPr marL="2514600" indent="-228600" defTabSz="9271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271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271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27100" eaLnBrk="0" fontAlgn="base" hangingPunct="0">
              <a:spcBef>
                <a:spcPct val="30000"/>
              </a:spcBef>
              <a:spcAft>
                <a:spcPct val="0"/>
              </a:spcAft>
              <a:defRPr sz="1200">
                <a:solidFill>
                  <a:schemeClr val="tx1"/>
                </a:solidFill>
                <a:latin typeface="Calibri" panose="020F0502020204030204" pitchFamily="34" charset="0"/>
              </a:defRPr>
            </a:lvl9pPr>
          </a:lstStyle>
          <a:p>
            <a:pPr algn="r">
              <a:spcBef>
                <a:spcPct val="0"/>
              </a:spcBef>
            </a:pPr>
            <a:fld id="{7F4ADE23-E979-4CC8-A3A4-788C1087FE56}" type="slidenum">
              <a:rPr lang="de-CH" altLang="en-US" smtClean="0">
                <a:solidFill>
                  <a:srgbClr val="000000"/>
                </a:solidFill>
                <a:latin typeface="Times New Roman" panose="02020603050405020304" pitchFamily="18" charset="0"/>
              </a:rPr>
              <a:pPr algn="r">
                <a:spcBef>
                  <a:spcPct val="0"/>
                </a:spcBef>
              </a:pPr>
              <a:t>17</a:t>
            </a:fld>
            <a:endParaRPr lang="de-CH" altLang="en-US">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21978777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9782C2B9-20E2-4435-BB7D-FE4997BF9B8E}" type="slidenum">
              <a:rPr lang="en-US" altLang="en-US">
                <a:solidFill>
                  <a:srgbClr val="000000"/>
                </a:solidFill>
                <a:latin typeface="Arial" panose="020B0604020202020204" pitchFamily="34" charset="0"/>
              </a:rPr>
              <a:pPr eaLnBrk="1" hangingPunct="1">
                <a:spcBef>
                  <a:spcPct val="0"/>
                </a:spcBef>
              </a:pPr>
              <a:t>18</a:t>
            </a:fld>
            <a:endParaRPr lang="en-US" altLang="en-US">
              <a:solidFill>
                <a:srgbClr val="000000"/>
              </a:solidFill>
              <a:latin typeface="Arial" panose="020B0604020202020204" pitchFamily="34" charset="0"/>
            </a:endParaRPr>
          </a:p>
        </p:txBody>
      </p:sp>
      <p:sp>
        <p:nvSpPr>
          <p:cNvPr id="256003" name="Rectangle 2"/>
          <p:cNvSpPr>
            <a:spLocks noGrp="1" noRot="1" noChangeAspect="1" noTextEdit="1"/>
          </p:cNvSpPr>
          <p:nvPr>
            <p:ph type="sldImg"/>
          </p:nvPr>
        </p:nvSpPr>
        <p:spPr bwMode="auto">
          <a:xfrm>
            <a:off x="1143000" y="684213"/>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04" name="Rectangle 3"/>
          <p:cNvSpPr>
            <a:spLocks noGrp="1"/>
          </p:cNvSpPr>
          <p:nvPr>
            <p:ph type="body" idx="1"/>
          </p:nvPr>
        </p:nvSpPr>
        <p:spPr bwMode="auto">
          <a:xfrm>
            <a:off x="914400" y="4343400"/>
            <a:ext cx="5029200" cy="41163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884" tIns="46441" rIns="92884" bIns="46441"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14498691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4B232E23-1E06-466B-AF5C-685590043DDA}" type="slidenum">
              <a:rPr lang="en-US" altLang="en-US">
                <a:solidFill>
                  <a:srgbClr val="000000"/>
                </a:solidFill>
                <a:latin typeface="Arial" panose="020B0604020202020204" pitchFamily="34" charset="0"/>
              </a:rPr>
              <a:pPr eaLnBrk="1" hangingPunct="1">
                <a:spcBef>
                  <a:spcPct val="0"/>
                </a:spcBef>
              </a:pPr>
              <a:t>19</a:t>
            </a:fld>
            <a:endParaRPr lang="en-US" altLang="en-US">
              <a:solidFill>
                <a:srgbClr val="000000"/>
              </a:solidFill>
              <a:latin typeface="Arial" panose="020B0604020202020204" pitchFamily="34" charset="0"/>
            </a:endParaRPr>
          </a:p>
        </p:txBody>
      </p:sp>
      <p:sp>
        <p:nvSpPr>
          <p:cNvPr id="257027" name="Rectangle 2"/>
          <p:cNvSpPr>
            <a:spLocks noGrp="1" noRot="1" noChangeAspect="1" noTextEdit="1"/>
          </p:cNvSpPr>
          <p:nvPr>
            <p:ph type="sldImg"/>
          </p:nvPr>
        </p:nvSpPr>
        <p:spPr bwMode="auto">
          <a:xfrm>
            <a:off x="1143000" y="684213"/>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7028" name="Rectangle 3"/>
          <p:cNvSpPr>
            <a:spLocks noGrp="1"/>
          </p:cNvSpPr>
          <p:nvPr>
            <p:ph type="body" idx="1"/>
          </p:nvPr>
        </p:nvSpPr>
        <p:spPr bwMode="auto">
          <a:xfrm>
            <a:off x="914400" y="4343400"/>
            <a:ext cx="5029200" cy="41163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884" tIns="46441" rIns="92884" bIns="46441"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5538715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80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24474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7396F58C-C874-465B-86C0-451454466ABD}" type="slidenum">
              <a:rPr lang="en-US" altLang="en-US">
                <a:solidFill>
                  <a:srgbClr val="000000"/>
                </a:solidFill>
                <a:latin typeface="Arial" panose="020B0604020202020204" pitchFamily="34" charset="0"/>
              </a:rPr>
              <a:pPr eaLnBrk="1" hangingPunct="1">
                <a:spcBef>
                  <a:spcPct val="0"/>
                </a:spcBef>
              </a:pPr>
              <a:t>20</a:t>
            </a:fld>
            <a:endParaRPr lang="en-US" altLang="en-US">
              <a:solidFill>
                <a:srgbClr val="000000"/>
              </a:solidFill>
              <a:latin typeface="Arial" panose="020B0604020202020204" pitchFamily="34" charset="0"/>
            </a:endParaRPr>
          </a:p>
        </p:txBody>
      </p:sp>
    </p:spTree>
    <p:extLst>
      <p:ext uri="{BB962C8B-B14F-4D97-AF65-F5344CB8AC3E}">
        <p14:creationId xmlns:p14="http://schemas.microsoft.com/office/powerpoint/2010/main" val="22350516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de-DE" altLang="en-US"/>
          </a:p>
        </p:txBody>
      </p:sp>
      <p:sp>
        <p:nvSpPr>
          <p:cNvPr id="83972"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6F1E599-7735-4B3C-A967-C70276ACA6EF}" type="slidenum">
              <a:rPr lang="de-CH" altLang="en-US">
                <a:solidFill>
                  <a:prstClr val="black"/>
                </a:solidFill>
                <a:latin typeface="Calibri" panose="020F0502020204030204" pitchFamily="34" charset="0"/>
              </a:rPr>
              <a:pPr eaLnBrk="1" hangingPunct="1"/>
              <a:t>22</a:t>
            </a:fld>
            <a:endParaRPr lang="de-CH" altLang="en-US">
              <a:solidFill>
                <a:prstClr val="black"/>
              </a:solidFill>
              <a:latin typeface="Calibri" panose="020F0502020204030204" pitchFamily="34" charset="0"/>
            </a:endParaRPr>
          </a:p>
        </p:txBody>
      </p:sp>
    </p:spTree>
    <p:extLst>
      <p:ext uri="{BB962C8B-B14F-4D97-AF65-F5344CB8AC3E}">
        <p14:creationId xmlns:p14="http://schemas.microsoft.com/office/powerpoint/2010/main" val="32780529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‘Inverted’ is in contrast to a ‘forward index’, which maps from documents (images) to content (features).</a:t>
            </a:r>
          </a:p>
        </p:txBody>
      </p:sp>
      <p:sp>
        <p:nvSpPr>
          <p:cNvPr id="4" name="Slide Number Placeholder 3"/>
          <p:cNvSpPr>
            <a:spLocks noGrp="1"/>
          </p:cNvSpPr>
          <p:nvPr>
            <p:ph type="sldNum" sz="quarter" idx="10"/>
          </p:nvPr>
        </p:nvSpPr>
        <p:spPr/>
        <p:txBody>
          <a:bodyPr/>
          <a:lstStyle/>
          <a:p>
            <a:fld id="{741F7D38-A548-45BB-8C12-6594C40DC729}" type="slidenum">
              <a:rPr lang="en-US" altLang="en-US" smtClean="0"/>
              <a:pPr/>
              <a:t>23</a:t>
            </a:fld>
            <a:endParaRPr lang="en-US" altLang="en-US"/>
          </a:p>
        </p:txBody>
      </p:sp>
    </p:spTree>
    <p:extLst>
      <p:ext uri="{BB962C8B-B14F-4D97-AF65-F5344CB8AC3E}">
        <p14:creationId xmlns:p14="http://schemas.microsoft.com/office/powerpoint/2010/main" val="24145812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90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24576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E17F0CA9-7B37-4AEB-B9A9-55579172AE9E}" type="slidenum">
              <a:rPr lang="en-US" altLang="en-US">
                <a:solidFill>
                  <a:srgbClr val="000000"/>
                </a:solidFill>
                <a:latin typeface="Arial" panose="020B0604020202020204" pitchFamily="34" charset="0"/>
              </a:rPr>
              <a:pPr eaLnBrk="1" hangingPunct="1">
                <a:spcBef>
                  <a:spcPct val="0"/>
                </a:spcBef>
              </a:pPr>
              <a:t>25</a:t>
            </a:fld>
            <a:endParaRPr lang="en-US" altLang="en-US">
              <a:solidFill>
                <a:srgbClr val="000000"/>
              </a:solidFill>
              <a:latin typeface="Arial" panose="020B0604020202020204" pitchFamily="34" charset="0"/>
            </a:endParaRPr>
          </a:p>
        </p:txBody>
      </p:sp>
    </p:spTree>
    <p:extLst>
      <p:ext uri="{BB962C8B-B14F-4D97-AF65-F5344CB8AC3E}">
        <p14:creationId xmlns:p14="http://schemas.microsoft.com/office/powerpoint/2010/main" val="34151821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90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Often we wish to return not just the best matching, but a top </a:t>
            </a:r>
            <a:r>
              <a:rPr lang="en-US" altLang="en-US" i="1" dirty="0"/>
              <a:t>k</a:t>
            </a:r>
            <a:r>
              <a:rPr lang="en-US" altLang="en-US" i="0" dirty="0"/>
              <a:t> matching images.</a:t>
            </a:r>
          </a:p>
          <a:p>
            <a:endParaRPr lang="en-US" altLang="en-US" i="0" dirty="0"/>
          </a:p>
          <a:p>
            <a:r>
              <a:rPr lang="en-US" altLang="en-US" i="0" dirty="0"/>
              <a:t>What is the critical condition on this index being efficient?</a:t>
            </a:r>
            <a:endParaRPr lang="en-US" altLang="en-US" i="1" dirty="0"/>
          </a:p>
        </p:txBody>
      </p:sp>
      <p:sp>
        <p:nvSpPr>
          <p:cNvPr id="24576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E17F0CA9-7B37-4AEB-B9A9-55579172AE9E}" type="slidenum">
              <a:rPr lang="en-US" altLang="en-US">
                <a:solidFill>
                  <a:srgbClr val="000000"/>
                </a:solidFill>
                <a:latin typeface="Arial" panose="020B0604020202020204" pitchFamily="34" charset="0"/>
              </a:rPr>
              <a:pPr eaLnBrk="1" hangingPunct="1">
                <a:spcBef>
                  <a:spcPct val="0"/>
                </a:spcBef>
              </a:pPr>
              <a:t>26</a:t>
            </a:fld>
            <a:endParaRPr lang="en-US" altLang="en-US">
              <a:solidFill>
                <a:srgbClr val="000000"/>
              </a:solidFill>
              <a:latin typeface="Arial" panose="020B0604020202020204" pitchFamily="34" charset="0"/>
            </a:endParaRPr>
          </a:p>
        </p:txBody>
      </p:sp>
    </p:spTree>
    <p:extLst>
      <p:ext uri="{BB962C8B-B14F-4D97-AF65-F5344CB8AC3E}">
        <p14:creationId xmlns:p14="http://schemas.microsoft.com/office/powerpoint/2010/main" val="35801170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B9EDEF2-D486-4ECE-9E79-60F528E2CA89}" type="slidenum">
              <a:rPr lang="en-US" altLang="en-US">
                <a:solidFill>
                  <a:prstClr val="black"/>
                </a:solidFill>
                <a:latin typeface="Calibri" panose="020F0502020204030204" pitchFamily="34" charset="0"/>
              </a:rPr>
              <a:pPr eaLnBrk="1" hangingPunct="1"/>
              <a:t>29</a:t>
            </a:fld>
            <a:endParaRPr lang="en-US" altLang="en-US">
              <a:solidFill>
                <a:prstClr val="black"/>
              </a:solidFill>
              <a:latin typeface="Calibri" panose="020F0502020204030204" pitchFamily="34" charset="0"/>
            </a:endParaRPr>
          </a:p>
        </p:txBody>
      </p:sp>
      <p:sp>
        <p:nvSpPr>
          <p:cNvPr id="26624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4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I will now try to describe the approach with an animation.</a:t>
            </a:r>
          </a:p>
          <a:p>
            <a:endParaRPr lang="en-US" altLang="en-US"/>
          </a:p>
          <a:p>
            <a:r>
              <a:rPr lang="en-US" altLang="en-US"/>
              <a:t>The first, offline phase, is to train the vocabulary tree.</a:t>
            </a:r>
          </a:p>
          <a:p>
            <a:r>
              <a:rPr lang="en-US" altLang="en-US"/>
              <a:t>We use Maximally Stable Extremal Regions by Matas et al. and then we extract SIFT descriptors from the MSER regions. </a:t>
            </a:r>
          </a:p>
          <a:p>
            <a:r>
              <a:rPr lang="en-US" altLang="en-US"/>
              <a:t>Regarding the feature extraction, we are not really claiming anything other than down-in-the-trenches nose-to-the-grindstone hard work to get good implementations of the state-of-the-art, and since we are all obsessed with novelty I will not spend any time talking about the feature extraction.</a:t>
            </a:r>
          </a:p>
          <a:p>
            <a:r>
              <a:rPr lang="en-US" altLang="en-US"/>
              <a:t>We believe that the vocabulary tree approach will work well on any of your favorite descriptors.</a:t>
            </a:r>
          </a:p>
        </p:txBody>
      </p:sp>
    </p:spTree>
    <p:extLst>
      <p:ext uri="{BB962C8B-B14F-4D97-AF65-F5344CB8AC3E}">
        <p14:creationId xmlns:p14="http://schemas.microsoft.com/office/powerpoint/2010/main" val="37793051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B56DA84-5270-487B-9800-FED49D0526D5}" type="slidenum">
              <a:rPr lang="en-US" altLang="en-US">
                <a:solidFill>
                  <a:prstClr val="black"/>
                </a:solidFill>
                <a:latin typeface="Calibri" panose="020F0502020204030204" pitchFamily="34" charset="0"/>
              </a:rPr>
              <a:pPr eaLnBrk="1" hangingPunct="1"/>
              <a:t>30</a:t>
            </a:fld>
            <a:endParaRPr lang="en-US" altLang="en-US">
              <a:solidFill>
                <a:prstClr val="black"/>
              </a:solidFill>
              <a:latin typeface="Calibri" panose="020F0502020204030204" pitchFamily="34" charset="0"/>
            </a:endParaRPr>
          </a:p>
        </p:txBody>
      </p:sp>
      <p:sp>
        <p:nvSpPr>
          <p:cNvPr id="26726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726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All the descriptor vectors are thrown into a common space.</a:t>
            </a:r>
          </a:p>
          <a:p>
            <a:r>
              <a:rPr lang="en-US" altLang="en-US"/>
              <a:t>This is done for many images, the goal being to acquire enough statistics on how natural images distribute points in the descriptor space. </a:t>
            </a:r>
          </a:p>
          <a:p>
            <a:endParaRPr lang="en-US" altLang="en-US"/>
          </a:p>
          <a:p>
            <a:endParaRPr lang="en-US" altLang="en-US"/>
          </a:p>
        </p:txBody>
      </p:sp>
    </p:spTree>
    <p:extLst>
      <p:ext uri="{BB962C8B-B14F-4D97-AF65-F5344CB8AC3E}">
        <p14:creationId xmlns:p14="http://schemas.microsoft.com/office/powerpoint/2010/main" val="18410811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16EB32B-5339-46AC-872D-4ACB1906C3AE}" type="slidenum">
              <a:rPr lang="en-US" altLang="en-US">
                <a:solidFill>
                  <a:prstClr val="black"/>
                </a:solidFill>
                <a:latin typeface="Calibri" panose="020F0502020204030204" pitchFamily="34" charset="0"/>
              </a:rPr>
              <a:pPr eaLnBrk="1" hangingPunct="1"/>
              <a:t>31</a:t>
            </a:fld>
            <a:endParaRPr lang="en-US" altLang="en-US">
              <a:solidFill>
                <a:prstClr val="black"/>
              </a:solidFill>
              <a:latin typeface="Calibri" panose="020F0502020204030204" pitchFamily="34" charset="0"/>
            </a:endParaRPr>
          </a:p>
        </p:txBody>
      </p:sp>
      <p:sp>
        <p:nvSpPr>
          <p:cNvPr id="26829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829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extLst>
      <p:ext uri="{BB962C8B-B14F-4D97-AF65-F5344CB8AC3E}">
        <p14:creationId xmlns:p14="http://schemas.microsoft.com/office/powerpoint/2010/main" val="37584152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24DB72C-E65B-4413-8F83-086848213547}" type="slidenum">
              <a:rPr lang="en-US" altLang="en-US">
                <a:solidFill>
                  <a:prstClr val="black"/>
                </a:solidFill>
                <a:latin typeface="Calibri" panose="020F0502020204030204" pitchFamily="34" charset="0"/>
              </a:rPr>
              <a:pPr eaLnBrk="1" hangingPunct="1"/>
              <a:t>32</a:t>
            </a:fld>
            <a:endParaRPr lang="en-US" altLang="en-US">
              <a:solidFill>
                <a:prstClr val="black"/>
              </a:solidFill>
              <a:latin typeface="Calibri" panose="020F0502020204030204" pitchFamily="34" charset="0"/>
            </a:endParaRPr>
          </a:p>
        </p:txBody>
      </p:sp>
      <p:sp>
        <p:nvSpPr>
          <p:cNvPr id="26931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931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extLst>
      <p:ext uri="{BB962C8B-B14F-4D97-AF65-F5344CB8AC3E}">
        <p14:creationId xmlns:p14="http://schemas.microsoft.com/office/powerpoint/2010/main" val="36099246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F68783C-AE25-4ED0-B0B5-B24CF9D774B6}" type="slidenum">
              <a:rPr lang="en-US" altLang="en-US">
                <a:solidFill>
                  <a:prstClr val="black"/>
                </a:solidFill>
                <a:latin typeface="Calibri" panose="020F0502020204030204" pitchFamily="34" charset="0"/>
              </a:rPr>
              <a:pPr eaLnBrk="1" hangingPunct="1"/>
              <a:t>33</a:t>
            </a:fld>
            <a:endParaRPr lang="en-US" altLang="en-US">
              <a:solidFill>
                <a:prstClr val="black"/>
              </a:solidFill>
              <a:latin typeface="Calibri" panose="020F0502020204030204" pitchFamily="34" charset="0"/>
            </a:endParaRPr>
          </a:p>
        </p:txBody>
      </p:sp>
      <p:sp>
        <p:nvSpPr>
          <p:cNvPr id="27033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034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extLst>
      <p:ext uri="{BB962C8B-B14F-4D97-AF65-F5344CB8AC3E}">
        <p14:creationId xmlns:p14="http://schemas.microsoft.com/office/powerpoint/2010/main" val="27868133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57C08CB-D362-45FF-BB05-14B35AA998EC}" type="slidenum">
              <a:rPr lang="en-US" altLang="en-US">
                <a:solidFill>
                  <a:prstClr val="black"/>
                </a:solidFill>
                <a:latin typeface="Calibri" panose="020F0502020204030204" pitchFamily="34" charset="0"/>
              </a:rPr>
              <a:pPr eaLnBrk="1" hangingPunct="1"/>
              <a:t>34</a:t>
            </a:fld>
            <a:endParaRPr lang="en-US" altLang="en-US">
              <a:solidFill>
                <a:prstClr val="black"/>
              </a:solidFill>
              <a:latin typeface="Calibri" panose="020F0502020204030204" pitchFamily="34" charset="0"/>
            </a:endParaRPr>
          </a:p>
        </p:txBody>
      </p:sp>
      <p:sp>
        <p:nvSpPr>
          <p:cNvPr id="27136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136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extLst>
      <p:ext uri="{BB962C8B-B14F-4D97-AF65-F5344CB8AC3E}">
        <p14:creationId xmlns:p14="http://schemas.microsoft.com/office/powerpoint/2010/main" val="25525737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DEBCC3B-04E4-4D24-89FA-1CDEC04994EE}" type="slidenum">
              <a:rPr lang="en-US" altLang="en-US">
                <a:solidFill>
                  <a:prstClr val="black"/>
                </a:solidFill>
                <a:latin typeface="Calibri" panose="020F0502020204030204" pitchFamily="34" charset="0"/>
              </a:rPr>
              <a:pPr eaLnBrk="1" hangingPunct="1"/>
              <a:t>35</a:t>
            </a:fld>
            <a:endParaRPr lang="en-US" altLang="en-US">
              <a:solidFill>
                <a:prstClr val="black"/>
              </a:solidFill>
              <a:latin typeface="Calibri" panose="020F0502020204030204" pitchFamily="34" charset="0"/>
            </a:endParaRPr>
          </a:p>
        </p:txBody>
      </p:sp>
      <p:sp>
        <p:nvSpPr>
          <p:cNvPr id="27238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238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extLst>
      <p:ext uri="{BB962C8B-B14F-4D97-AF65-F5344CB8AC3E}">
        <p14:creationId xmlns:p14="http://schemas.microsoft.com/office/powerpoint/2010/main" val="77209989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FD03DE4-8FD1-4A4F-809F-DB0EBE60F995}" type="slidenum">
              <a:rPr lang="en-US" altLang="en-US">
                <a:solidFill>
                  <a:prstClr val="black"/>
                </a:solidFill>
                <a:latin typeface="Calibri" panose="020F0502020204030204" pitchFamily="34" charset="0"/>
              </a:rPr>
              <a:pPr eaLnBrk="1" hangingPunct="1"/>
              <a:t>36</a:t>
            </a:fld>
            <a:endParaRPr lang="en-US" altLang="en-US">
              <a:solidFill>
                <a:prstClr val="black"/>
              </a:solidFill>
              <a:latin typeface="Calibri" panose="020F0502020204030204" pitchFamily="34" charset="0"/>
            </a:endParaRPr>
          </a:p>
        </p:txBody>
      </p:sp>
      <p:sp>
        <p:nvSpPr>
          <p:cNvPr id="27341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341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We then run k-means on the descriptor space. In this setting, k defines what we call the branch-factor of the tree, which indicates how fast the tree branches.</a:t>
            </a:r>
          </a:p>
          <a:p>
            <a:r>
              <a:rPr lang="en-US" altLang="en-US"/>
              <a:t>In this illustration, k is three. We then run k-means again, recursively on each of the resulting quantization cells.</a:t>
            </a:r>
          </a:p>
          <a:p>
            <a:r>
              <a:rPr lang="en-US" altLang="en-US"/>
              <a:t>This defines the vocabulary tree, which is essentially a hierarchical set of cluster centers and their corresponding Voronoi regions.</a:t>
            </a:r>
          </a:p>
          <a:p>
            <a:r>
              <a:rPr lang="en-US" altLang="en-US"/>
              <a:t>We typically use a branch-factor of 10 and six levels, resulting in a million leaf nodes. We lovingly call this the Mega-Voc.</a:t>
            </a:r>
          </a:p>
          <a:p>
            <a:endParaRPr lang="en-US" altLang="en-US"/>
          </a:p>
        </p:txBody>
      </p:sp>
    </p:spTree>
    <p:extLst>
      <p:ext uri="{BB962C8B-B14F-4D97-AF65-F5344CB8AC3E}">
        <p14:creationId xmlns:p14="http://schemas.microsoft.com/office/powerpoint/2010/main" val="20263819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D9869E7-1F0C-492F-ACF2-B93D4E39C194}" type="slidenum">
              <a:rPr lang="en-US" altLang="en-US">
                <a:solidFill>
                  <a:prstClr val="black"/>
                </a:solidFill>
                <a:latin typeface="Calibri" panose="020F0502020204030204" pitchFamily="34" charset="0"/>
              </a:rPr>
              <a:pPr eaLnBrk="1" hangingPunct="1"/>
              <a:t>37</a:t>
            </a:fld>
            <a:endParaRPr lang="en-US" altLang="en-US">
              <a:solidFill>
                <a:prstClr val="black"/>
              </a:solidFill>
              <a:latin typeface="Calibri" panose="020F0502020204030204" pitchFamily="34" charset="0"/>
            </a:endParaRPr>
          </a:p>
        </p:txBody>
      </p:sp>
      <p:sp>
        <p:nvSpPr>
          <p:cNvPr id="27443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443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extLst>
      <p:ext uri="{BB962C8B-B14F-4D97-AF65-F5344CB8AC3E}">
        <p14:creationId xmlns:p14="http://schemas.microsoft.com/office/powerpoint/2010/main" val="162670077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25D40BD-E8EE-4BA2-93C0-301AF3E15E8F}" type="slidenum">
              <a:rPr lang="en-US" altLang="en-US">
                <a:solidFill>
                  <a:prstClr val="black"/>
                </a:solidFill>
                <a:latin typeface="Calibri" panose="020F0502020204030204" pitchFamily="34" charset="0"/>
              </a:rPr>
              <a:pPr eaLnBrk="1" hangingPunct="1"/>
              <a:t>38</a:t>
            </a:fld>
            <a:endParaRPr lang="en-US" altLang="en-US">
              <a:solidFill>
                <a:prstClr val="black"/>
              </a:solidFill>
              <a:latin typeface="Calibri" panose="020F0502020204030204" pitchFamily="34" charset="0"/>
            </a:endParaRPr>
          </a:p>
        </p:txBody>
      </p:sp>
      <p:sp>
        <p:nvSpPr>
          <p:cNvPr id="27545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546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extLst>
      <p:ext uri="{BB962C8B-B14F-4D97-AF65-F5344CB8AC3E}">
        <p14:creationId xmlns:p14="http://schemas.microsoft.com/office/powerpoint/2010/main" val="370233879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64DD34E-BA3B-44F0-954E-44490D568ABC}" type="slidenum">
              <a:rPr lang="en-US" altLang="en-US">
                <a:solidFill>
                  <a:prstClr val="black"/>
                </a:solidFill>
                <a:latin typeface="Calibri" panose="020F0502020204030204" pitchFamily="34" charset="0"/>
              </a:rPr>
              <a:pPr eaLnBrk="1" hangingPunct="1"/>
              <a:t>39</a:t>
            </a:fld>
            <a:endParaRPr lang="en-US" altLang="en-US">
              <a:solidFill>
                <a:prstClr val="black"/>
              </a:solidFill>
              <a:latin typeface="Calibri" panose="020F0502020204030204" pitchFamily="34" charset="0"/>
            </a:endParaRPr>
          </a:p>
        </p:txBody>
      </p:sp>
      <p:sp>
        <p:nvSpPr>
          <p:cNvPr id="27648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48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extLst>
      <p:ext uri="{BB962C8B-B14F-4D97-AF65-F5344CB8AC3E}">
        <p14:creationId xmlns:p14="http://schemas.microsoft.com/office/powerpoint/2010/main" val="31072430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7288FF2-1DB9-41EF-BAAD-3E6439980D10}" type="slidenum">
              <a:rPr lang="en-US" altLang="en-US">
                <a:solidFill>
                  <a:prstClr val="black"/>
                </a:solidFill>
                <a:latin typeface="Calibri" panose="020F0502020204030204" pitchFamily="34" charset="0"/>
              </a:rPr>
              <a:pPr eaLnBrk="1" hangingPunct="1"/>
              <a:t>40</a:t>
            </a:fld>
            <a:endParaRPr lang="en-US" altLang="en-US">
              <a:solidFill>
                <a:prstClr val="black"/>
              </a:solidFill>
              <a:latin typeface="Calibri" panose="020F0502020204030204" pitchFamily="34" charset="0"/>
            </a:endParaRPr>
          </a:p>
        </p:txBody>
      </p:sp>
      <p:sp>
        <p:nvSpPr>
          <p:cNvPr id="27750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750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extLst>
      <p:ext uri="{BB962C8B-B14F-4D97-AF65-F5344CB8AC3E}">
        <p14:creationId xmlns:p14="http://schemas.microsoft.com/office/powerpoint/2010/main" val="49553636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8DC2FEA-6EB1-4F80-A494-2187C39A112B}" type="slidenum">
              <a:rPr lang="en-US" altLang="en-US">
                <a:solidFill>
                  <a:prstClr val="black"/>
                </a:solidFill>
                <a:latin typeface="Calibri" panose="020F0502020204030204" pitchFamily="34" charset="0"/>
              </a:rPr>
              <a:pPr eaLnBrk="1" hangingPunct="1"/>
              <a:t>41</a:t>
            </a:fld>
            <a:endParaRPr lang="en-US" altLang="en-US">
              <a:solidFill>
                <a:prstClr val="black"/>
              </a:solidFill>
              <a:latin typeface="Calibri" panose="020F0502020204030204" pitchFamily="34" charset="0"/>
            </a:endParaRPr>
          </a:p>
        </p:txBody>
      </p:sp>
      <p:sp>
        <p:nvSpPr>
          <p:cNvPr id="27853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853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extLst>
      <p:ext uri="{BB962C8B-B14F-4D97-AF65-F5344CB8AC3E}">
        <p14:creationId xmlns:p14="http://schemas.microsoft.com/office/powerpoint/2010/main" val="337275168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EA887AD-BCFC-49DF-B601-969DD1ED6FF7}" type="slidenum">
              <a:rPr lang="en-US" altLang="en-US">
                <a:solidFill>
                  <a:prstClr val="black"/>
                </a:solidFill>
                <a:latin typeface="Calibri" panose="020F0502020204030204" pitchFamily="34" charset="0"/>
              </a:rPr>
              <a:pPr eaLnBrk="1" hangingPunct="1"/>
              <a:t>42</a:t>
            </a:fld>
            <a:endParaRPr lang="en-US" altLang="en-US">
              <a:solidFill>
                <a:prstClr val="black"/>
              </a:solidFill>
              <a:latin typeface="Calibri" panose="020F0502020204030204" pitchFamily="34" charset="0"/>
            </a:endParaRPr>
          </a:p>
        </p:txBody>
      </p:sp>
      <p:sp>
        <p:nvSpPr>
          <p:cNvPr id="27955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955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extLst>
      <p:ext uri="{BB962C8B-B14F-4D97-AF65-F5344CB8AC3E}">
        <p14:creationId xmlns:p14="http://schemas.microsoft.com/office/powerpoint/2010/main" val="298989630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E5E4B68-6D7F-4C78-B75D-0D3ACF3ADCD6}" type="slidenum">
              <a:rPr lang="en-US" altLang="en-US">
                <a:solidFill>
                  <a:prstClr val="black"/>
                </a:solidFill>
                <a:latin typeface="Calibri" panose="020F0502020204030204" pitchFamily="34" charset="0"/>
              </a:rPr>
              <a:pPr eaLnBrk="1" hangingPunct="1"/>
              <a:t>43</a:t>
            </a:fld>
            <a:endParaRPr lang="en-US" altLang="en-US">
              <a:solidFill>
                <a:prstClr val="black"/>
              </a:solidFill>
              <a:latin typeface="Calibri" panose="020F0502020204030204" pitchFamily="34" charset="0"/>
            </a:endParaRPr>
          </a:p>
        </p:txBody>
      </p:sp>
      <p:sp>
        <p:nvSpPr>
          <p:cNvPr id="28057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058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extLst>
      <p:ext uri="{BB962C8B-B14F-4D97-AF65-F5344CB8AC3E}">
        <p14:creationId xmlns:p14="http://schemas.microsoft.com/office/powerpoint/2010/main" val="180339078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643055D-E30F-47B8-92F9-671D9F87585E}" type="slidenum">
              <a:rPr lang="en-US" altLang="en-US">
                <a:solidFill>
                  <a:prstClr val="black"/>
                </a:solidFill>
                <a:latin typeface="Calibri" panose="020F0502020204030204" pitchFamily="34" charset="0"/>
              </a:rPr>
              <a:pPr eaLnBrk="1" hangingPunct="1"/>
              <a:t>44</a:t>
            </a:fld>
            <a:endParaRPr lang="en-US" altLang="en-US">
              <a:solidFill>
                <a:prstClr val="black"/>
              </a:solidFill>
              <a:latin typeface="Calibri" panose="020F0502020204030204" pitchFamily="34" charset="0"/>
            </a:endParaRPr>
          </a:p>
        </p:txBody>
      </p:sp>
      <p:sp>
        <p:nvSpPr>
          <p:cNvPr id="28160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160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extLst>
      <p:ext uri="{BB962C8B-B14F-4D97-AF65-F5344CB8AC3E}">
        <p14:creationId xmlns:p14="http://schemas.microsoft.com/office/powerpoint/2010/main" val="421302773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4B905A3-D67E-4017-9D68-64A095F4AE9D}" type="slidenum">
              <a:rPr lang="en-US" altLang="en-US">
                <a:solidFill>
                  <a:prstClr val="black"/>
                </a:solidFill>
                <a:latin typeface="Calibri" panose="020F0502020204030204" pitchFamily="34" charset="0"/>
              </a:rPr>
              <a:pPr eaLnBrk="1" hangingPunct="1"/>
              <a:t>45</a:t>
            </a:fld>
            <a:endParaRPr lang="en-US" altLang="en-US">
              <a:solidFill>
                <a:prstClr val="black"/>
              </a:solidFill>
              <a:latin typeface="Calibri" panose="020F0502020204030204" pitchFamily="34" charset="0"/>
            </a:endParaRPr>
          </a:p>
        </p:txBody>
      </p:sp>
      <p:sp>
        <p:nvSpPr>
          <p:cNvPr id="28262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262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extLst>
      <p:ext uri="{BB962C8B-B14F-4D97-AF65-F5344CB8AC3E}">
        <p14:creationId xmlns:p14="http://schemas.microsoft.com/office/powerpoint/2010/main" val="311883246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194008B-2009-45D3-8081-72066411AC69}" type="slidenum">
              <a:rPr lang="en-US" altLang="en-US">
                <a:solidFill>
                  <a:prstClr val="black"/>
                </a:solidFill>
                <a:latin typeface="Calibri" panose="020F0502020204030204" pitchFamily="34" charset="0"/>
              </a:rPr>
              <a:pPr eaLnBrk="1" hangingPunct="1"/>
              <a:t>46</a:t>
            </a:fld>
            <a:endParaRPr lang="en-US" altLang="en-US">
              <a:solidFill>
                <a:prstClr val="black"/>
              </a:solidFill>
              <a:latin typeface="Calibri" panose="020F0502020204030204" pitchFamily="34" charset="0"/>
            </a:endParaRPr>
          </a:p>
        </p:txBody>
      </p:sp>
      <p:sp>
        <p:nvSpPr>
          <p:cNvPr id="28365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365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We now have the vocabulary tree, and the online phase can begin.</a:t>
            </a:r>
          </a:p>
          <a:p>
            <a:r>
              <a:rPr lang="en-US" altLang="en-US" dirty="0"/>
              <a:t>In order to add an image to the database, we perform feature extraction. Each descriptor vector is now dropped down from the root of the tree and quantized very efficiently into a path down the tree, encoded by a single integer.</a:t>
            </a:r>
          </a:p>
          <a:p>
            <a:r>
              <a:rPr lang="en-US" altLang="en-US" dirty="0"/>
              <a:t>Each node in the vocabulary tree has an associated inverted file index.</a:t>
            </a:r>
          </a:p>
          <a:p>
            <a:r>
              <a:rPr lang="en-US" altLang="en-US" dirty="0"/>
              <a:t>Indices back to the new image are then added to the relevant inverted files.  </a:t>
            </a:r>
          </a:p>
          <a:p>
            <a:r>
              <a:rPr lang="en-US" altLang="en-US" dirty="0"/>
              <a:t>This is a very efficient operation that is carried out whenever we want to add an image.</a:t>
            </a:r>
          </a:p>
        </p:txBody>
      </p:sp>
    </p:spTree>
    <p:extLst>
      <p:ext uri="{BB962C8B-B14F-4D97-AF65-F5344CB8AC3E}">
        <p14:creationId xmlns:p14="http://schemas.microsoft.com/office/powerpoint/2010/main" val="293845696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2515920-47B6-424A-9292-6BEA52EE6A3F}" type="slidenum">
              <a:rPr lang="en-US" altLang="en-US">
                <a:solidFill>
                  <a:prstClr val="black"/>
                </a:solidFill>
                <a:latin typeface="Calibri" panose="020F0502020204030204" pitchFamily="34" charset="0"/>
              </a:rPr>
              <a:pPr eaLnBrk="1" hangingPunct="1"/>
              <a:t>47</a:t>
            </a:fld>
            <a:endParaRPr lang="en-US" altLang="en-US">
              <a:solidFill>
                <a:prstClr val="black"/>
              </a:solidFill>
              <a:latin typeface="Calibri" panose="020F0502020204030204" pitchFamily="34" charset="0"/>
            </a:endParaRPr>
          </a:p>
        </p:txBody>
      </p:sp>
      <p:sp>
        <p:nvSpPr>
          <p:cNvPr id="28467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467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extLst>
      <p:ext uri="{BB962C8B-B14F-4D97-AF65-F5344CB8AC3E}">
        <p14:creationId xmlns:p14="http://schemas.microsoft.com/office/powerpoint/2010/main" val="407823090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8ECD560-CF67-4951-9783-8CD372A9F865}" type="slidenum">
              <a:rPr lang="en-US" altLang="en-US">
                <a:solidFill>
                  <a:prstClr val="black"/>
                </a:solidFill>
                <a:latin typeface="Calibri" panose="020F0502020204030204" pitchFamily="34" charset="0"/>
              </a:rPr>
              <a:pPr eaLnBrk="1" hangingPunct="1"/>
              <a:t>48</a:t>
            </a:fld>
            <a:endParaRPr lang="en-US" altLang="en-US">
              <a:solidFill>
                <a:prstClr val="black"/>
              </a:solidFill>
              <a:latin typeface="Calibri" panose="020F0502020204030204" pitchFamily="34" charset="0"/>
            </a:endParaRPr>
          </a:p>
        </p:txBody>
      </p:sp>
      <p:sp>
        <p:nvSpPr>
          <p:cNvPr id="28569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570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extLst>
      <p:ext uri="{BB962C8B-B14F-4D97-AF65-F5344CB8AC3E}">
        <p14:creationId xmlns:p14="http://schemas.microsoft.com/office/powerpoint/2010/main" val="36903457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014DCB6-EDA1-48D2-B221-6C8CCE140D7E}" type="slidenum">
              <a:rPr lang="en-US" altLang="en-US">
                <a:solidFill>
                  <a:prstClr val="black"/>
                </a:solidFill>
                <a:latin typeface="Calibri" panose="020F0502020204030204" pitchFamily="34" charset="0"/>
              </a:rPr>
              <a:pPr eaLnBrk="1" hangingPunct="1"/>
              <a:t>49</a:t>
            </a:fld>
            <a:endParaRPr lang="en-US" altLang="en-US">
              <a:solidFill>
                <a:prstClr val="black"/>
              </a:solidFill>
              <a:latin typeface="Calibri" panose="020F0502020204030204" pitchFamily="34" charset="0"/>
            </a:endParaRPr>
          </a:p>
        </p:txBody>
      </p:sp>
      <p:sp>
        <p:nvSpPr>
          <p:cNvPr id="28672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2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extLst>
      <p:ext uri="{BB962C8B-B14F-4D97-AF65-F5344CB8AC3E}">
        <p14:creationId xmlns:p14="http://schemas.microsoft.com/office/powerpoint/2010/main" val="156767611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A3754AC-2448-4FD6-AF34-64D8E551EFE0}" type="slidenum">
              <a:rPr lang="en-US" altLang="en-US">
                <a:solidFill>
                  <a:prstClr val="black"/>
                </a:solidFill>
                <a:latin typeface="Calibri" panose="020F0502020204030204" pitchFamily="34" charset="0"/>
              </a:rPr>
              <a:pPr eaLnBrk="1" hangingPunct="1"/>
              <a:t>50</a:t>
            </a:fld>
            <a:endParaRPr lang="en-US" altLang="en-US">
              <a:solidFill>
                <a:prstClr val="black"/>
              </a:solidFill>
              <a:latin typeface="Calibri" panose="020F0502020204030204" pitchFamily="34" charset="0"/>
            </a:endParaRPr>
          </a:p>
        </p:txBody>
      </p:sp>
      <p:sp>
        <p:nvSpPr>
          <p:cNvPr id="28774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774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extLst>
      <p:ext uri="{BB962C8B-B14F-4D97-AF65-F5344CB8AC3E}">
        <p14:creationId xmlns:p14="http://schemas.microsoft.com/office/powerpoint/2010/main" val="268326151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84D611A-59EE-467F-804D-E94C54D819F1}" type="slidenum">
              <a:rPr lang="en-US" altLang="en-US">
                <a:solidFill>
                  <a:prstClr val="black"/>
                </a:solidFill>
                <a:latin typeface="Calibri" panose="020F0502020204030204" pitchFamily="34" charset="0"/>
              </a:rPr>
              <a:pPr eaLnBrk="1" hangingPunct="1"/>
              <a:t>51</a:t>
            </a:fld>
            <a:endParaRPr lang="en-US" altLang="en-US">
              <a:solidFill>
                <a:prstClr val="black"/>
              </a:solidFill>
              <a:latin typeface="Calibri" panose="020F0502020204030204" pitchFamily="34" charset="0"/>
            </a:endParaRPr>
          </a:p>
        </p:txBody>
      </p:sp>
      <p:sp>
        <p:nvSpPr>
          <p:cNvPr id="28877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877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When we then wish to query on an input image, we quantize the descriptor vectors of the input image in a similar way, and accumulate scores for the images in the database with so called term frequency inverse document frequency (tf-idf). This is effectively an entropy weighting of the information. The winner is the image in the database with the most common information with the input image.</a:t>
            </a:r>
          </a:p>
        </p:txBody>
      </p:sp>
    </p:spTree>
    <p:extLst>
      <p:ext uri="{BB962C8B-B14F-4D97-AF65-F5344CB8AC3E}">
        <p14:creationId xmlns:p14="http://schemas.microsoft.com/office/powerpoint/2010/main" val="312845095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670977E6-222D-40D2-B8A9-C02A42725784}" type="slidenum">
              <a:rPr lang="en-US" altLang="en-US">
                <a:solidFill>
                  <a:srgbClr val="000000"/>
                </a:solidFill>
                <a:latin typeface="Arial" panose="020B0604020202020204" pitchFamily="34" charset="0"/>
              </a:rPr>
              <a:pPr eaLnBrk="1" hangingPunct="1">
                <a:spcBef>
                  <a:spcPct val="0"/>
                </a:spcBef>
              </a:pPr>
              <a:t>52</a:t>
            </a:fld>
            <a:endParaRPr lang="en-US" altLang="en-US">
              <a:solidFill>
                <a:srgbClr val="000000"/>
              </a:solidFill>
              <a:latin typeface="Arial" panose="020B0604020202020204" pitchFamily="34" charset="0"/>
            </a:endParaRPr>
          </a:p>
        </p:txBody>
      </p:sp>
      <p:sp>
        <p:nvSpPr>
          <p:cNvPr id="26521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522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156005941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FF7CC9C-C92A-40E9-A086-3CF2298651B9}" type="slidenum">
              <a:rPr lang="en-US" altLang="en-US">
                <a:solidFill>
                  <a:prstClr val="black"/>
                </a:solidFill>
                <a:latin typeface="Calibri" panose="020F0502020204030204" pitchFamily="34" charset="0"/>
              </a:rPr>
              <a:pPr eaLnBrk="1" hangingPunct="1"/>
              <a:t>53</a:t>
            </a:fld>
            <a:endParaRPr lang="en-US" altLang="en-US">
              <a:solidFill>
                <a:prstClr val="black"/>
              </a:solidFill>
              <a:latin typeface="Calibri" panose="020F0502020204030204" pitchFamily="34" charset="0"/>
            </a:endParaRPr>
          </a:p>
        </p:txBody>
      </p:sp>
      <p:sp>
        <p:nvSpPr>
          <p:cNvPr id="29593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594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a:p>
            <a:r>
              <a:rPr lang="en-US" altLang="en-US"/>
              <a:t>We also find that performance improves with the branch factor.</a:t>
            </a:r>
          </a:p>
          <a:p>
            <a:r>
              <a:rPr lang="en-US" altLang="en-US"/>
              <a:t>This improvement is not dramatic, but it is interesting to note that very low branch factors are somewhat weak, and a branch factor of two results in partitioning the space with planes. </a:t>
            </a:r>
          </a:p>
          <a:p>
            <a:endParaRPr lang="en-US" altLang="en-US"/>
          </a:p>
          <a:p>
            <a:endParaRPr lang="en-US" altLang="en-US"/>
          </a:p>
        </p:txBody>
      </p:sp>
    </p:spTree>
    <p:extLst>
      <p:ext uri="{BB962C8B-B14F-4D97-AF65-F5344CB8AC3E}">
        <p14:creationId xmlns:p14="http://schemas.microsoft.com/office/powerpoint/2010/main" val="89472637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0C7EDB15-595F-4A79-9DFB-3AE8244460DF}" type="slidenum">
              <a:rPr lang="en-US" altLang="en-US">
                <a:solidFill>
                  <a:srgbClr val="000000"/>
                </a:solidFill>
                <a:latin typeface="Arial" panose="020B0604020202020204" pitchFamily="34" charset="0"/>
              </a:rPr>
              <a:pPr eaLnBrk="1" hangingPunct="1">
                <a:spcBef>
                  <a:spcPct val="0"/>
                </a:spcBef>
              </a:pPr>
              <a:t>54</a:t>
            </a:fld>
            <a:endParaRPr lang="en-US" altLang="en-US">
              <a:solidFill>
                <a:srgbClr val="000000"/>
              </a:solidFill>
              <a:latin typeface="Arial" panose="020B0604020202020204" pitchFamily="34" charset="0"/>
            </a:endParaRPr>
          </a:p>
        </p:txBody>
      </p:sp>
      <p:sp>
        <p:nvSpPr>
          <p:cNvPr id="28979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979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912813" eaLnBrk="1" hangingPunct="1">
              <a:spcBef>
                <a:spcPct val="0"/>
              </a:spcBef>
            </a:pPr>
            <a:r>
              <a:rPr lang="en-US" altLang="en-US" dirty="0"/>
              <a:t>Number</a:t>
            </a:r>
            <a:r>
              <a:rPr lang="en-US" altLang="en-US" baseline="0" dirty="0"/>
              <a:t> of words = (</a:t>
            </a:r>
            <a:r>
              <a:rPr lang="en-US" altLang="en-US" baseline="0" dirty="0" err="1"/>
              <a:t>branching_factor</a:t>
            </a:r>
            <a:r>
              <a:rPr lang="en-US" altLang="en-US" baseline="0" dirty="0"/>
              <a:t>)^(</a:t>
            </a:r>
            <a:r>
              <a:rPr lang="en-US" altLang="en-US" baseline="0" dirty="0" err="1"/>
              <a:t>number_of_levels</a:t>
            </a:r>
            <a:r>
              <a:rPr lang="en-US" altLang="en-US" baseline="0" dirty="0"/>
              <a:t>)</a:t>
            </a:r>
          </a:p>
          <a:p>
            <a:pPr defTabSz="912813" eaLnBrk="1" hangingPunct="1">
              <a:spcBef>
                <a:spcPct val="0"/>
              </a:spcBef>
            </a:pPr>
            <a:r>
              <a:rPr lang="en-US" altLang="en-US" baseline="0" dirty="0"/>
              <a:t>Assignment cost for flat hierarchy O(k), for tree O(log(base </a:t>
            </a:r>
            <a:r>
              <a:rPr lang="en-US" altLang="en-US" baseline="0" dirty="0" err="1"/>
              <a:t>branching_factor</a:t>
            </a:r>
            <a:r>
              <a:rPr lang="en-US" altLang="en-US" baseline="0" dirty="0"/>
              <a:t>)(k) * </a:t>
            </a:r>
            <a:r>
              <a:rPr lang="en-US" altLang="en-US" baseline="0" dirty="0" err="1"/>
              <a:t>branching_factor</a:t>
            </a:r>
            <a:r>
              <a:rPr lang="en-US" altLang="en-US" baseline="0" dirty="0"/>
              <a:t>)</a:t>
            </a:r>
            <a:endParaRPr lang="en-US" altLang="en-US" dirty="0"/>
          </a:p>
        </p:txBody>
      </p:sp>
    </p:spTree>
    <p:extLst>
      <p:ext uri="{BB962C8B-B14F-4D97-AF65-F5344CB8AC3E}">
        <p14:creationId xmlns:p14="http://schemas.microsoft.com/office/powerpoint/2010/main" val="334974108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A7C6B45-833A-405B-A548-5C48DC75553E}" type="slidenum">
              <a:rPr lang="en-US" altLang="en-US">
                <a:solidFill>
                  <a:srgbClr val="000000"/>
                </a:solidFill>
                <a:latin typeface="Calibri" panose="020F0502020204030204" pitchFamily="34" charset="0"/>
              </a:rPr>
              <a:pPr eaLnBrk="1" hangingPunct="1"/>
              <a:t>55</a:t>
            </a:fld>
            <a:endParaRPr lang="en-US" altLang="en-US">
              <a:solidFill>
                <a:srgbClr val="000000"/>
              </a:solidFill>
              <a:latin typeface="Calibri" panose="020F0502020204030204" pitchFamily="34" charset="0"/>
            </a:endParaRPr>
          </a:p>
        </p:txBody>
      </p:sp>
      <p:sp>
        <p:nvSpPr>
          <p:cNvPr id="29081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082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Very recently, we have scaled the system even further.</a:t>
            </a:r>
          </a:p>
          <a:p>
            <a:r>
              <a:rPr lang="en-US" altLang="en-US" dirty="0"/>
              <a:t>The system we just </a:t>
            </a:r>
            <a:r>
              <a:rPr lang="en-US" altLang="en-US" dirty="0" err="1"/>
              <a:t>demo’d</a:t>
            </a:r>
            <a:r>
              <a:rPr lang="en-US" altLang="en-US" dirty="0"/>
              <a:t> searches a 50 thousand image index in the RAM of this laptop at real-time rates.</a:t>
            </a:r>
          </a:p>
          <a:p>
            <a:r>
              <a:rPr lang="en-US" altLang="en-US" dirty="0"/>
              <a:t>We have built and programmed a desktop system at home in which we currently have 12 hard drives. We bypass the operating system and </a:t>
            </a:r>
          </a:p>
          <a:p>
            <a:r>
              <a:rPr lang="en-US" altLang="en-US" dirty="0"/>
              <a:t>read and write the disk surfaces directly.  </a:t>
            </a:r>
          </a:p>
          <a:p>
            <a:r>
              <a:rPr lang="en-US" altLang="en-US" dirty="0"/>
              <a:t>Last week this system clocked in on 110 Million images in 5.8 seconds, so roughly 20Million images per second and machine.</a:t>
            </a:r>
          </a:p>
          <a:p>
            <a:r>
              <a:rPr lang="en-US" altLang="en-US" dirty="0"/>
              <a:t>The images consist of around 10 days of four TV channels, so more than a month of TV.</a:t>
            </a:r>
          </a:p>
          <a:p>
            <a:r>
              <a:rPr lang="en-US" altLang="en-US" dirty="0"/>
              <a:t>Soon we don’t have to watch TV, because we’ll have machines doing it for us.  </a:t>
            </a:r>
          </a:p>
        </p:txBody>
      </p:sp>
    </p:spTree>
    <p:extLst>
      <p:ext uri="{BB962C8B-B14F-4D97-AF65-F5344CB8AC3E}">
        <p14:creationId xmlns:p14="http://schemas.microsoft.com/office/powerpoint/2010/main" val="180550692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5742558-FF0B-4DC1-9BE1-CF1373B03F44}" type="slidenum">
              <a:rPr lang="en-US" altLang="en-US">
                <a:solidFill>
                  <a:srgbClr val="000000"/>
                </a:solidFill>
                <a:latin typeface="Calibri" panose="020F0502020204030204" pitchFamily="34" charset="0"/>
              </a:rPr>
              <a:pPr eaLnBrk="1" hangingPunct="1"/>
              <a:t>56</a:t>
            </a:fld>
            <a:endParaRPr lang="en-US" altLang="en-US">
              <a:solidFill>
                <a:srgbClr val="000000"/>
              </a:solidFill>
              <a:latin typeface="Calibri" panose="020F0502020204030204" pitchFamily="34" charset="0"/>
            </a:endParaRPr>
          </a:p>
        </p:txBody>
      </p:sp>
      <p:sp>
        <p:nvSpPr>
          <p:cNvPr id="29184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184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To continue the analogy, if we printed all these images on paper, and stacked them, </a:t>
            </a:r>
          </a:p>
        </p:txBody>
      </p:sp>
    </p:spTree>
    <p:extLst>
      <p:ext uri="{BB962C8B-B14F-4D97-AF65-F5344CB8AC3E}">
        <p14:creationId xmlns:p14="http://schemas.microsoft.com/office/powerpoint/2010/main" val="370467438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5183914-6E82-47EC-8AEF-2D085D7128BE}" type="slidenum">
              <a:rPr lang="en-US" altLang="en-US">
                <a:solidFill>
                  <a:srgbClr val="000000"/>
                </a:solidFill>
                <a:latin typeface="Calibri" panose="020F0502020204030204" pitchFamily="34" charset="0"/>
              </a:rPr>
              <a:pPr eaLnBrk="1" hangingPunct="1"/>
              <a:t>57</a:t>
            </a:fld>
            <a:endParaRPr lang="en-US" altLang="en-US">
              <a:solidFill>
                <a:srgbClr val="000000"/>
              </a:solidFill>
              <a:latin typeface="Calibri" panose="020F0502020204030204" pitchFamily="34" charset="0"/>
            </a:endParaRPr>
          </a:p>
        </p:txBody>
      </p:sp>
      <p:sp>
        <p:nvSpPr>
          <p:cNvPr id="29286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286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The pile would stack, as high as </a:t>
            </a:r>
          </a:p>
        </p:txBody>
      </p:sp>
    </p:spTree>
    <p:extLst>
      <p:ext uri="{BB962C8B-B14F-4D97-AF65-F5344CB8AC3E}">
        <p14:creationId xmlns:p14="http://schemas.microsoft.com/office/powerpoint/2010/main" val="169124975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30BE285-EF9E-4892-BC8A-C633923202E6}" type="slidenum">
              <a:rPr lang="en-US" altLang="en-US">
                <a:solidFill>
                  <a:srgbClr val="000000"/>
                </a:solidFill>
                <a:latin typeface="Calibri" panose="020F0502020204030204" pitchFamily="34" charset="0"/>
              </a:rPr>
              <a:pPr eaLnBrk="1" hangingPunct="1"/>
              <a:t>58</a:t>
            </a:fld>
            <a:endParaRPr lang="en-US" altLang="en-US">
              <a:solidFill>
                <a:srgbClr val="000000"/>
              </a:solidFill>
              <a:latin typeface="Calibri" panose="020F0502020204030204" pitchFamily="34" charset="0"/>
            </a:endParaRPr>
          </a:p>
        </p:txBody>
      </p:sp>
      <p:sp>
        <p:nvSpPr>
          <p:cNvPr id="29389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389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Mount Everest.</a:t>
            </a:r>
          </a:p>
          <a:p>
            <a:r>
              <a:rPr lang="en-US" altLang="en-US" dirty="0"/>
              <a:t>Another way to put perspective on this is, Google image search not too long ago claimed to index 2 billion images,</a:t>
            </a:r>
          </a:p>
          <a:p>
            <a:r>
              <a:rPr lang="en-US" altLang="en-US" dirty="0"/>
              <a:t>although based on meta-data, while we do it based on image content.</a:t>
            </a:r>
          </a:p>
          <a:p>
            <a:r>
              <a:rPr lang="en-US" altLang="en-US" dirty="0"/>
              <a:t>So, with about 20 desktop systems like the one I just </a:t>
            </a:r>
            <a:r>
              <a:rPr lang="en-US" altLang="en-US" i="0" dirty="0"/>
              <a:t>showed, it seems that it may be possible to build a web-scale content-based image search engine,</a:t>
            </a:r>
          </a:p>
          <a:p>
            <a:r>
              <a:rPr lang="en-US" altLang="en-US" i="0" dirty="0"/>
              <a:t>and we are sort of hoping that this paper will fuel the race for the first such search engine. </a:t>
            </a:r>
          </a:p>
          <a:p>
            <a:endParaRPr lang="en-US" altLang="en-US" i="0" dirty="0"/>
          </a:p>
          <a:p>
            <a:r>
              <a:rPr lang="en-US" altLang="en-US" i="0" dirty="0"/>
              <a:t>So, that is some motivation. </a:t>
            </a:r>
          </a:p>
          <a:p>
            <a:r>
              <a:rPr lang="en-US" altLang="en-US" i="0" dirty="0"/>
              <a:t>Let me now move to the contribution of the paper.</a:t>
            </a:r>
          </a:p>
          <a:p>
            <a:r>
              <a:rPr lang="en-US" altLang="en-US" i="0" dirty="0"/>
              <a:t>As you can guess by now, it is about scalability of recognition and</a:t>
            </a:r>
            <a:r>
              <a:rPr lang="en-US" altLang="en-US" dirty="0"/>
              <a:t> retrieval.</a:t>
            </a:r>
          </a:p>
        </p:txBody>
      </p:sp>
    </p:spTree>
    <p:extLst>
      <p:ext uri="{BB962C8B-B14F-4D97-AF65-F5344CB8AC3E}">
        <p14:creationId xmlns:p14="http://schemas.microsoft.com/office/powerpoint/2010/main" val="105943180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B91174E-A516-435D-9CAC-813C9DCB5B91}" type="slidenum">
              <a:rPr lang="en-US" altLang="en-US">
                <a:solidFill>
                  <a:prstClr val="black"/>
                </a:solidFill>
                <a:latin typeface="Calibri" panose="020F0502020204030204" pitchFamily="34" charset="0"/>
              </a:rPr>
              <a:pPr eaLnBrk="1" hangingPunct="1"/>
              <a:t>59</a:t>
            </a:fld>
            <a:endParaRPr lang="en-US" altLang="en-US">
              <a:solidFill>
                <a:prstClr val="black"/>
              </a:solidFill>
              <a:latin typeface="Calibri" panose="020F0502020204030204" pitchFamily="34" charset="0"/>
            </a:endParaRPr>
          </a:p>
        </p:txBody>
      </p:sp>
      <p:sp>
        <p:nvSpPr>
          <p:cNvPr id="29491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491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One of the reasons we managed to take the system this far is that we have worked with rigorous performance testing against a database with ground truth.</a:t>
            </a:r>
          </a:p>
          <a:p>
            <a:r>
              <a:rPr lang="en-US" altLang="en-US"/>
              <a:t>We now have a benchmark database with over 10000 images grouped in sets of four images of the same object. We query on one of the images in the group and see how many of the other images in the group make it to the top of the query.</a:t>
            </a:r>
          </a:p>
          <a:p>
            <a:r>
              <a:rPr lang="en-US" altLang="en-US"/>
              <a:t>In the paper, we have tested this up to a million images, by embedding the ground truth database into a database encompassing all the frames of 10 feature length movies.</a:t>
            </a:r>
          </a:p>
        </p:txBody>
      </p:sp>
    </p:spTree>
    <p:extLst>
      <p:ext uri="{BB962C8B-B14F-4D97-AF65-F5344CB8AC3E}">
        <p14:creationId xmlns:p14="http://schemas.microsoft.com/office/powerpoint/2010/main" val="222174382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fld id="{D05D8054-05DA-49E6-9897-BD47C94C6CC8}" type="slidenum">
              <a:rPr lang="en-US">
                <a:solidFill>
                  <a:srgbClr val="000000"/>
                </a:solidFill>
              </a:rPr>
              <a:pPr/>
              <a:t>60</a:t>
            </a:fld>
            <a:endParaRPr lang="en-US">
              <a:solidFill>
                <a:srgbClr val="000000"/>
              </a:solidFill>
            </a:endParaRPr>
          </a:p>
        </p:txBody>
      </p:sp>
      <p:sp>
        <p:nvSpPr>
          <p:cNvPr id="160771" name="Slide Image Placeholder 1"/>
          <p:cNvSpPr>
            <a:spLocks noGrp="1" noRot="1" noChangeAspect="1" noTextEdit="1"/>
          </p:cNvSpPr>
          <p:nvPr>
            <p:ph type="sldImg"/>
          </p:nvPr>
        </p:nvSpPr>
        <p:spPr>
          <a:xfrm>
            <a:off x="1143000" y="684213"/>
            <a:ext cx="4572000" cy="3429000"/>
          </a:xfrm>
          <a:ln/>
        </p:spPr>
      </p:sp>
      <p:sp>
        <p:nvSpPr>
          <p:cNvPr id="160772" name="Notes Placeholder 2"/>
          <p:cNvSpPr>
            <a:spLocks noGrp="1"/>
          </p:cNvSpPr>
          <p:nvPr>
            <p:ph type="body" idx="1"/>
          </p:nvPr>
        </p:nvSpPr>
        <p:spPr>
          <a:xfrm>
            <a:off x="914400" y="4343400"/>
            <a:ext cx="5029200" cy="41163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884" tIns="46441" rIns="92884" bIns="46441"/>
          <a:lstStyle/>
          <a:p>
            <a:pPr eaLnBrk="1" hangingPunct="1"/>
            <a:endParaRPr lang="en-US"/>
          </a:p>
        </p:txBody>
      </p:sp>
      <p:sp>
        <p:nvSpPr>
          <p:cNvPr id="160773" name="Slide Number Placeholder 3"/>
          <p:cNvSpPr txBox="1">
            <a:spLocks noGrp="1"/>
          </p:cNvSpPr>
          <p:nvPr/>
        </p:nvSpPr>
        <p:spPr bwMode="auto">
          <a:xfrm>
            <a:off x="3887788" y="8686800"/>
            <a:ext cx="29702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lIns="92884" tIns="46441" rIns="92884" bIns="46441" anchor="b"/>
          <a:lstStyle>
            <a:lvl1pPr defTabSz="927100">
              <a:defRPr>
                <a:solidFill>
                  <a:schemeClr val="tx1"/>
                </a:solidFill>
                <a:latin typeface="Arial" pitchFamily="34" charset="0"/>
              </a:defRPr>
            </a:lvl1pPr>
            <a:lvl2pPr marL="742950" indent="-285750" defTabSz="927100">
              <a:defRPr>
                <a:solidFill>
                  <a:schemeClr val="tx1"/>
                </a:solidFill>
                <a:latin typeface="Arial" pitchFamily="34" charset="0"/>
              </a:defRPr>
            </a:lvl2pPr>
            <a:lvl3pPr marL="1143000" indent="-228600" defTabSz="927100">
              <a:defRPr>
                <a:solidFill>
                  <a:schemeClr val="tx1"/>
                </a:solidFill>
                <a:latin typeface="Arial" pitchFamily="34" charset="0"/>
              </a:defRPr>
            </a:lvl3pPr>
            <a:lvl4pPr marL="1600200" indent="-228600" defTabSz="927100">
              <a:defRPr>
                <a:solidFill>
                  <a:schemeClr val="tx1"/>
                </a:solidFill>
                <a:latin typeface="Arial" pitchFamily="34" charset="0"/>
              </a:defRPr>
            </a:lvl4pPr>
            <a:lvl5pPr marL="2057400" indent="-228600" defTabSz="927100">
              <a:defRPr>
                <a:solidFill>
                  <a:schemeClr val="tx1"/>
                </a:solidFill>
                <a:latin typeface="Arial" pitchFamily="34" charset="0"/>
              </a:defRPr>
            </a:lvl5pPr>
            <a:lvl6pPr marL="2514600" indent="-228600" defTabSz="927100" eaLnBrk="0" fontAlgn="base" hangingPunct="0">
              <a:spcBef>
                <a:spcPct val="0"/>
              </a:spcBef>
              <a:spcAft>
                <a:spcPct val="0"/>
              </a:spcAft>
              <a:defRPr>
                <a:solidFill>
                  <a:schemeClr val="tx1"/>
                </a:solidFill>
                <a:latin typeface="Arial" pitchFamily="34" charset="0"/>
              </a:defRPr>
            </a:lvl6pPr>
            <a:lvl7pPr marL="2971800" indent="-228600" defTabSz="927100" eaLnBrk="0" fontAlgn="base" hangingPunct="0">
              <a:spcBef>
                <a:spcPct val="0"/>
              </a:spcBef>
              <a:spcAft>
                <a:spcPct val="0"/>
              </a:spcAft>
              <a:defRPr>
                <a:solidFill>
                  <a:schemeClr val="tx1"/>
                </a:solidFill>
                <a:latin typeface="Arial" pitchFamily="34" charset="0"/>
              </a:defRPr>
            </a:lvl7pPr>
            <a:lvl8pPr marL="3429000" indent="-228600" defTabSz="927100" eaLnBrk="0" fontAlgn="base" hangingPunct="0">
              <a:spcBef>
                <a:spcPct val="0"/>
              </a:spcBef>
              <a:spcAft>
                <a:spcPct val="0"/>
              </a:spcAft>
              <a:defRPr>
                <a:solidFill>
                  <a:schemeClr val="tx1"/>
                </a:solidFill>
                <a:latin typeface="Arial" pitchFamily="34" charset="0"/>
              </a:defRPr>
            </a:lvl8pPr>
            <a:lvl9pPr marL="3886200" indent="-228600" defTabSz="927100" eaLnBrk="0" fontAlgn="base" hangingPunct="0">
              <a:spcBef>
                <a:spcPct val="0"/>
              </a:spcBef>
              <a:spcAft>
                <a:spcPct val="0"/>
              </a:spcAft>
              <a:defRPr>
                <a:solidFill>
                  <a:schemeClr val="tx1"/>
                </a:solidFill>
                <a:latin typeface="Arial" pitchFamily="34" charset="0"/>
              </a:defRPr>
            </a:lvl9pPr>
          </a:lstStyle>
          <a:p>
            <a:pPr algn="r" eaLnBrk="0" fontAlgn="base" hangingPunct="0">
              <a:spcBef>
                <a:spcPct val="0"/>
              </a:spcBef>
              <a:spcAft>
                <a:spcPct val="0"/>
              </a:spcAft>
            </a:pPr>
            <a:fld id="{E3EFDE47-DD8C-4A4A-B602-30A443C7CF59}" type="slidenum">
              <a:rPr lang="de-CH" sz="1200" smtClean="0">
                <a:solidFill>
                  <a:srgbClr val="000000"/>
                </a:solidFill>
                <a:latin typeface="Times New Roman" pitchFamily="18" charset="0"/>
              </a:rPr>
              <a:pPr algn="r" eaLnBrk="0" fontAlgn="base" hangingPunct="0">
                <a:spcBef>
                  <a:spcPct val="0"/>
                </a:spcBef>
                <a:spcAft>
                  <a:spcPct val="0"/>
                </a:spcAft>
              </a:pPr>
              <a:t>60</a:t>
            </a:fld>
            <a:endParaRPr lang="de-CH" sz="1200">
              <a:solidFill>
                <a:srgbClr val="000000"/>
              </a:solidFill>
              <a:latin typeface="Times New Roman" pitchFamily="18" charset="0"/>
            </a:endParaRPr>
          </a:p>
        </p:txBody>
      </p:sp>
    </p:spTree>
    <p:extLst>
      <p:ext uri="{BB962C8B-B14F-4D97-AF65-F5344CB8AC3E}">
        <p14:creationId xmlns:p14="http://schemas.microsoft.com/office/powerpoint/2010/main" val="274735663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79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A9D50345-951D-4424-B7AE-0B6D166B8252}" type="slidenum">
              <a:rPr kumimoji="0" lang="en-US" altLang="en-US" sz="13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63</a:t>
            </a:fld>
            <a:endParaRPr kumimoji="0" lang="en-US" altLang="en-US" sz="13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28782456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9011"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391361554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00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Query expansion is a technique to increase recall, possibly at the expense of precision.</a:t>
            </a: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52477A24-6D0C-4436-BC66-C0C508444068}" type="slidenum">
              <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66</a:t>
            </a:fld>
            <a:endPar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8480535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66788" rtl="0" eaLnBrk="1" fontAlgn="base" latinLnBrk="0" hangingPunct="1">
              <a:lnSpc>
                <a:spcPct val="100000"/>
              </a:lnSpc>
              <a:spcBef>
                <a:spcPct val="0"/>
              </a:spcBef>
              <a:spcAft>
                <a:spcPct val="0"/>
              </a:spcAft>
              <a:buClrTx/>
              <a:buSzTx/>
              <a:buFontTx/>
              <a:buNone/>
              <a:tabLst/>
              <a:defRPr/>
            </a:pPr>
            <a:fld id="{209F5177-1066-4495-A76E-A324FFFC813F}" type="slidenum">
              <a:rPr kumimoji="0" lang="en-US" sz="13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73</a:t>
            </a:fld>
            <a:endParaRPr kumimoji="0" lang="en-US" sz="13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87202691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66788" rtl="0" eaLnBrk="1" fontAlgn="base" latinLnBrk="0" hangingPunct="1">
              <a:lnSpc>
                <a:spcPct val="100000"/>
              </a:lnSpc>
              <a:spcBef>
                <a:spcPct val="0"/>
              </a:spcBef>
              <a:spcAft>
                <a:spcPct val="0"/>
              </a:spcAft>
              <a:buClrTx/>
              <a:buSzTx/>
              <a:buFontTx/>
              <a:buNone/>
              <a:tabLst/>
              <a:defRPr/>
            </a:pPr>
            <a:fld id="{209F5177-1066-4495-A76E-A324FFFC813F}" type="slidenum">
              <a:rPr kumimoji="0" lang="en-US" sz="13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74</a:t>
            </a:fld>
            <a:endParaRPr kumimoji="0" lang="en-US" sz="13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5030646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p:spPr>
        <p:txBody>
          <a:bodyPr/>
          <a:lstStyle/>
          <a:p>
            <a:pPr marL="0" marR="0" lvl="0" indent="0" algn="r" defTabSz="966788" rtl="0" eaLnBrk="0" fontAlgn="base" latinLnBrk="0" hangingPunct="0">
              <a:lnSpc>
                <a:spcPct val="100000"/>
              </a:lnSpc>
              <a:spcBef>
                <a:spcPct val="0"/>
              </a:spcBef>
              <a:spcAft>
                <a:spcPct val="0"/>
              </a:spcAft>
              <a:buClrTx/>
              <a:buSzTx/>
              <a:buFontTx/>
              <a:buNone/>
              <a:tabLst/>
              <a:defRPr/>
            </a:pPr>
            <a:fld id="{963C4B86-4A2A-45C6-950F-A7D1AF166CFB}" type="slidenum">
              <a:rPr kumimoji="0" lang="en-US" sz="1100" b="1" i="0" u="none" strike="noStrike" kern="1200" cap="none" spc="0" normalizeH="0" baseline="0" noProof="0">
                <a:ln>
                  <a:noFill/>
                </a:ln>
                <a:solidFill>
                  <a:srgbClr val="000000"/>
                </a:solidFill>
                <a:effectLst/>
                <a:uLnTx/>
                <a:uFillTx/>
                <a:latin typeface="Times New Roman" pitchFamily="18" charset="0"/>
                <a:ea typeface="+mn-ea"/>
                <a:cs typeface="Arial" panose="020B0604020202020204" pitchFamily="34" charset="0"/>
              </a:rPr>
              <a:pPr marL="0" marR="0" lvl="0" indent="0" algn="r" defTabSz="966788" rtl="0" eaLnBrk="0" fontAlgn="base" latinLnBrk="0" hangingPunct="0">
                <a:lnSpc>
                  <a:spcPct val="100000"/>
                </a:lnSpc>
                <a:spcBef>
                  <a:spcPct val="0"/>
                </a:spcBef>
                <a:spcAft>
                  <a:spcPct val="0"/>
                </a:spcAft>
                <a:buClrTx/>
                <a:buSzTx/>
                <a:buFontTx/>
                <a:buNone/>
                <a:tabLst/>
                <a:defRPr/>
              </a:pPr>
              <a:t>75</a:t>
            </a:fld>
            <a:endParaRPr kumimoji="0" lang="en-US" sz="1100" b="1" i="0" u="none" strike="noStrike" kern="1200" cap="none" spc="0" normalizeH="0" baseline="0" noProof="0">
              <a:ln>
                <a:noFill/>
              </a:ln>
              <a:solidFill>
                <a:srgbClr val="000000"/>
              </a:solidFill>
              <a:effectLst/>
              <a:uLnTx/>
              <a:uFillTx/>
              <a:latin typeface="Times New Roman" pitchFamily="18" charset="0"/>
              <a:ea typeface="+mn-ea"/>
              <a:cs typeface="Arial" panose="020B0604020202020204" pitchFamily="34" charset="0"/>
            </a:endParaRPr>
          </a:p>
        </p:txBody>
      </p:sp>
      <p:sp>
        <p:nvSpPr>
          <p:cNvPr id="147459" name="Rectangle 2"/>
          <p:cNvSpPr>
            <a:spLocks noGrp="1" noRot="1" noChangeAspect="1" noChangeArrowheads="1" noTextEdit="1"/>
          </p:cNvSpPr>
          <p:nvPr>
            <p:ph type="sldImg"/>
          </p:nvPr>
        </p:nvSpPr>
        <p:spPr>
          <a:ln/>
        </p:spPr>
      </p:sp>
      <p:sp>
        <p:nvSpPr>
          <p:cNvPr id="147460"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195151916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66788" rtl="0" eaLnBrk="1" fontAlgn="base" latinLnBrk="0" hangingPunct="1">
              <a:lnSpc>
                <a:spcPct val="100000"/>
              </a:lnSpc>
              <a:spcBef>
                <a:spcPct val="0"/>
              </a:spcBef>
              <a:spcAft>
                <a:spcPct val="0"/>
              </a:spcAft>
              <a:buClrTx/>
              <a:buSzTx/>
              <a:buFontTx/>
              <a:buNone/>
              <a:tabLst/>
              <a:defRPr/>
            </a:pPr>
            <a:fld id="{209F5177-1066-4495-A76E-A324FFFC813F}" type="slidenum">
              <a:rPr kumimoji="0" lang="en-US" sz="13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76</a:t>
            </a:fld>
            <a:endParaRPr kumimoji="0" lang="en-US" sz="13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5576224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76A0D3E4-4F7F-48D0-AAC6-E5893A88D89E}" type="slidenum">
              <a:rPr kumimoji="0" lang="en-US" sz="13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78</a:t>
            </a:fld>
            <a:endParaRPr kumimoji="0" lang="en-US" sz="13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61795" name="Rectangle 2"/>
          <p:cNvSpPr>
            <a:spLocks noGrp="1" noRot="1" noChangeAspect="1" noTextEdit="1"/>
          </p:cNvSpPr>
          <p:nvPr>
            <p:ph type="sldImg"/>
          </p:nvPr>
        </p:nvSpPr>
        <p:spPr>
          <a:ln/>
        </p:spPr>
      </p:sp>
      <p:sp>
        <p:nvSpPr>
          <p:cNvPr id="161796"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209707873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76A0D3E4-4F7F-48D0-AAC6-E5893A88D89E}" type="slidenum">
              <a:rPr kumimoji="0" lang="en-US" sz="13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79</a:t>
            </a:fld>
            <a:endParaRPr kumimoji="0" lang="en-US" sz="13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61795" name="Rectangle 2"/>
          <p:cNvSpPr>
            <a:spLocks noGrp="1" noRot="1" noChangeAspect="1" noTextEdit="1"/>
          </p:cNvSpPr>
          <p:nvPr>
            <p:ph type="sldImg"/>
          </p:nvPr>
        </p:nvSpPr>
        <p:spPr>
          <a:ln/>
        </p:spPr>
      </p:sp>
      <p:sp>
        <p:nvSpPr>
          <p:cNvPr id="161796"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8702176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76A0D3E4-4F7F-48D0-AAC6-E5893A88D89E}" type="slidenum">
              <a:rPr kumimoji="0" lang="en-US" sz="13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80</a:t>
            </a:fld>
            <a:endParaRPr kumimoji="0" lang="en-US" sz="13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61795" name="Rectangle 2"/>
          <p:cNvSpPr>
            <a:spLocks noGrp="1" noRot="1" noChangeAspect="1" noTextEdit="1"/>
          </p:cNvSpPr>
          <p:nvPr>
            <p:ph type="sldImg"/>
          </p:nvPr>
        </p:nvSpPr>
        <p:spPr>
          <a:ln/>
        </p:spPr>
      </p:sp>
      <p:sp>
        <p:nvSpPr>
          <p:cNvPr id="161796"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87422122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0C373373-61A5-45FE-9609-5DA5F5697625}" type="slidenum">
              <a:rPr lang="en-US" altLang="en-US">
                <a:solidFill>
                  <a:srgbClr val="000000"/>
                </a:solidFill>
                <a:latin typeface="Arial" panose="020B0604020202020204" pitchFamily="34" charset="0"/>
              </a:rPr>
              <a:pPr eaLnBrk="1" hangingPunct="1">
                <a:spcBef>
                  <a:spcPct val="0"/>
                </a:spcBef>
              </a:pPr>
              <a:t>82</a:t>
            </a:fld>
            <a:endParaRPr lang="en-US" altLang="en-US">
              <a:solidFill>
                <a:srgbClr val="000000"/>
              </a:solidFill>
              <a:latin typeface="Arial" panose="020B0604020202020204" pitchFamily="34" charset="0"/>
            </a:endParaRPr>
          </a:p>
        </p:txBody>
      </p:sp>
      <p:sp>
        <p:nvSpPr>
          <p:cNvPr id="250883" name="Slide Image Placeholder 1"/>
          <p:cNvSpPr>
            <a:spLocks noGrp="1" noRot="1" noChangeAspect="1" noTextEdit="1"/>
          </p:cNvSpPr>
          <p:nvPr>
            <p:ph type="sldImg"/>
          </p:nvPr>
        </p:nvSpPr>
        <p:spPr bwMode="auto">
          <a:xfrm>
            <a:off x="1143000" y="684213"/>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0884" name="Notes Placeholder 2"/>
          <p:cNvSpPr>
            <a:spLocks noGrp="1"/>
          </p:cNvSpPr>
          <p:nvPr>
            <p:ph type="body" idx="1"/>
          </p:nvPr>
        </p:nvSpPr>
        <p:spPr bwMode="auto">
          <a:xfrm>
            <a:off x="914400" y="4343400"/>
            <a:ext cx="5029200" cy="41163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884" tIns="46441" rIns="92884" bIns="46441" numCol="1" anchor="t" anchorCtr="0" compatLnSpc="1">
            <a:prstTxWarp prst="textNoShape">
              <a:avLst/>
            </a:prstTxWarp>
          </a:bodyPr>
          <a:lstStyle/>
          <a:p>
            <a:pPr eaLnBrk="1" hangingPunct="1"/>
            <a:endParaRPr lang="en-US" altLang="en-US"/>
          </a:p>
        </p:txBody>
      </p:sp>
      <p:sp>
        <p:nvSpPr>
          <p:cNvPr id="250885" name="Slide Number Placeholder 3"/>
          <p:cNvSpPr txBox="1">
            <a:spLocks noGrp="1"/>
          </p:cNvSpPr>
          <p:nvPr/>
        </p:nvSpPr>
        <p:spPr bwMode="auto">
          <a:xfrm>
            <a:off x="3887788" y="8686800"/>
            <a:ext cx="29702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884" tIns="46441" rIns="92884" bIns="46441" anchor="b"/>
          <a:lstStyle>
            <a:lvl1pPr defTabSz="927100" eaLnBrk="0" hangingPunct="0">
              <a:spcBef>
                <a:spcPct val="30000"/>
              </a:spcBef>
              <a:defRPr sz="1200">
                <a:solidFill>
                  <a:schemeClr val="tx1"/>
                </a:solidFill>
                <a:latin typeface="Calibri" panose="020F0502020204030204" pitchFamily="34" charset="0"/>
              </a:defRPr>
            </a:lvl1pPr>
            <a:lvl2pPr marL="742950" indent="-285750" defTabSz="927100" eaLnBrk="0" hangingPunct="0">
              <a:spcBef>
                <a:spcPct val="30000"/>
              </a:spcBef>
              <a:defRPr sz="1200">
                <a:solidFill>
                  <a:schemeClr val="tx1"/>
                </a:solidFill>
                <a:latin typeface="Calibri" panose="020F0502020204030204" pitchFamily="34" charset="0"/>
              </a:defRPr>
            </a:lvl2pPr>
            <a:lvl3pPr marL="1143000" indent="-228600" defTabSz="927100" eaLnBrk="0" hangingPunct="0">
              <a:spcBef>
                <a:spcPct val="30000"/>
              </a:spcBef>
              <a:defRPr sz="1200">
                <a:solidFill>
                  <a:schemeClr val="tx1"/>
                </a:solidFill>
                <a:latin typeface="Calibri" panose="020F0502020204030204" pitchFamily="34" charset="0"/>
              </a:defRPr>
            </a:lvl3pPr>
            <a:lvl4pPr marL="1600200" indent="-228600" defTabSz="927100" eaLnBrk="0" hangingPunct="0">
              <a:spcBef>
                <a:spcPct val="30000"/>
              </a:spcBef>
              <a:defRPr sz="1200">
                <a:solidFill>
                  <a:schemeClr val="tx1"/>
                </a:solidFill>
                <a:latin typeface="Calibri" panose="020F0502020204030204" pitchFamily="34" charset="0"/>
              </a:defRPr>
            </a:lvl4pPr>
            <a:lvl5pPr marL="2057400" indent="-228600" defTabSz="927100" eaLnBrk="0" hangingPunct="0">
              <a:spcBef>
                <a:spcPct val="30000"/>
              </a:spcBef>
              <a:defRPr sz="1200">
                <a:solidFill>
                  <a:schemeClr val="tx1"/>
                </a:solidFill>
                <a:latin typeface="Calibri" panose="020F0502020204030204" pitchFamily="34" charset="0"/>
              </a:defRPr>
            </a:lvl5pPr>
            <a:lvl6pPr marL="2514600" indent="-228600" defTabSz="9271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271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271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27100" eaLnBrk="0" fontAlgn="base" hangingPunct="0">
              <a:spcBef>
                <a:spcPct val="30000"/>
              </a:spcBef>
              <a:spcAft>
                <a:spcPct val="0"/>
              </a:spcAft>
              <a:defRPr sz="1200">
                <a:solidFill>
                  <a:schemeClr val="tx1"/>
                </a:solidFill>
                <a:latin typeface="Calibri" panose="020F0502020204030204" pitchFamily="34" charset="0"/>
              </a:defRPr>
            </a:lvl9pPr>
          </a:lstStyle>
          <a:p>
            <a:pPr algn="r">
              <a:spcBef>
                <a:spcPct val="0"/>
              </a:spcBef>
            </a:pPr>
            <a:fld id="{65404BD0-15A0-4A76-9832-0AA5E1B80640}" type="slidenum">
              <a:rPr lang="de-CH" altLang="en-US" smtClean="0">
                <a:solidFill>
                  <a:srgbClr val="000000"/>
                </a:solidFill>
                <a:latin typeface="Times New Roman" panose="02020603050405020304" pitchFamily="18" charset="0"/>
              </a:rPr>
              <a:pPr algn="r">
                <a:spcBef>
                  <a:spcPct val="0"/>
                </a:spcBef>
              </a:pPr>
              <a:t>82</a:t>
            </a:fld>
            <a:endParaRPr lang="de-CH" altLang="en-US">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187006097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19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de-DE" altLang="en-US"/>
          </a:p>
        </p:txBody>
      </p:sp>
    </p:spTree>
    <p:extLst>
      <p:ext uri="{BB962C8B-B14F-4D97-AF65-F5344CB8AC3E}">
        <p14:creationId xmlns:p14="http://schemas.microsoft.com/office/powerpoint/2010/main" val="295133102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29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7AB9F29-24E0-4FCD-926B-CD7D6C1265B2}" type="slidenum">
              <a:rPr lang="en-US" altLang="en-US">
                <a:solidFill>
                  <a:srgbClr val="000000"/>
                </a:solidFill>
                <a:latin typeface="Calibri" panose="020F0502020204030204" pitchFamily="34" charset="0"/>
              </a:rPr>
              <a:pPr eaLnBrk="1" hangingPunct="1"/>
              <a:t>84</a:t>
            </a:fld>
            <a:endParaRPr lang="en-US" altLang="en-US">
              <a:solidFill>
                <a:srgbClr val="000000"/>
              </a:solidFill>
              <a:latin typeface="Calibri" panose="020F0502020204030204" pitchFamily="34" charset="0"/>
            </a:endParaRPr>
          </a:p>
        </p:txBody>
      </p:sp>
    </p:spTree>
    <p:extLst>
      <p:ext uri="{BB962C8B-B14F-4D97-AF65-F5344CB8AC3E}">
        <p14:creationId xmlns:p14="http://schemas.microsoft.com/office/powerpoint/2010/main" val="149722990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39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http://www.google.com/mobile/goggles</a:t>
            </a: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464867D-CB8C-43D3-81BC-FCA9930EFAA9}" type="slidenum">
              <a:rPr lang="en-US" altLang="en-US">
                <a:solidFill>
                  <a:srgbClr val="000000"/>
                </a:solidFill>
                <a:latin typeface="Calibri" panose="020F0502020204030204" pitchFamily="34" charset="0"/>
              </a:rPr>
              <a:pPr eaLnBrk="1" hangingPunct="1"/>
              <a:t>87</a:t>
            </a:fld>
            <a:endParaRPr lang="en-US" altLang="en-US">
              <a:solidFill>
                <a:srgbClr val="000000"/>
              </a:solidFill>
              <a:latin typeface="Calibri" panose="020F0502020204030204" pitchFamily="34" charset="0"/>
            </a:endParaRPr>
          </a:p>
        </p:txBody>
      </p:sp>
    </p:spTree>
    <p:extLst>
      <p:ext uri="{BB962C8B-B14F-4D97-AF65-F5344CB8AC3E}">
        <p14:creationId xmlns:p14="http://schemas.microsoft.com/office/powerpoint/2010/main" val="13272911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B27DABE1-C7B7-4AD5-A56C-F19D25CB4533}" type="slidenum">
              <a:rPr lang="en-US" altLang="en-US"/>
              <a:pPr/>
              <a:t>‹#›</a:t>
            </a:fld>
            <a:endParaRPr lang="en-US" altLang="en-US"/>
          </a:p>
        </p:txBody>
      </p:sp>
    </p:spTree>
    <p:extLst>
      <p:ext uri="{BB962C8B-B14F-4D97-AF65-F5344CB8AC3E}">
        <p14:creationId xmlns:p14="http://schemas.microsoft.com/office/powerpoint/2010/main" val="35207827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311A4088-BDF5-4731-A463-9DB92538252C}" type="slidenum">
              <a:rPr lang="en-US" altLang="en-US"/>
              <a:pPr/>
              <a:t>‹#›</a:t>
            </a:fld>
            <a:endParaRPr lang="en-US" altLang="en-US"/>
          </a:p>
        </p:txBody>
      </p:sp>
    </p:spTree>
    <p:extLst>
      <p:ext uri="{BB962C8B-B14F-4D97-AF65-F5344CB8AC3E}">
        <p14:creationId xmlns:p14="http://schemas.microsoft.com/office/powerpoint/2010/main" val="22270087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1FEFC1F5-036B-4049-8653-F7048ED7617F}" type="slidenum">
              <a:rPr lang="en-US" altLang="en-US"/>
              <a:pPr/>
              <a:t>‹#›</a:t>
            </a:fld>
            <a:endParaRPr lang="en-US" altLang="en-US"/>
          </a:p>
        </p:txBody>
      </p:sp>
    </p:spTree>
    <p:extLst>
      <p:ext uri="{BB962C8B-B14F-4D97-AF65-F5344CB8AC3E}">
        <p14:creationId xmlns:p14="http://schemas.microsoft.com/office/powerpoint/2010/main" val="38055868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BEE2319C-CAF5-4C60-9797-611B3C4C6D01}" type="slidenum">
              <a:rPr lang="en-US" altLang="en-US"/>
              <a:pPr/>
              <a:t>‹#›</a:t>
            </a:fld>
            <a:endParaRPr lang="en-US" altLang="en-US"/>
          </a:p>
        </p:txBody>
      </p:sp>
    </p:spTree>
    <p:extLst>
      <p:ext uri="{BB962C8B-B14F-4D97-AF65-F5344CB8AC3E}">
        <p14:creationId xmlns:p14="http://schemas.microsoft.com/office/powerpoint/2010/main" val="35699577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0BA99F8F-AE5D-4D90-AF20-4D04ECD23018}" type="slidenum">
              <a:rPr lang="en-US" altLang="en-US"/>
              <a:pPr/>
              <a:t>‹#›</a:t>
            </a:fld>
            <a:endParaRPr lang="en-US" altLang="en-US"/>
          </a:p>
        </p:txBody>
      </p:sp>
    </p:spTree>
    <p:extLst>
      <p:ext uri="{BB962C8B-B14F-4D97-AF65-F5344CB8AC3E}">
        <p14:creationId xmlns:p14="http://schemas.microsoft.com/office/powerpoint/2010/main" val="27631480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67A76281-5A15-49C5-AEB5-D3F312D19F6B}" type="slidenum">
              <a:rPr lang="en-US" altLang="en-US"/>
              <a:pPr/>
              <a:t>‹#›</a:t>
            </a:fld>
            <a:endParaRPr lang="en-US" altLang="en-US"/>
          </a:p>
        </p:txBody>
      </p:sp>
    </p:spTree>
    <p:extLst>
      <p:ext uri="{BB962C8B-B14F-4D97-AF65-F5344CB8AC3E}">
        <p14:creationId xmlns:p14="http://schemas.microsoft.com/office/powerpoint/2010/main" val="28266981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76E60A61-8266-4F00-BE60-B326953001C8}" type="slidenum">
              <a:rPr lang="en-US" altLang="en-US"/>
              <a:pPr/>
              <a:t>‹#›</a:t>
            </a:fld>
            <a:endParaRPr lang="en-US" altLang="en-US"/>
          </a:p>
        </p:txBody>
      </p:sp>
    </p:spTree>
    <p:extLst>
      <p:ext uri="{BB962C8B-B14F-4D97-AF65-F5344CB8AC3E}">
        <p14:creationId xmlns:p14="http://schemas.microsoft.com/office/powerpoint/2010/main" val="22781701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010740DF-6043-4460-8717-AC6D1278EAA2}" type="slidenum">
              <a:rPr lang="en-US" altLang="en-US"/>
              <a:pPr/>
              <a:t>‹#›</a:t>
            </a:fld>
            <a:endParaRPr lang="en-US" altLang="en-US"/>
          </a:p>
        </p:txBody>
      </p:sp>
    </p:spTree>
    <p:extLst>
      <p:ext uri="{BB962C8B-B14F-4D97-AF65-F5344CB8AC3E}">
        <p14:creationId xmlns:p14="http://schemas.microsoft.com/office/powerpoint/2010/main" val="15275864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CB06EA05-4624-4380-81C6-8BCCC697271E}" type="slidenum">
              <a:rPr lang="en-US" altLang="en-US"/>
              <a:pPr/>
              <a:t>‹#›</a:t>
            </a:fld>
            <a:endParaRPr lang="en-US" altLang="en-US"/>
          </a:p>
        </p:txBody>
      </p:sp>
    </p:spTree>
    <p:extLst>
      <p:ext uri="{BB962C8B-B14F-4D97-AF65-F5344CB8AC3E}">
        <p14:creationId xmlns:p14="http://schemas.microsoft.com/office/powerpoint/2010/main" val="28413001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6DA09426-F337-437A-90C4-2CAC1352C554}" type="slidenum">
              <a:rPr lang="en-US" altLang="en-US"/>
              <a:pPr/>
              <a:t>‹#›</a:t>
            </a:fld>
            <a:endParaRPr lang="en-US" altLang="en-US"/>
          </a:p>
        </p:txBody>
      </p:sp>
    </p:spTree>
    <p:extLst>
      <p:ext uri="{BB962C8B-B14F-4D97-AF65-F5344CB8AC3E}">
        <p14:creationId xmlns:p14="http://schemas.microsoft.com/office/powerpoint/2010/main" val="2068452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F44036F3-F30C-4916-A811-40E040BA3E9E}" type="slidenum">
              <a:rPr lang="en-US" altLang="en-US"/>
              <a:pPr/>
              <a:t>‹#›</a:t>
            </a:fld>
            <a:endParaRPr lang="en-US" altLang="en-US"/>
          </a:p>
        </p:txBody>
      </p:sp>
    </p:spTree>
    <p:extLst>
      <p:ext uri="{BB962C8B-B14F-4D97-AF65-F5344CB8AC3E}">
        <p14:creationId xmlns:p14="http://schemas.microsoft.com/office/powerpoint/2010/main" val="15957823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470025"/>
          </a:xfrm>
        </p:spPr>
        <p:txBody>
          <a:bodyPr>
            <a:normAutofit/>
          </a:bodyPr>
          <a:lstStyle>
            <a:lvl1pPr algn="ctr">
              <a:defRPr sz="4000"/>
            </a:lvl1pPr>
          </a:lstStyle>
          <a:p>
            <a:r>
              <a:rPr lang="en-US"/>
              <a:t>Click to edit Master title style</a:t>
            </a:r>
          </a:p>
        </p:txBody>
      </p:sp>
      <p:sp>
        <p:nvSpPr>
          <p:cNvPr id="3" name="Subtitle 2"/>
          <p:cNvSpPr>
            <a:spLocks noGrp="1"/>
          </p:cNvSpPr>
          <p:nvPr>
            <p:ph type="subTitle" idx="1"/>
          </p:nvPr>
        </p:nvSpPr>
        <p:spPr>
          <a:xfrm>
            <a:off x="1371600" y="3355975"/>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30030853-8CAD-4745-ACED-1D89D00BBE23}" type="datetimeFigureOut">
              <a:rPr lang="en-US">
                <a:solidFill>
                  <a:prstClr val="black">
                    <a:tint val="75000"/>
                  </a:prstClr>
                </a:solidFill>
              </a:rPr>
              <a:pPr>
                <a:defRPr/>
              </a:pPr>
              <a:t>10/4/2017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D94D5B49-FAFF-47A4-BD47-B0358F8A4514}" type="slidenum">
              <a:rPr lang="en-US" altLang="en-US"/>
              <a:pPr/>
              <a:t>‹#›</a:t>
            </a:fld>
            <a:endParaRPr lang="en-US" altLang="en-US"/>
          </a:p>
        </p:txBody>
      </p:sp>
    </p:spTree>
    <p:extLst>
      <p:ext uri="{BB962C8B-B14F-4D97-AF65-F5344CB8AC3E}">
        <p14:creationId xmlns:p14="http://schemas.microsoft.com/office/powerpoint/2010/main" val="27387298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lvl1pPr algn="l">
              <a:defRPr sz="4000"/>
            </a:lvl1pPr>
          </a:lstStyle>
          <a:p>
            <a:r>
              <a:rPr lang="en-US" dirty="0"/>
              <a:t>Click to edit Master title style</a:t>
            </a:r>
          </a:p>
        </p:txBody>
      </p:sp>
      <p:sp>
        <p:nvSpPr>
          <p:cNvPr id="3" name="Content Placeholder 2"/>
          <p:cNvSpPr>
            <a:spLocks noGrp="1"/>
          </p:cNvSpPr>
          <p:nvPr>
            <p:ph idx="1"/>
          </p:nvPr>
        </p:nvSpPr>
        <p:spPr>
          <a:xfrm>
            <a:off x="457200" y="990600"/>
            <a:ext cx="8229600" cy="5135563"/>
          </a:xfrm>
        </p:spPr>
        <p:txBody>
          <a:bodyPr>
            <a:normAutofit/>
          </a:bodyPr>
          <a:lstStyle>
            <a:lvl1pPr>
              <a:defRPr sz="3200"/>
            </a:lvl1pPr>
            <a:lvl2pPr>
              <a:defRPr sz="28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DE9CFBE0-FA30-4858-8A45-92FC7916535C}" type="datetimeFigureOut">
              <a:rPr lang="en-US">
                <a:solidFill>
                  <a:prstClr val="black">
                    <a:tint val="75000"/>
                  </a:prstClr>
                </a:solidFill>
              </a:rPr>
              <a:pPr>
                <a:defRPr/>
              </a:pPr>
              <a:t>10/4/2017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A4469A0A-91DD-4D4E-A7B2-752CD7597F28}" type="slidenum">
              <a:rPr lang="en-US" altLang="en-US"/>
              <a:pPr/>
              <a:t>‹#›</a:t>
            </a:fld>
            <a:endParaRPr lang="en-US" altLang="en-US"/>
          </a:p>
        </p:txBody>
      </p:sp>
    </p:spTree>
    <p:extLst>
      <p:ext uri="{BB962C8B-B14F-4D97-AF65-F5344CB8AC3E}">
        <p14:creationId xmlns:p14="http://schemas.microsoft.com/office/powerpoint/2010/main" val="27514629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25276CEE-434F-4154-AEBF-CA4E95F38D4F}" type="datetimeFigureOut">
              <a:rPr lang="en-US">
                <a:solidFill>
                  <a:prstClr val="black">
                    <a:tint val="75000"/>
                  </a:prstClr>
                </a:solidFill>
              </a:rPr>
              <a:pPr>
                <a:defRPr/>
              </a:pPr>
              <a:t>10/4/2017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01D3482A-6377-4EF2-8F1D-8453744153C3}" type="slidenum">
              <a:rPr lang="en-US" altLang="en-US"/>
              <a:pPr/>
              <a:t>‹#›</a:t>
            </a:fld>
            <a:endParaRPr lang="en-US" altLang="en-US"/>
          </a:p>
        </p:txBody>
      </p:sp>
    </p:spTree>
    <p:extLst>
      <p:ext uri="{BB962C8B-B14F-4D97-AF65-F5344CB8AC3E}">
        <p14:creationId xmlns:p14="http://schemas.microsoft.com/office/powerpoint/2010/main" val="11190727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C2AD8B0-FD95-4AB2-A0C0-F6971ADBF0FA}" type="datetimeFigureOut">
              <a:rPr lang="en-US">
                <a:solidFill>
                  <a:prstClr val="black">
                    <a:tint val="75000"/>
                  </a:prstClr>
                </a:solidFill>
              </a:rPr>
              <a:pPr>
                <a:defRPr/>
              </a:pPr>
              <a:t>10/4/2017</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662EC21D-ED4B-48C0-AD5B-0010F348B8BD}" type="slidenum">
              <a:rPr lang="en-US" altLang="en-US"/>
              <a:pPr/>
              <a:t>‹#›</a:t>
            </a:fld>
            <a:endParaRPr lang="en-US" altLang="en-US"/>
          </a:p>
        </p:txBody>
      </p:sp>
    </p:spTree>
    <p:extLst>
      <p:ext uri="{BB962C8B-B14F-4D97-AF65-F5344CB8AC3E}">
        <p14:creationId xmlns:p14="http://schemas.microsoft.com/office/powerpoint/2010/main" val="5424720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9A7D589E-255E-4B97-88A8-5902AD48BECE}" type="datetimeFigureOut">
              <a:rPr lang="en-US">
                <a:solidFill>
                  <a:prstClr val="black">
                    <a:tint val="75000"/>
                  </a:prstClr>
                </a:solidFill>
              </a:rPr>
              <a:pPr>
                <a:defRPr/>
              </a:pPr>
              <a:t>10/4/2017</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fld id="{BEB68CE6-359D-45AC-AB06-D579CC27A46F}" type="slidenum">
              <a:rPr lang="en-US" altLang="en-US"/>
              <a:pPr/>
              <a:t>‹#›</a:t>
            </a:fld>
            <a:endParaRPr lang="en-US" altLang="en-US"/>
          </a:p>
        </p:txBody>
      </p:sp>
    </p:spTree>
    <p:extLst>
      <p:ext uri="{BB962C8B-B14F-4D97-AF65-F5344CB8AC3E}">
        <p14:creationId xmlns:p14="http://schemas.microsoft.com/office/powerpoint/2010/main" val="18393558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80C905EF-8F02-466A-8A03-B42A2A734B08}" type="datetimeFigureOut">
              <a:rPr lang="en-US">
                <a:solidFill>
                  <a:prstClr val="black">
                    <a:tint val="75000"/>
                  </a:prstClr>
                </a:solidFill>
              </a:rPr>
              <a:pPr>
                <a:defRPr/>
              </a:pPr>
              <a:t>10/4/2017</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fld id="{24E27172-C019-40E9-A83C-D5E03B2FCD93}" type="slidenum">
              <a:rPr lang="en-US" altLang="en-US"/>
              <a:pPr/>
              <a:t>‹#›</a:t>
            </a:fld>
            <a:endParaRPr lang="en-US" altLang="en-US"/>
          </a:p>
        </p:txBody>
      </p:sp>
    </p:spTree>
    <p:extLst>
      <p:ext uri="{BB962C8B-B14F-4D97-AF65-F5344CB8AC3E}">
        <p14:creationId xmlns:p14="http://schemas.microsoft.com/office/powerpoint/2010/main" val="293954075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80F9CB90-006D-412D-8125-AEEC5F7349FB}" type="datetimeFigureOut">
              <a:rPr lang="en-US">
                <a:solidFill>
                  <a:prstClr val="black">
                    <a:tint val="75000"/>
                  </a:prstClr>
                </a:solidFill>
              </a:rPr>
              <a:pPr>
                <a:defRPr/>
              </a:pPr>
              <a:t>10/4/2017</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fld id="{A1EF64C3-75D8-40E3-97DC-22AB9712164B}" type="slidenum">
              <a:rPr lang="en-US" altLang="en-US"/>
              <a:pPr/>
              <a:t>‹#›</a:t>
            </a:fld>
            <a:endParaRPr lang="en-US" altLang="en-US"/>
          </a:p>
        </p:txBody>
      </p:sp>
    </p:spTree>
    <p:extLst>
      <p:ext uri="{BB962C8B-B14F-4D97-AF65-F5344CB8AC3E}">
        <p14:creationId xmlns:p14="http://schemas.microsoft.com/office/powerpoint/2010/main" val="37035030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F80F3820-A007-4113-A75B-B810378669C9}" type="datetimeFigureOut">
              <a:rPr lang="en-US">
                <a:solidFill>
                  <a:prstClr val="black">
                    <a:tint val="75000"/>
                  </a:prstClr>
                </a:solidFill>
              </a:rPr>
              <a:pPr>
                <a:defRPr/>
              </a:pPr>
              <a:t>10/4/2017</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5B07D284-8C6D-4030-8BC4-8AE5352EDAB0}" type="slidenum">
              <a:rPr lang="en-US" altLang="en-US"/>
              <a:pPr/>
              <a:t>‹#›</a:t>
            </a:fld>
            <a:endParaRPr lang="en-US" altLang="en-US"/>
          </a:p>
        </p:txBody>
      </p:sp>
    </p:spTree>
    <p:extLst>
      <p:ext uri="{BB962C8B-B14F-4D97-AF65-F5344CB8AC3E}">
        <p14:creationId xmlns:p14="http://schemas.microsoft.com/office/powerpoint/2010/main" val="34331229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1E03814B-53DF-46D6-ADBA-2BC163155AD2}" type="datetimeFigureOut">
              <a:rPr lang="en-US">
                <a:solidFill>
                  <a:prstClr val="black">
                    <a:tint val="75000"/>
                  </a:prstClr>
                </a:solidFill>
              </a:rPr>
              <a:pPr>
                <a:defRPr/>
              </a:pPr>
              <a:t>10/4/2017</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385C9C7A-FB59-4E39-85FB-CD19AD69D215}" type="slidenum">
              <a:rPr lang="en-US" altLang="en-US"/>
              <a:pPr/>
              <a:t>‹#›</a:t>
            </a:fld>
            <a:endParaRPr lang="en-US" altLang="en-US"/>
          </a:p>
        </p:txBody>
      </p:sp>
    </p:spTree>
    <p:extLst>
      <p:ext uri="{BB962C8B-B14F-4D97-AF65-F5344CB8AC3E}">
        <p14:creationId xmlns:p14="http://schemas.microsoft.com/office/powerpoint/2010/main" val="40101242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9412A25A-3C17-4987-BC7F-4B442AB04418}" type="datetimeFigureOut">
              <a:rPr lang="en-US">
                <a:solidFill>
                  <a:prstClr val="black">
                    <a:tint val="75000"/>
                  </a:prstClr>
                </a:solidFill>
              </a:rPr>
              <a:pPr>
                <a:defRPr/>
              </a:pPr>
              <a:t>10/4/2017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B9D7FBB1-0EE9-40C7-AD81-9984292EB044}" type="slidenum">
              <a:rPr lang="en-US" altLang="en-US"/>
              <a:pPr/>
              <a:t>‹#›</a:t>
            </a:fld>
            <a:endParaRPr lang="en-US" altLang="en-US"/>
          </a:p>
        </p:txBody>
      </p:sp>
    </p:spTree>
    <p:extLst>
      <p:ext uri="{BB962C8B-B14F-4D97-AF65-F5344CB8AC3E}">
        <p14:creationId xmlns:p14="http://schemas.microsoft.com/office/powerpoint/2010/main" val="14295416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F018836D-9E4D-4604-83C8-99B10B59FB2B}" type="datetimeFigureOut">
              <a:rPr lang="en-US">
                <a:solidFill>
                  <a:prstClr val="black">
                    <a:tint val="75000"/>
                  </a:prstClr>
                </a:solidFill>
              </a:rPr>
              <a:pPr>
                <a:defRPr/>
              </a:pPr>
              <a:t>10/4/2017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6A0C54BD-3C01-49AE-A2B7-AFABD8B4FC99}" type="slidenum">
              <a:rPr lang="en-US" altLang="en-US"/>
              <a:pPr/>
              <a:t>‹#›</a:t>
            </a:fld>
            <a:endParaRPr lang="en-US" altLang="en-US"/>
          </a:p>
        </p:txBody>
      </p:sp>
    </p:spTree>
    <p:extLst>
      <p:ext uri="{BB962C8B-B14F-4D97-AF65-F5344CB8AC3E}">
        <p14:creationId xmlns:p14="http://schemas.microsoft.com/office/powerpoint/2010/main" val="161731642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609600"/>
            <a:ext cx="7772400" cy="1143000"/>
          </a:xfrm>
        </p:spPr>
        <p:txBody>
          <a:bodyPr/>
          <a:lstStyle/>
          <a:p>
            <a:r>
              <a:rPr lang="en-US"/>
              <a:t>Click to edit Master title style</a:t>
            </a:r>
          </a:p>
        </p:txBody>
      </p:sp>
      <p:sp>
        <p:nvSpPr>
          <p:cNvPr id="3" name="Content Placeholder 2"/>
          <p:cNvSpPr>
            <a:spLocks noGrp="1"/>
          </p:cNvSpPr>
          <p:nvPr>
            <p:ph sz="quarter" idx="1"/>
          </p:nvPr>
        </p:nvSpPr>
        <p:spPr>
          <a:xfrm>
            <a:off x="685800"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85800" y="4114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8200" y="4114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0565C5E0-89D8-4A11-8B1D-59B12502FA6E}" type="slidenum">
              <a:rPr lang="en-US" altLang="en-US"/>
              <a:pPr/>
              <a:t>‹#›</a:t>
            </a:fld>
            <a:endParaRPr lang="en-US" altLang="en-US"/>
          </a:p>
        </p:txBody>
      </p:sp>
    </p:spTree>
    <p:extLst>
      <p:ext uri="{BB962C8B-B14F-4D97-AF65-F5344CB8AC3E}">
        <p14:creationId xmlns:p14="http://schemas.microsoft.com/office/powerpoint/2010/main" val="273774651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440" y="2129984"/>
            <a:ext cx="7773120" cy="1470394"/>
          </a:xfrm>
        </p:spPr>
        <p:txBody>
          <a:bodyPr/>
          <a:lstStyle/>
          <a:p>
            <a:r>
              <a:rPr lang="en-US"/>
              <a:t>Click to edit Master title style</a:t>
            </a:r>
          </a:p>
        </p:txBody>
      </p:sp>
      <p:sp>
        <p:nvSpPr>
          <p:cNvPr id="3" name="Subtitle 2"/>
          <p:cNvSpPr>
            <a:spLocks noGrp="1"/>
          </p:cNvSpPr>
          <p:nvPr>
            <p:ph type="subTitle" idx="1"/>
          </p:nvPr>
        </p:nvSpPr>
        <p:spPr>
          <a:xfrm>
            <a:off x="1372321" y="3885528"/>
            <a:ext cx="6400800" cy="1752664"/>
          </a:xfrm>
        </p:spPr>
        <p:txBody>
          <a:bodyPr/>
          <a:lstStyle>
            <a:lvl1pPr marL="0" indent="0" algn="ctr">
              <a:buNone/>
              <a:defRPr/>
            </a:lvl1pPr>
            <a:lvl2pPr marL="414726" indent="0" algn="ctr">
              <a:buNone/>
              <a:defRPr/>
            </a:lvl2pPr>
            <a:lvl3pPr marL="829452" indent="0" algn="ctr">
              <a:buNone/>
              <a:defRPr/>
            </a:lvl3pPr>
            <a:lvl4pPr marL="1244178" indent="0" algn="ctr">
              <a:buNone/>
              <a:defRPr/>
            </a:lvl4pPr>
            <a:lvl5pPr marL="1658904" indent="0" algn="ctr">
              <a:buNone/>
              <a:defRPr/>
            </a:lvl5pPr>
            <a:lvl6pPr marL="2073631" indent="0" algn="ctr">
              <a:buNone/>
              <a:defRPr/>
            </a:lvl6pPr>
            <a:lvl7pPr marL="2488357" indent="0" algn="ctr">
              <a:buNone/>
              <a:defRPr/>
            </a:lvl7pPr>
            <a:lvl8pPr marL="2903083" indent="0" algn="ctr">
              <a:buNone/>
              <a:defRPr/>
            </a:lvl8pPr>
            <a:lvl9pPr marL="3317809" indent="0" algn="ctr">
              <a:buNone/>
              <a:defRPr/>
            </a:lvl9pPr>
          </a:lstStyle>
          <a:p>
            <a:r>
              <a:rPr lang="en-US"/>
              <a:t>Click to edit Master subtitle style</a:t>
            </a:r>
          </a:p>
        </p:txBody>
      </p:sp>
      <p:sp>
        <p:nvSpPr>
          <p:cNvPr id="4" name="Date Placeholder 3"/>
          <p:cNvSpPr>
            <a:spLocks noGrp="1"/>
          </p:cNvSpPr>
          <p:nvPr>
            <p:ph type="dt" idx="10"/>
          </p:nvPr>
        </p:nvSpPr>
        <p:spPr/>
        <p:txBody>
          <a:bodyPr/>
          <a:lstStyle>
            <a:lvl1pPr hangingPunct="1">
              <a:lnSpc>
                <a:spcPct val="100000"/>
              </a:lnSpc>
              <a:buClrTx/>
              <a:buSzTx/>
              <a:buFontTx/>
              <a:buNone/>
              <a:tabLst>
                <a:tab pos="656650" algn="l"/>
                <a:tab pos="1313299" algn="l"/>
                <a:tab pos="1969949" algn="l"/>
              </a:tabLst>
              <a:defRPr>
                <a:latin typeface="Times New Roman" pitchFamily="16" charset="0"/>
                <a:cs typeface="+mn-cs"/>
              </a:defRPr>
            </a:lvl1pPr>
          </a:lstStyle>
          <a:p>
            <a:pPr>
              <a:defRPr/>
            </a:pPr>
            <a:endParaRPr lang="en-US"/>
          </a:p>
        </p:txBody>
      </p:sp>
      <p:sp>
        <p:nvSpPr>
          <p:cNvPr id="5" name="Footer Placeholder 4"/>
          <p:cNvSpPr>
            <a:spLocks noGrp="1"/>
          </p:cNvSpPr>
          <p:nvPr>
            <p:ph type="ftr" idx="11"/>
          </p:nvPr>
        </p:nvSpPr>
        <p:spPr/>
        <p:txBody>
          <a:bodyPr/>
          <a:lstStyle>
            <a:lvl1pPr hangingPunct="1">
              <a:lnSpc>
                <a:spcPct val="100000"/>
              </a:lnSpc>
              <a:buClrTx/>
              <a:buSzTx/>
              <a:buFontTx/>
              <a:buNone/>
              <a:tabLst>
                <a:tab pos="656650" algn="l"/>
                <a:tab pos="1313299" algn="l"/>
                <a:tab pos="1969949" algn="l"/>
                <a:tab pos="2626599" algn="l"/>
              </a:tabLst>
              <a:defRPr>
                <a:latin typeface="Times New Roman" pitchFamily="16" charset="0"/>
                <a:cs typeface="+mn-cs"/>
              </a:defRPr>
            </a:lvl1pPr>
          </a:lstStyle>
          <a:p>
            <a:pPr>
              <a:defRPr/>
            </a:pPr>
            <a:endParaRPr lang="en-US"/>
          </a:p>
        </p:txBody>
      </p:sp>
      <p:sp>
        <p:nvSpPr>
          <p:cNvPr id="6" name="Slide Number Placeholder 5"/>
          <p:cNvSpPr>
            <a:spLocks noGrp="1"/>
          </p:cNvSpPr>
          <p:nvPr>
            <p:ph type="sldNum" idx="12"/>
          </p:nvPr>
        </p:nvSpPr>
        <p:spPr/>
        <p:txBody>
          <a:bodyPr/>
          <a:lstStyle>
            <a:lvl1pPr hangingPunct="1">
              <a:lnSpc>
                <a:spcPct val="100000"/>
              </a:lnSpc>
              <a:buClrTx/>
              <a:buSzTx/>
              <a:buFontTx/>
              <a:buNone/>
              <a:tabLst>
                <a:tab pos="655638" algn="l"/>
                <a:tab pos="1312863" algn="l"/>
                <a:tab pos="1968500" algn="l"/>
              </a:tabLst>
              <a:defRPr/>
            </a:lvl1pPr>
          </a:lstStyle>
          <a:p>
            <a:fld id="{F274C1C9-1812-4222-89D9-B0402A242A60}" type="slidenum">
              <a:rPr lang="en-US" altLang="en-US"/>
              <a:pPr/>
              <a:t>‹#›</a:t>
            </a:fld>
            <a:endParaRPr lang="en-US" altLang="en-US"/>
          </a:p>
        </p:txBody>
      </p:sp>
    </p:spTree>
    <p:extLst>
      <p:ext uri="{BB962C8B-B14F-4D97-AF65-F5344CB8AC3E}">
        <p14:creationId xmlns:p14="http://schemas.microsoft.com/office/powerpoint/2010/main" val="90695255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idx="10"/>
          </p:nvPr>
        </p:nvSpPr>
        <p:spPr/>
        <p:txBody>
          <a:bodyPr/>
          <a:lstStyle>
            <a:lvl1pPr hangingPunct="1">
              <a:lnSpc>
                <a:spcPct val="100000"/>
              </a:lnSpc>
              <a:buClrTx/>
              <a:buSzTx/>
              <a:buFontTx/>
              <a:buNone/>
              <a:tabLst>
                <a:tab pos="656650" algn="l"/>
                <a:tab pos="1313299" algn="l"/>
                <a:tab pos="1969949" algn="l"/>
              </a:tabLst>
              <a:defRPr>
                <a:latin typeface="Times New Roman" pitchFamily="16" charset="0"/>
                <a:cs typeface="+mn-cs"/>
              </a:defRPr>
            </a:lvl1pPr>
          </a:lstStyle>
          <a:p>
            <a:pPr>
              <a:defRPr/>
            </a:pPr>
            <a:endParaRPr lang="en-US"/>
          </a:p>
        </p:txBody>
      </p:sp>
      <p:sp>
        <p:nvSpPr>
          <p:cNvPr id="5" name="Footer Placeholder 4"/>
          <p:cNvSpPr>
            <a:spLocks noGrp="1"/>
          </p:cNvSpPr>
          <p:nvPr>
            <p:ph type="ftr" idx="11"/>
          </p:nvPr>
        </p:nvSpPr>
        <p:spPr/>
        <p:txBody>
          <a:bodyPr/>
          <a:lstStyle>
            <a:lvl1pPr hangingPunct="1">
              <a:lnSpc>
                <a:spcPct val="100000"/>
              </a:lnSpc>
              <a:buClrTx/>
              <a:buSzTx/>
              <a:buFontTx/>
              <a:buNone/>
              <a:tabLst>
                <a:tab pos="656650" algn="l"/>
                <a:tab pos="1313299" algn="l"/>
                <a:tab pos="1969949" algn="l"/>
                <a:tab pos="2626599" algn="l"/>
              </a:tabLst>
              <a:defRPr>
                <a:latin typeface="Times New Roman" pitchFamily="16" charset="0"/>
                <a:cs typeface="+mn-cs"/>
              </a:defRPr>
            </a:lvl1pPr>
          </a:lstStyle>
          <a:p>
            <a:pPr>
              <a:defRPr/>
            </a:pPr>
            <a:endParaRPr lang="en-US"/>
          </a:p>
        </p:txBody>
      </p:sp>
      <p:sp>
        <p:nvSpPr>
          <p:cNvPr id="6" name="Slide Number Placeholder 5"/>
          <p:cNvSpPr>
            <a:spLocks noGrp="1"/>
          </p:cNvSpPr>
          <p:nvPr>
            <p:ph type="sldNum" idx="12"/>
          </p:nvPr>
        </p:nvSpPr>
        <p:spPr/>
        <p:txBody>
          <a:bodyPr/>
          <a:lstStyle>
            <a:lvl1pPr hangingPunct="1">
              <a:lnSpc>
                <a:spcPct val="100000"/>
              </a:lnSpc>
              <a:buClrTx/>
              <a:buSzTx/>
              <a:buFontTx/>
              <a:buNone/>
              <a:tabLst>
                <a:tab pos="655638" algn="l"/>
                <a:tab pos="1312863" algn="l"/>
                <a:tab pos="1968500" algn="l"/>
              </a:tabLst>
              <a:defRPr/>
            </a:lvl1pPr>
          </a:lstStyle>
          <a:p>
            <a:fld id="{E59E98DE-23D3-442A-A31E-4CB169D489B9}" type="slidenum">
              <a:rPr lang="en-US" altLang="en-US"/>
              <a:pPr/>
              <a:t>‹#›</a:t>
            </a:fld>
            <a:endParaRPr lang="en-US" altLang="en-US"/>
          </a:p>
        </p:txBody>
      </p:sp>
    </p:spTree>
    <p:extLst>
      <p:ext uri="{BB962C8B-B14F-4D97-AF65-F5344CB8AC3E}">
        <p14:creationId xmlns:p14="http://schemas.microsoft.com/office/powerpoint/2010/main" val="229676764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880" y="4406863"/>
            <a:ext cx="7771680" cy="1362383"/>
          </a:xfrm>
        </p:spPr>
        <p:txBody>
          <a:bodyPr anchor="t"/>
          <a:lstStyle>
            <a:lvl1pPr algn="l">
              <a:defRPr sz="3600" b="1" cap="all"/>
            </a:lvl1pPr>
          </a:lstStyle>
          <a:p>
            <a:r>
              <a:rPr lang="en-US"/>
              <a:t>Click to edit Master title style</a:t>
            </a:r>
          </a:p>
        </p:txBody>
      </p:sp>
      <p:sp>
        <p:nvSpPr>
          <p:cNvPr id="3" name="Text Placeholder 2"/>
          <p:cNvSpPr>
            <a:spLocks noGrp="1"/>
          </p:cNvSpPr>
          <p:nvPr>
            <p:ph type="body" idx="1"/>
          </p:nvPr>
        </p:nvSpPr>
        <p:spPr>
          <a:xfrm>
            <a:off x="722880" y="2906225"/>
            <a:ext cx="7771680" cy="1500638"/>
          </a:xfrm>
        </p:spPr>
        <p:txBody>
          <a:bodyPr anchor="b"/>
          <a:lstStyle>
            <a:lvl1pPr marL="0" indent="0">
              <a:buNone/>
              <a:defRPr sz="1800"/>
            </a:lvl1pPr>
            <a:lvl2pPr marL="414726" indent="0">
              <a:buNone/>
              <a:defRPr sz="1600"/>
            </a:lvl2pPr>
            <a:lvl3pPr marL="829452" indent="0">
              <a:buNone/>
              <a:defRPr sz="1500"/>
            </a:lvl3pPr>
            <a:lvl4pPr marL="1244178" indent="0">
              <a:buNone/>
              <a:defRPr sz="1300"/>
            </a:lvl4pPr>
            <a:lvl5pPr marL="1658904" indent="0">
              <a:buNone/>
              <a:defRPr sz="1300"/>
            </a:lvl5pPr>
            <a:lvl6pPr marL="2073631" indent="0">
              <a:buNone/>
              <a:defRPr sz="1300"/>
            </a:lvl6pPr>
            <a:lvl7pPr marL="2488357" indent="0">
              <a:buNone/>
              <a:defRPr sz="1300"/>
            </a:lvl7pPr>
            <a:lvl8pPr marL="2903083" indent="0">
              <a:buNone/>
              <a:defRPr sz="1300"/>
            </a:lvl8pPr>
            <a:lvl9pPr marL="3317809" indent="0">
              <a:buNone/>
              <a:defRPr sz="1300"/>
            </a:lvl9pPr>
          </a:lstStyle>
          <a:p>
            <a:pPr lvl="0"/>
            <a:r>
              <a:rPr lang="en-US"/>
              <a:t>Click to edit Master text styles</a:t>
            </a:r>
          </a:p>
        </p:txBody>
      </p:sp>
      <p:sp>
        <p:nvSpPr>
          <p:cNvPr id="4" name="Date Placeholder 3"/>
          <p:cNvSpPr>
            <a:spLocks noGrp="1"/>
          </p:cNvSpPr>
          <p:nvPr>
            <p:ph type="dt" idx="10"/>
          </p:nvPr>
        </p:nvSpPr>
        <p:spPr/>
        <p:txBody>
          <a:bodyPr/>
          <a:lstStyle>
            <a:lvl1pPr hangingPunct="1">
              <a:lnSpc>
                <a:spcPct val="100000"/>
              </a:lnSpc>
              <a:buClrTx/>
              <a:buSzTx/>
              <a:buFontTx/>
              <a:buNone/>
              <a:tabLst>
                <a:tab pos="656650" algn="l"/>
                <a:tab pos="1313299" algn="l"/>
                <a:tab pos="1969949" algn="l"/>
              </a:tabLst>
              <a:defRPr>
                <a:latin typeface="Times New Roman" pitchFamily="16" charset="0"/>
                <a:cs typeface="+mn-cs"/>
              </a:defRPr>
            </a:lvl1pPr>
          </a:lstStyle>
          <a:p>
            <a:pPr>
              <a:defRPr/>
            </a:pPr>
            <a:endParaRPr lang="en-US"/>
          </a:p>
        </p:txBody>
      </p:sp>
      <p:sp>
        <p:nvSpPr>
          <p:cNvPr id="5" name="Footer Placeholder 4"/>
          <p:cNvSpPr>
            <a:spLocks noGrp="1"/>
          </p:cNvSpPr>
          <p:nvPr>
            <p:ph type="ftr" idx="11"/>
          </p:nvPr>
        </p:nvSpPr>
        <p:spPr/>
        <p:txBody>
          <a:bodyPr/>
          <a:lstStyle>
            <a:lvl1pPr hangingPunct="1">
              <a:lnSpc>
                <a:spcPct val="100000"/>
              </a:lnSpc>
              <a:buClrTx/>
              <a:buSzTx/>
              <a:buFontTx/>
              <a:buNone/>
              <a:tabLst>
                <a:tab pos="656650" algn="l"/>
                <a:tab pos="1313299" algn="l"/>
                <a:tab pos="1969949" algn="l"/>
                <a:tab pos="2626599" algn="l"/>
              </a:tabLst>
              <a:defRPr>
                <a:latin typeface="Times New Roman" pitchFamily="16" charset="0"/>
                <a:cs typeface="+mn-cs"/>
              </a:defRPr>
            </a:lvl1pPr>
          </a:lstStyle>
          <a:p>
            <a:pPr>
              <a:defRPr/>
            </a:pPr>
            <a:endParaRPr lang="en-US"/>
          </a:p>
        </p:txBody>
      </p:sp>
      <p:sp>
        <p:nvSpPr>
          <p:cNvPr id="6" name="Slide Number Placeholder 5"/>
          <p:cNvSpPr>
            <a:spLocks noGrp="1"/>
          </p:cNvSpPr>
          <p:nvPr>
            <p:ph type="sldNum" idx="12"/>
          </p:nvPr>
        </p:nvSpPr>
        <p:spPr/>
        <p:txBody>
          <a:bodyPr/>
          <a:lstStyle>
            <a:lvl1pPr hangingPunct="1">
              <a:lnSpc>
                <a:spcPct val="100000"/>
              </a:lnSpc>
              <a:buClrTx/>
              <a:buSzTx/>
              <a:buFontTx/>
              <a:buNone/>
              <a:tabLst>
                <a:tab pos="655638" algn="l"/>
                <a:tab pos="1312863" algn="l"/>
                <a:tab pos="1968500" algn="l"/>
              </a:tabLst>
              <a:defRPr/>
            </a:lvl1pPr>
          </a:lstStyle>
          <a:p>
            <a:fld id="{8C5EF0EC-A849-4337-A28F-287E35195B73}" type="slidenum">
              <a:rPr lang="en-US" altLang="en-US"/>
              <a:pPr/>
              <a:t>‹#›</a:t>
            </a:fld>
            <a:endParaRPr lang="en-US" altLang="en-US"/>
          </a:p>
        </p:txBody>
      </p:sp>
    </p:spTree>
    <p:extLst>
      <p:ext uri="{BB962C8B-B14F-4D97-AF65-F5344CB8AC3E}">
        <p14:creationId xmlns:p14="http://schemas.microsoft.com/office/powerpoint/2010/main" val="216249465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6480" y="1604329"/>
            <a:ext cx="4043520" cy="4524955"/>
          </a:xfrm>
        </p:spPr>
        <p:txBody>
          <a:bodyPr/>
          <a:lstStyle>
            <a:lvl1pPr>
              <a:defRPr sz="2500"/>
            </a:lvl1pPr>
            <a:lvl2pPr>
              <a:defRPr sz="22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38241" y="1604329"/>
            <a:ext cx="4044960" cy="4524955"/>
          </a:xfrm>
        </p:spPr>
        <p:txBody>
          <a:bodyPr/>
          <a:lstStyle>
            <a:lvl1pPr>
              <a:defRPr sz="2500"/>
            </a:lvl1pPr>
            <a:lvl2pPr>
              <a:defRPr sz="22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idx="10"/>
          </p:nvPr>
        </p:nvSpPr>
        <p:spPr/>
        <p:txBody>
          <a:bodyPr/>
          <a:lstStyle>
            <a:lvl1pPr hangingPunct="1">
              <a:lnSpc>
                <a:spcPct val="100000"/>
              </a:lnSpc>
              <a:buClrTx/>
              <a:buSzTx/>
              <a:buFontTx/>
              <a:buNone/>
              <a:tabLst>
                <a:tab pos="656650" algn="l"/>
                <a:tab pos="1313299" algn="l"/>
                <a:tab pos="1969949" algn="l"/>
              </a:tabLst>
              <a:defRPr>
                <a:latin typeface="Times New Roman" pitchFamily="16" charset="0"/>
                <a:cs typeface="+mn-cs"/>
              </a:defRPr>
            </a:lvl1pPr>
          </a:lstStyle>
          <a:p>
            <a:pPr>
              <a:defRPr/>
            </a:pPr>
            <a:endParaRPr lang="en-US"/>
          </a:p>
        </p:txBody>
      </p:sp>
      <p:sp>
        <p:nvSpPr>
          <p:cNvPr id="6" name="Footer Placeholder 5"/>
          <p:cNvSpPr>
            <a:spLocks noGrp="1"/>
          </p:cNvSpPr>
          <p:nvPr>
            <p:ph type="ftr" idx="11"/>
          </p:nvPr>
        </p:nvSpPr>
        <p:spPr/>
        <p:txBody>
          <a:bodyPr/>
          <a:lstStyle>
            <a:lvl1pPr hangingPunct="1">
              <a:lnSpc>
                <a:spcPct val="100000"/>
              </a:lnSpc>
              <a:buClrTx/>
              <a:buSzTx/>
              <a:buFontTx/>
              <a:buNone/>
              <a:tabLst>
                <a:tab pos="656650" algn="l"/>
                <a:tab pos="1313299" algn="l"/>
                <a:tab pos="1969949" algn="l"/>
                <a:tab pos="2626599" algn="l"/>
              </a:tabLst>
              <a:defRPr>
                <a:latin typeface="Times New Roman" pitchFamily="16" charset="0"/>
                <a:cs typeface="+mn-cs"/>
              </a:defRPr>
            </a:lvl1pPr>
          </a:lstStyle>
          <a:p>
            <a:pPr>
              <a:defRPr/>
            </a:pPr>
            <a:endParaRPr lang="en-US"/>
          </a:p>
        </p:txBody>
      </p:sp>
      <p:sp>
        <p:nvSpPr>
          <p:cNvPr id="7" name="Slide Number Placeholder 6"/>
          <p:cNvSpPr>
            <a:spLocks noGrp="1"/>
          </p:cNvSpPr>
          <p:nvPr>
            <p:ph type="sldNum" idx="12"/>
          </p:nvPr>
        </p:nvSpPr>
        <p:spPr/>
        <p:txBody>
          <a:bodyPr/>
          <a:lstStyle>
            <a:lvl1pPr hangingPunct="1">
              <a:lnSpc>
                <a:spcPct val="100000"/>
              </a:lnSpc>
              <a:buClrTx/>
              <a:buSzTx/>
              <a:buFontTx/>
              <a:buNone/>
              <a:tabLst>
                <a:tab pos="655638" algn="l"/>
                <a:tab pos="1312863" algn="l"/>
                <a:tab pos="1968500" algn="l"/>
              </a:tabLst>
              <a:defRPr/>
            </a:lvl1pPr>
          </a:lstStyle>
          <a:p>
            <a:fld id="{E452E621-86BD-4C32-BFD1-15E1EE9071BE}" type="slidenum">
              <a:rPr lang="en-US" altLang="en-US"/>
              <a:pPr/>
              <a:t>‹#›</a:t>
            </a:fld>
            <a:endParaRPr lang="en-US" altLang="en-US"/>
          </a:p>
        </p:txBody>
      </p:sp>
    </p:spTree>
    <p:extLst>
      <p:ext uri="{BB962C8B-B14F-4D97-AF65-F5344CB8AC3E}">
        <p14:creationId xmlns:p14="http://schemas.microsoft.com/office/powerpoint/2010/main" val="314477550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921" y="275070"/>
            <a:ext cx="8229600" cy="1142039"/>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920" y="1535201"/>
            <a:ext cx="4039200" cy="639427"/>
          </a:xfrm>
        </p:spPr>
        <p:txBody>
          <a:bodyPr anchor="b"/>
          <a:lstStyle>
            <a:lvl1pPr marL="0" indent="0">
              <a:buNone/>
              <a:defRPr sz="2200" b="1"/>
            </a:lvl1pPr>
            <a:lvl2pPr marL="414726" indent="0">
              <a:buNone/>
              <a:defRPr sz="1800" b="1"/>
            </a:lvl2pPr>
            <a:lvl3pPr marL="829452" indent="0">
              <a:buNone/>
              <a:defRPr sz="1600" b="1"/>
            </a:lvl3pPr>
            <a:lvl4pPr marL="1244178" indent="0">
              <a:buNone/>
              <a:defRPr sz="1500" b="1"/>
            </a:lvl4pPr>
            <a:lvl5pPr marL="1658904" indent="0">
              <a:buNone/>
              <a:defRPr sz="1500" b="1"/>
            </a:lvl5pPr>
            <a:lvl6pPr marL="2073631" indent="0">
              <a:buNone/>
              <a:defRPr sz="1500" b="1"/>
            </a:lvl6pPr>
            <a:lvl7pPr marL="2488357" indent="0">
              <a:buNone/>
              <a:defRPr sz="1500" b="1"/>
            </a:lvl7pPr>
            <a:lvl8pPr marL="2903083" indent="0">
              <a:buNone/>
              <a:defRPr sz="1500" b="1"/>
            </a:lvl8pPr>
            <a:lvl9pPr marL="3317809" indent="0">
              <a:buNone/>
              <a:defRPr sz="1500" b="1"/>
            </a:lvl9pPr>
          </a:lstStyle>
          <a:p>
            <a:pPr lvl="0"/>
            <a:r>
              <a:rPr lang="en-US"/>
              <a:t>Click to edit Master text styles</a:t>
            </a:r>
          </a:p>
        </p:txBody>
      </p:sp>
      <p:sp>
        <p:nvSpPr>
          <p:cNvPr id="4" name="Content Placeholder 3"/>
          <p:cNvSpPr>
            <a:spLocks noGrp="1"/>
          </p:cNvSpPr>
          <p:nvPr>
            <p:ph sz="half" idx="2"/>
          </p:nvPr>
        </p:nvSpPr>
        <p:spPr>
          <a:xfrm>
            <a:off x="457920" y="2174628"/>
            <a:ext cx="4039200" cy="3951775"/>
          </a:xfrm>
        </p:spPr>
        <p:txBody>
          <a:bodyPr/>
          <a:lstStyle>
            <a:lvl1pPr>
              <a:defRPr sz="2200"/>
            </a:lvl1pPr>
            <a:lvl2pPr>
              <a:defRPr sz="1800"/>
            </a:lvl2pPr>
            <a:lvl3pPr>
              <a:defRPr sz="16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441" y="1535201"/>
            <a:ext cx="4042080" cy="639427"/>
          </a:xfrm>
        </p:spPr>
        <p:txBody>
          <a:bodyPr anchor="b"/>
          <a:lstStyle>
            <a:lvl1pPr marL="0" indent="0">
              <a:buNone/>
              <a:defRPr sz="2200" b="1"/>
            </a:lvl1pPr>
            <a:lvl2pPr marL="414726" indent="0">
              <a:buNone/>
              <a:defRPr sz="1800" b="1"/>
            </a:lvl2pPr>
            <a:lvl3pPr marL="829452" indent="0">
              <a:buNone/>
              <a:defRPr sz="1600" b="1"/>
            </a:lvl3pPr>
            <a:lvl4pPr marL="1244178" indent="0">
              <a:buNone/>
              <a:defRPr sz="1500" b="1"/>
            </a:lvl4pPr>
            <a:lvl5pPr marL="1658904" indent="0">
              <a:buNone/>
              <a:defRPr sz="1500" b="1"/>
            </a:lvl5pPr>
            <a:lvl6pPr marL="2073631" indent="0">
              <a:buNone/>
              <a:defRPr sz="1500" b="1"/>
            </a:lvl6pPr>
            <a:lvl7pPr marL="2488357" indent="0">
              <a:buNone/>
              <a:defRPr sz="1500" b="1"/>
            </a:lvl7pPr>
            <a:lvl8pPr marL="2903083" indent="0">
              <a:buNone/>
              <a:defRPr sz="1500" b="1"/>
            </a:lvl8pPr>
            <a:lvl9pPr marL="3317809" indent="0">
              <a:buNone/>
              <a:defRPr sz="1500" b="1"/>
            </a:lvl9pPr>
          </a:lstStyle>
          <a:p>
            <a:pPr lvl="0"/>
            <a:r>
              <a:rPr lang="en-US"/>
              <a:t>Click to edit Master text styles</a:t>
            </a:r>
          </a:p>
        </p:txBody>
      </p:sp>
      <p:sp>
        <p:nvSpPr>
          <p:cNvPr id="6" name="Content Placeholder 5"/>
          <p:cNvSpPr>
            <a:spLocks noGrp="1"/>
          </p:cNvSpPr>
          <p:nvPr>
            <p:ph sz="quarter" idx="4"/>
          </p:nvPr>
        </p:nvSpPr>
        <p:spPr>
          <a:xfrm>
            <a:off x="4645441" y="2174628"/>
            <a:ext cx="4042080" cy="3951775"/>
          </a:xfrm>
        </p:spPr>
        <p:txBody>
          <a:bodyPr/>
          <a:lstStyle>
            <a:lvl1pPr>
              <a:defRPr sz="2200"/>
            </a:lvl1pPr>
            <a:lvl2pPr>
              <a:defRPr sz="1800"/>
            </a:lvl2pPr>
            <a:lvl3pPr>
              <a:defRPr sz="16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idx="10"/>
          </p:nvPr>
        </p:nvSpPr>
        <p:spPr/>
        <p:txBody>
          <a:bodyPr/>
          <a:lstStyle>
            <a:lvl1pPr hangingPunct="1">
              <a:lnSpc>
                <a:spcPct val="100000"/>
              </a:lnSpc>
              <a:buClrTx/>
              <a:buSzTx/>
              <a:buFontTx/>
              <a:buNone/>
              <a:tabLst>
                <a:tab pos="656650" algn="l"/>
                <a:tab pos="1313299" algn="l"/>
                <a:tab pos="1969949" algn="l"/>
              </a:tabLst>
              <a:defRPr>
                <a:latin typeface="Times New Roman" pitchFamily="16" charset="0"/>
                <a:cs typeface="+mn-cs"/>
              </a:defRPr>
            </a:lvl1pPr>
          </a:lstStyle>
          <a:p>
            <a:pPr>
              <a:defRPr/>
            </a:pPr>
            <a:endParaRPr lang="en-US"/>
          </a:p>
        </p:txBody>
      </p:sp>
      <p:sp>
        <p:nvSpPr>
          <p:cNvPr id="8" name="Footer Placeholder 7"/>
          <p:cNvSpPr>
            <a:spLocks noGrp="1"/>
          </p:cNvSpPr>
          <p:nvPr>
            <p:ph type="ftr" idx="11"/>
          </p:nvPr>
        </p:nvSpPr>
        <p:spPr/>
        <p:txBody>
          <a:bodyPr/>
          <a:lstStyle>
            <a:lvl1pPr hangingPunct="1">
              <a:lnSpc>
                <a:spcPct val="100000"/>
              </a:lnSpc>
              <a:buClrTx/>
              <a:buSzTx/>
              <a:buFontTx/>
              <a:buNone/>
              <a:tabLst>
                <a:tab pos="656650" algn="l"/>
                <a:tab pos="1313299" algn="l"/>
                <a:tab pos="1969949" algn="l"/>
                <a:tab pos="2626599" algn="l"/>
              </a:tabLst>
              <a:defRPr>
                <a:latin typeface="Times New Roman" pitchFamily="16" charset="0"/>
                <a:cs typeface="+mn-cs"/>
              </a:defRPr>
            </a:lvl1pPr>
          </a:lstStyle>
          <a:p>
            <a:pPr>
              <a:defRPr/>
            </a:pPr>
            <a:endParaRPr lang="en-US"/>
          </a:p>
        </p:txBody>
      </p:sp>
      <p:sp>
        <p:nvSpPr>
          <p:cNvPr id="9" name="Slide Number Placeholder 8"/>
          <p:cNvSpPr>
            <a:spLocks noGrp="1"/>
          </p:cNvSpPr>
          <p:nvPr>
            <p:ph type="sldNum" idx="12"/>
          </p:nvPr>
        </p:nvSpPr>
        <p:spPr/>
        <p:txBody>
          <a:bodyPr/>
          <a:lstStyle>
            <a:lvl1pPr hangingPunct="1">
              <a:lnSpc>
                <a:spcPct val="100000"/>
              </a:lnSpc>
              <a:buClrTx/>
              <a:buSzTx/>
              <a:buFontTx/>
              <a:buNone/>
              <a:tabLst>
                <a:tab pos="655638" algn="l"/>
                <a:tab pos="1312863" algn="l"/>
                <a:tab pos="1968500" algn="l"/>
              </a:tabLst>
              <a:defRPr/>
            </a:lvl1pPr>
          </a:lstStyle>
          <a:p>
            <a:fld id="{9DEA93A5-BAFA-4102-8976-C39D61A07E70}" type="slidenum">
              <a:rPr lang="en-US" altLang="en-US"/>
              <a:pPr/>
              <a:t>‹#›</a:t>
            </a:fld>
            <a:endParaRPr lang="en-US" altLang="en-US"/>
          </a:p>
        </p:txBody>
      </p:sp>
    </p:spTree>
    <p:extLst>
      <p:ext uri="{BB962C8B-B14F-4D97-AF65-F5344CB8AC3E}">
        <p14:creationId xmlns:p14="http://schemas.microsoft.com/office/powerpoint/2010/main" val="14888194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idx="10"/>
          </p:nvPr>
        </p:nvSpPr>
        <p:spPr/>
        <p:txBody>
          <a:bodyPr/>
          <a:lstStyle>
            <a:lvl1pPr hangingPunct="1">
              <a:lnSpc>
                <a:spcPct val="100000"/>
              </a:lnSpc>
              <a:buClrTx/>
              <a:buSzTx/>
              <a:buFontTx/>
              <a:buNone/>
              <a:tabLst>
                <a:tab pos="656650" algn="l"/>
                <a:tab pos="1313299" algn="l"/>
                <a:tab pos="1969949" algn="l"/>
              </a:tabLst>
              <a:defRPr>
                <a:latin typeface="Times New Roman" pitchFamily="16" charset="0"/>
                <a:cs typeface="+mn-cs"/>
              </a:defRPr>
            </a:lvl1pPr>
          </a:lstStyle>
          <a:p>
            <a:pPr>
              <a:defRPr/>
            </a:pPr>
            <a:endParaRPr lang="en-US"/>
          </a:p>
        </p:txBody>
      </p:sp>
      <p:sp>
        <p:nvSpPr>
          <p:cNvPr id="4" name="Footer Placeholder 3"/>
          <p:cNvSpPr>
            <a:spLocks noGrp="1"/>
          </p:cNvSpPr>
          <p:nvPr>
            <p:ph type="ftr" idx="11"/>
          </p:nvPr>
        </p:nvSpPr>
        <p:spPr/>
        <p:txBody>
          <a:bodyPr/>
          <a:lstStyle>
            <a:lvl1pPr hangingPunct="1">
              <a:lnSpc>
                <a:spcPct val="100000"/>
              </a:lnSpc>
              <a:buClrTx/>
              <a:buSzTx/>
              <a:buFontTx/>
              <a:buNone/>
              <a:tabLst>
                <a:tab pos="656650" algn="l"/>
                <a:tab pos="1313299" algn="l"/>
                <a:tab pos="1969949" algn="l"/>
                <a:tab pos="2626599" algn="l"/>
              </a:tabLst>
              <a:defRPr>
                <a:latin typeface="Times New Roman" pitchFamily="16" charset="0"/>
                <a:cs typeface="+mn-cs"/>
              </a:defRPr>
            </a:lvl1pPr>
          </a:lstStyle>
          <a:p>
            <a:pPr>
              <a:defRPr/>
            </a:pPr>
            <a:endParaRPr lang="en-US"/>
          </a:p>
        </p:txBody>
      </p:sp>
      <p:sp>
        <p:nvSpPr>
          <p:cNvPr id="5" name="Slide Number Placeholder 4"/>
          <p:cNvSpPr>
            <a:spLocks noGrp="1"/>
          </p:cNvSpPr>
          <p:nvPr>
            <p:ph type="sldNum" idx="12"/>
          </p:nvPr>
        </p:nvSpPr>
        <p:spPr/>
        <p:txBody>
          <a:bodyPr/>
          <a:lstStyle>
            <a:lvl1pPr hangingPunct="1">
              <a:lnSpc>
                <a:spcPct val="100000"/>
              </a:lnSpc>
              <a:buClrTx/>
              <a:buSzTx/>
              <a:buFontTx/>
              <a:buNone/>
              <a:tabLst>
                <a:tab pos="655638" algn="l"/>
                <a:tab pos="1312863" algn="l"/>
                <a:tab pos="1968500" algn="l"/>
              </a:tabLst>
              <a:defRPr/>
            </a:lvl1pPr>
          </a:lstStyle>
          <a:p>
            <a:fld id="{64A3335F-10FF-43AA-B298-02A6F08BBE03}" type="slidenum">
              <a:rPr lang="en-US" altLang="en-US"/>
              <a:pPr/>
              <a:t>‹#›</a:t>
            </a:fld>
            <a:endParaRPr lang="en-US" altLang="en-US"/>
          </a:p>
        </p:txBody>
      </p:sp>
    </p:spTree>
    <p:extLst>
      <p:ext uri="{BB962C8B-B14F-4D97-AF65-F5344CB8AC3E}">
        <p14:creationId xmlns:p14="http://schemas.microsoft.com/office/powerpoint/2010/main" val="217989176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lstStyle>
            <a:lvl1pPr hangingPunct="1">
              <a:lnSpc>
                <a:spcPct val="100000"/>
              </a:lnSpc>
              <a:buClrTx/>
              <a:buSzTx/>
              <a:buFontTx/>
              <a:buNone/>
              <a:tabLst>
                <a:tab pos="656650" algn="l"/>
                <a:tab pos="1313299" algn="l"/>
                <a:tab pos="1969949" algn="l"/>
              </a:tabLst>
              <a:defRPr>
                <a:latin typeface="Times New Roman" pitchFamily="16" charset="0"/>
                <a:cs typeface="+mn-cs"/>
              </a:defRPr>
            </a:lvl1pPr>
          </a:lstStyle>
          <a:p>
            <a:pPr>
              <a:defRPr/>
            </a:pPr>
            <a:endParaRPr lang="en-US"/>
          </a:p>
        </p:txBody>
      </p:sp>
      <p:sp>
        <p:nvSpPr>
          <p:cNvPr id="3" name="Footer Placeholder 2"/>
          <p:cNvSpPr>
            <a:spLocks noGrp="1"/>
          </p:cNvSpPr>
          <p:nvPr>
            <p:ph type="ftr" idx="11"/>
          </p:nvPr>
        </p:nvSpPr>
        <p:spPr/>
        <p:txBody>
          <a:bodyPr/>
          <a:lstStyle>
            <a:lvl1pPr hangingPunct="1">
              <a:lnSpc>
                <a:spcPct val="100000"/>
              </a:lnSpc>
              <a:buClrTx/>
              <a:buSzTx/>
              <a:buFontTx/>
              <a:buNone/>
              <a:tabLst>
                <a:tab pos="656650" algn="l"/>
                <a:tab pos="1313299" algn="l"/>
                <a:tab pos="1969949" algn="l"/>
                <a:tab pos="2626599" algn="l"/>
              </a:tabLst>
              <a:defRPr>
                <a:latin typeface="Times New Roman" pitchFamily="16" charset="0"/>
                <a:cs typeface="+mn-cs"/>
              </a:defRPr>
            </a:lvl1pPr>
          </a:lstStyle>
          <a:p>
            <a:pPr>
              <a:defRPr/>
            </a:pPr>
            <a:endParaRPr lang="en-US"/>
          </a:p>
        </p:txBody>
      </p:sp>
      <p:sp>
        <p:nvSpPr>
          <p:cNvPr id="4" name="Slide Number Placeholder 3"/>
          <p:cNvSpPr>
            <a:spLocks noGrp="1"/>
          </p:cNvSpPr>
          <p:nvPr>
            <p:ph type="sldNum" idx="12"/>
          </p:nvPr>
        </p:nvSpPr>
        <p:spPr/>
        <p:txBody>
          <a:bodyPr/>
          <a:lstStyle>
            <a:lvl1pPr hangingPunct="1">
              <a:lnSpc>
                <a:spcPct val="100000"/>
              </a:lnSpc>
              <a:buClrTx/>
              <a:buSzTx/>
              <a:buFontTx/>
              <a:buNone/>
              <a:tabLst>
                <a:tab pos="655638" algn="l"/>
                <a:tab pos="1312863" algn="l"/>
                <a:tab pos="1968500" algn="l"/>
              </a:tabLst>
              <a:defRPr/>
            </a:lvl1pPr>
          </a:lstStyle>
          <a:p>
            <a:fld id="{5B77879F-288D-4505-B803-53658BB9EC4D}" type="slidenum">
              <a:rPr lang="en-US" altLang="en-US"/>
              <a:pPr/>
              <a:t>‹#›</a:t>
            </a:fld>
            <a:endParaRPr lang="en-US" altLang="en-US"/>
          </a:p>
        </p:txBody>
      </p:sp>
    </p:spTree>
    <p:extLst>
      <p:ext uri="{BB962C8B-B14F-4D97-AF65-F5344CB8AC3E}">
        <p14:creationId xmlns:p14="http://schemas.microsoft.com/office/powerpoint/2010/main" val="299086820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920" y="273629"/>
            <a:ext cx="3008160" cy="1160762"/>
          </a:xfrm>
        </p:spPr>
        <p:txBody>
          <a:bodyPr anchor="b"/>
          <a:lstStyle>
            <a:lvl1pPr algn="l">
              <a:defRPr sz="1800" b="1"/>
            </a:lvl1pPr>
          </a:lstStyle>
          <a:p>
            <a:r>
              <a:rPr lang="en-US"/>
              <a:t>Click to edit Master title style</a:t>
            </a:r>
          </a:p>
        </p:txBody>
      </p:sp>
      <p:sp>
        <p:nvSpPr>
          <p:cNvPr id="3" name="Content Placeholder 2"/>
          <p:cNvSpPr>
            <a:spLocks noGrp="1"/>
          </p:cNvSpPr>
          <p:nvPr>
            <p:ph idx="1"/>
          </p:nvPr>
        </p:nvSpPr>
        <p:spPr>
          <a:xfrm>
            <a:off x="3575521" y="273629"/>
            <a:ext cx="5112000" cy="5852774"/>
          </a:xfrm>
        </p:spPr>
        <p:txBody>
          <a:bodyPr/>
          <a:lstStyle>
            <a:lvl1pPr>
              <a:defRPr sz="2900"/>
            </a:lvl1pPr>
            <a:lvl2pPr>
              <a:defRPr sz="2500"/>
            </a:lvl2pPr>
            <a:lvl3pPr>
              <a:defRPr sz="22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920" y="1434391"/>
            <a:ext cx="3008160" cy="4692013"/>
          </a:xfrm>
        </p:spPr>
        <p:txBody>
          <a:bodyPr/>
          <a:lstStyle>
            <a:lvl1pPr marL="0" indent="0">
              <a:buNone/>
              <a:defRPr sz="1300"/>
            </a:lvl1pPr>
            <a:lvl2pPr marL="414726" indent="0">
              <a:buNone/>
              <a:defRPr sz="1100"/>
            </a:lvl2pPr>
            <a:lvl3pPr marL="829452" indent="0">
              <a:buNone/>
              <a:defRPr sz="900"/>
            </a:lvl3pPr>
            <a:lvl4pPr marL="1244178" indent="0">
              <a:buNone/>
              <a:defRPr sz="800"/>
            </a:lvl4pPr>
            <a:lvl5pPr marL="1658904" indent="0">
              <a:buNone/>
              <a:defRPr sz="800"/>
            </a:lvl5pPr>
            <a:lvl6pPr marL="2073631" indent="0">
              <a:buNone/>
              <a:defRPr sz="800"/>
            </a:lvl6pPr>
            <a:lvl7pPr marL="2488357" indent="0">
              <a:buNone/>
              <a:defRPr sz="800"/>
            </a:lvl7pPr>
            <a:lvl8pPr marL="2903083" indent="0">
              <a:buNone/>
              <a:defRPr sz="800"/>
            </a:lvl8pPr>
            <a:lvl9pPr marL="3317809" indent="0">
              <a:buNone/>
              <a:defRPr sz="800"/>
            </a:lvl9pPr>
          </a:lstStyle>
          <a:p>
            <a:pPr lvl="0"/>
            <a:r>
              <a:rPr lang="en-US"/>
              <a:t>Click to edit Master text styles</a:t>
            </a:r>
          </a:p>
        </p:txBody>
      </p:sp>
      <p:sp>
        <p:nvSpPr>
          <p:cNvPr id="5" name="Date Placeholder 4"/>
          <p:cNvSpPr>
            <a:spLocks noGrp="1"/>
          </p:cNvSpPr>
          <p:nvPr>
            <p:ph type="dt" idx="10"/>
          </p:nvPr>
        </p:nvSpPr>
        <p:spPr/>
        <p:txBody>
          <a:bodyPr/>
          <a:lstStyle>
            <a:lvl1pPr hangingPunct="1">
              <a:lnSpc>
                <a:spcPct val="100000"/>
              </a:lnSpc>
              <a:buClrTx/>
              <a:buSzTx/>
              <a:buFontTx/>
              <a:buNone/>
              <a:tabLst>
                <a:tab pos="656650" algn="l"/>
                <a:tab pos="1313299" algn="l"/>
                <a:tab pos="1969949" algn="l"/>
              </a:tabLst>
              <a:defRPr>
                <a:latin typeface="Times New Roman" pitchFamily="16" charset="0"/>
                <a:cs typeface="+mn-cs"/>
              </a:defRPr>
            </a:lvl1pPr>
          </a:lstStyle>
          <a:p>
            <a:pPr>
              <a:defRPr/>
            </a:pPr>
            <a:endParaRPr lang="en-US"/>
          </a:p>
        </p:txBody>
      </p:sp>
      <p:sp>
        <p:nvSpPr>
          <p:cNvPr id="6" name="Footer Placeholder 5"/>
          <p:cNvSpPr>
            <a:spLocks noGrp="1"/>
          </p:cNvSpPr>
          <p:nvPr>
            <p:ph type="ftr" idx="11"/>
          </p:nvPr>
        </p:nvSpPr>
        <p:spPr/>
        <p:txBody>
          <a:bodyPr/>
          <a:lstStyle>
            <a:lvl1pPr hangingPunct="1">
              <a:lnSpc>
                <a:spcPct val="100000"/>
              </a:lnSpc>
              <a:buClrTx/>
              <a:buSzTx/>
              <a:buFontTx/>
              <a:buNone/>
              <a:tabLst>
                <a:tab pos="656650" algn="l"/>
                <a:tab pos="1313299" algn="l"/>
                <a:tab pos="1969949" algn="l"/>
                <a:tab pos="2626599" algn="l"/>
              </a:tabLst>
              <a:defRPr>
                <a:latin typeface="Times New Roman" pitchFamily="16" charset="0"/>
                <a:cs typeface="+mn-cs"/>
              </a:defRPr>
            </a:lvl1pPr>
          </a:lstStyle>
          <a:p>
            <a:pPr>
              <a:defRPr/>
            </a:pPr>
            <a:endParaRPr lang="en-US"/>
          </a:p>
        </p:txBody>
      </p:sp>
      <p:sp>
        <p:nvSpPr>
          <p:cNvPr id="7" name="Slide Number Placeholder 6"/>
          <p:cNvSpPr>
            <a:spLocks noGrp="1"/>
          </p:cNvSpPr>
          <p:nvPr>
            <p:ph type="sldNum" idx="12"/>
          </p:nvPr>
        </p:nvSpPr>
        <p:spPr/>
        <p:txBody>
          <a:bodyPr/>
          <a:lstStyle>
            <a:lvl1pPr hangingPunct="1">
              <a:lnSpc>
                <a:spcPct val="100000"/>
              </a:lnSpc>
              <a:buClrTx/>
              <a:buSzTx/>
              <a:buFontTx/>
              <a:buNone/>
              <a:tabLst>
                <a:tab pos="655638" algn="l"/>
                <a:tab pos="1312863" algn="l"/>
                <a:tab pos="1968500" algn="l"/>
              </a:tabLst>
              <a:defRPr/>
            </a:lvl1pPr>
          </a:lstStyle>
          <a:p>
            <a:fld id="{EE8A7B9D-CB29-4D5B-BAAF-BE6C8C87DEEC}" type="slidenum">
              <a:rPr lang="en-US" altLang="en-US"/>
              <a:pPr/>
              <a:t>‹#›</a:t>
            </a:fld>
            <a:endParaRPr lang="en-US" altLang="en-US"/>
          </a:p>
        </p:txBody>
      </p:sp>
    </p:spTree>
    <p:extLst>
      <p:ext uri="{BB962C8B-B14F-4D97-AF65-F5344CB8AC3E}">
        <p14:creationId xmlns:p14="http://schemas.microsoft.com/office/powerpoint/2010/main" val="316257154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801" y="4800025"/>
            <a:ext cx="5486400" cy="567420"/>
          </a:xfrm>
        </p:spPr>
        <p:txBody>
          <a:bodyPr anchor="b"/>
          <a:lstStyle>
            <a:lvl1pPr algn="l">
              <a:defRPr sz="1800" b="1"/>
            </a:lvl1pPr>
          </a:lstStyle>
          <a:p>
            <a:r>
              <a:rPr lang="en-US"/>
              <a:t>Click to edit Master title style</a:t>
            </a:r>
          </a:p>
        </p:txBody>
      </p:sp>
      <p:sp>
        <p:nvSpPr>
          <p:cNvPr id="3" name="Picture Placeholder 2"/>
          <p:cNvSpPr>
            <a:spLocks noGrp="1"/>
          </p:cNvSpPr>
          <p:nvPr>
            <p:ph type="pic" idx="1"/>
          </p:nvPr>
        </p:nvSpPr>
        <p:spPr>
          <a:xfrm>
            <a:off x="1792801" y="612065"/>
            <a:ext cx="5486400" cy="4115952"/>
          </a:xfrm>
        </p:spPr>
        <p:txBody>
          <a:bodyPr/>
          <a:lstStyle>
            <a:lvl1pPr marL="0" indent="0">
              <a:buNone/>
              <a:defRPr sz="2900"/>
            </a:lvl1pPr>
            <a:lvl2pPr marL="414726" indent="0">
              <a:buNone/>
              <a:defRPr sz="2500"/>
            </a:lvl2pPr>
            <a:lvl3pPr marL="829452" indent="0">
              <a:buNone/>
              <a:defRPr sz="2200"/>
            </a:lvl3pPr>
            <a:lvl4pPr marL="1244178" indent="0">
              <a:buNone/>
              <a:defRPr sz="1800"/>
            </a:lvl4pPr>
            <a:lvl5pPr marL="1658904" indent="0">
              <a:buNone/>
              <a:defRPr sz="1800"/>
            </a:lvl5pPr>
            <a:lvl6pPr marL="2073631" indent="0">
              <a:buNone/>
              <a:defRPr sz="1800"/>
            </a:lvl6pPr>
            <a:lvl7pPr marL="2488357" indent="0">
              <a:buNone/>
              <a:defRPr sz="1800"/>
            </a:lvl7pPr>
            <a:lvl8pPr marL="2903083" indent="0">
              <a:buNone/>
              <a:defRPr sz="1800"/>
            </a:lvl8pPr>
            <a:lvl9pPr marL="3317809" indent="0">
              <a:buNone/>
              <a:defRPr sz="1800"/>
            </a:lvl9pPr>
          </a:lstStyle>
          <a:p>
            <a:pPr lvl="0"/>
            <a:endParaRPr lang="en-US" noProof="0"/>
          </a:p>
        </p:txBody>
      </p:sp>
      <p:sp>
        <p:nvSpPr>
          <p:cNvPr id="4" name="Text Placeholder 3"/>
          <p:cNvSpPr>
            <a:spLocks noGrp="1"/>
          </p:cNvSpPr>
          <p:nvPr>
            <p:ph type="body" sz="half" idx="2"/>
          </p:nvPr>
        </p:nvSpPr>
        <p:spPr>
          <a:xfrm>
            <a:off x="1792801" y="5367444"/>
            <a:ext cx="5486400" cy="805044"/>
          </a:xfrm>
        </p:spPr>
        <p:txBody>
          <a:bodyPr/>
          <a:lstStyle>
            <a:lvl1pPr marL="0" indent="0">
              <a:buNone/>
              <a:defRPr sz="1300"/>
            </a:lvl1pPr>
            <a:lvl2pPr marL="414726" indent="0">
              <a:buNone/>
              <a:defRPr sz="1100"/>
            </a:lvl2pPr>
            <a:lvl3pPr marL="829452" indent="0">
              <a:buNone/>
              <a:defRPr sz="900"/>
            </a:lvl3pPr>
            <a:lvl4pPr marL="1244178" indent="0">
              <a:buNone/>
              <a:defRPr sz="800"/>
            </a:lvl4pPr>
            <a:lvl5pPr marL="1658904" indent="0">
              <a:buNone/>
              <a:defRPr sz="800"/>
            </a:lvl5pPr>
            <a:lvl6pPr marL="2073631" indent="0">
              <a:buNone/>
              <a:defRPr sz="800"/>
            </a:lvl6pPr>
            <a:lvl7pPr marL="2488357" indent="0">
              <a:buNone/>
              <a:defRPr sz="800"/>
            </a:lvl7pPr>
            <a:lvl8pPr marL="2903083" indent="0">
              <a:buNone/>
              <a:defRPr sz="800"/>
            </a:lvl8pPr>
            <a:lvl9pPr marL="3317809" indent="0">
              <a:buNone/>
              <a:defRPr sz="800"/>
            </a:lvl9pPr>
          </a:lstStyle>
          <a:p>
            <a:pPr lvl="0"/>
            <a:r>
              <a:rPr lang="en-US"/>
              <a:t>Click to edit Master text styles</a:t>
            </a:r>
          </a:p>
        </p:txBody>
      </p:sp>
      <p:sp>
        <p:nvSpPr>
          <p:cNvPr id="5" name="Date Placeholder 4"/>
          <p:cNvSpPr>
            <a:spLocks noGrp="1"/>
          </p:cNvSpPr>
          <p:nvPr>
            <p:ph type="dt" idx="10"/>
          </p:nvPr>
        </p:nvSpPr>
        <p:spPr/>
        <p:txBody>
          <a:bodyPr/>
          <a:lstStyle>
            <a:lvl1pPr hangingPunct="1">
              <a:lnSpc>
                <a:spcPct val="100000"/>
              </a:lnSpc>
              <a:buClrTx/>
              <a:buSzTx/>
              <a:buFontTx/>
              <a:buNone/>
              <a:tabLst>
                <a:tab pos="656650" algn="l"/>
                <a:tab pos="1313299" algn="l"/>
                <a:tab pos="1969949" algn="l"/>
              </a:tabLst>
              <a:defRPr>
                <a:latin typeface="Times New Roman" pitchFamily="16" charset="0"/>
                <a:cs typeface="+mn-cs"/>
              </a:defRPr>
            </a:lvl1pPr>
          </a:lstStyle>
          <a:p>
            <a:pPr>
              <a:defRPr/>
            </a:pPr>
            <a:endParaRPr lang="en-US"/>
          </a:p>
        </p:txBody>
      </p:sp>
      <p:sp>
        <p:nvSpPr>
          <p:cNvPr id="6" name="Footer Placeholder 5"/>
          <p:cNvSpPr>
            <a:spLocks noGrp="1"/>
          </p:cNvSpPr>
          <p:nvPr>
            <p:ph type="ftr" idx="11"/>
          </p:nvPr>
        </p:nvSpPr>
        <p:spPr/>
        <p:txBody>
          <a:bodyPr/>
          <a:lstStyle>
            <a:lvl1pPr hangingPunct="1">
              <a:lnSpc>
                <a:spcPct val="100000"/>
              </a:lnSpc>
              <a:buClrTx/>
              <a:buSzTx/>
              <a:buFontTx/>
              <a:buNone/>
              <a:tabLst>
                <a:tab pos="656650" algn="l"/>
                <a:tab pos="1313299" algn="l"/>
                <a:tab pos="1969949" algn="l"/>
                <a:tab pos="2626599" algn="l"/>
              </a:tabLst>
              <a:defRPr>
                <a:latin typeface="Times New Roman" pitchFamily="16" charset="0"/>
                <a:cs typeface="+mn-cs"/>
              </a:defRPr>
            </a:lvl1pPr>
          </a:lstStyle>
          <a:p>
            <a:pPr>
              <a:defRPr/>
            </a:pPr>
            <a:endParaRPr lang="en-US"/>
          </a:p>
        </p:txBody>
      </p:sp>
      <p:sp>
        <p:nvSpPr>
          <p:cNvPr id="7" name="Slide Number Placeholder 6"/>
          <p:cNvSpPr>
            <a:spLocks noGrp="1"/>
          </p:cNvSpPr>
          <p:nvPr>
            <p:ph type="sldNum" idx="12"/>
          </p:nvPr>
        </p:nvSpPr>
        <p:spPr/>
        <p:txBody>
          <a:bodyPr/>
          <a:lstStyle>
            <a:lvl1pPr hangingPunct="1">
              <a:lnSpc>
                <a:spcPct val="100000"/>
              </a:lnSpc>
              <a:buClrTx/>
              <a:buSzTx/>
              <a:buFontTx/>
              <a:buNone/>
              <a:tabLst>
                <a:tab pos="655638" algn="l"/>
                <a:tab pos="1312863" algn="l"/>
                <a:tab pos="1968500" algn="l"/>
              </a:tabLst>
              <a:defRPr/>
            </a:lvl1pPr>
          </a:lstStyle>
          <a:p>
            <a:fld id="{2CAB3DE2-1018-40EF-8F82-8C8CCDFAE264}" type="slidenum">
              <a:rPr lang="en-US" altLang="en-US"/>
              <a:pPr/>
              <a:t>‹#›</a:t>
            </a:fld>
            <a:endParaRPr lang="en-US" altLang="en-US"/>
          </a:p>
        </p:txBody>
      </p:sp>
    </p:spTree>
    <p:extLst>
      <p:ext uri="{BB962C8B-B14F-4D97-AF65-F5344CB8AC3E}">
        <p14:creationId xmlns:p14="http://schemas.microsoft.com/office/powerpoint/2010/main" val="338523535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idx="10"/>
          </p:nvPr>
        </p:nvSpPr>
        <p:spPr/>
        <p:txBody>
          <a:bodyPr/>
          <a:lstStyle>
            <a:lvl1pPr hangingPunct="1">
              <a:lnSpc>
                <a:spcPct val="100000"/>
              </a:lnSpc>
              <a:buClrTx/>
              <a:buSzTx/>
              <a:buFontTx/>
              <a:buNone/>
              <a:tabLst>
                <a:tab pos="656650" algn="l"/>
                <a:tab pos="1313299" algn="l"/>
                <a:tab pos="1969949" algn="l"/>
              </a:tabLst>
              <a:defRPr>
                <a:latin typeface="Times New Roman" pitchFamily="16" charset="0"/>
                <a:cs typeface="+mn-cs"/>
              </a:defRPr>
            </a:lvl1pPr>
          </a:lstStyle>
          <a:p>
            <a:pPr>
              <a:defRPr/>
            </a:pPr>
            <a:endParaRPr lang="en-US"/>
          </a:p>
        </p:txBody>
      </p:sp>
      <p:sp>
        <p:nvSpPr>
          <p:cNvPr id="5" name="Footer Placeholder 4"/>
          <p:cNvSpPr>
            <a:spLocks noGrp="1"/>
          </p:cNvSpPr>
          <p:nvPr>
            <p:ph type="ftr" idx="11"/>
          </p:nvPr>
        </p:nvSpPr>
        <p:spPr/>
        <p:txBody>
          <a:bodyPr/>
          <a:lstStyle>
            <a:lvl1pPr hangingPunct="1">
              <a:lnSpc>
                <a:spcPct val="100000"/>
              </a:lnSpc>
              <a:buClrTx/>
              <a:buSzTx/>
              <a:buFontTx/>
              <a:buNone/>
              <a:tabLst>
                <a:tab pos="656650" algn="l"/>
                <a:tab pos="1313299" algn="l"/>
                <a:tab pos="1969949" algn="l"/>
                <a:tab pos="2626599" algn="l"/>
              </a:tabLst>
              <a:defRPr>
                <a:latin typeface="Times New Roman" pitchFamily="16" charset="0"/>
                <a:cs typeface="+mn-cs"/>
              </a:defRPr>
            </a:lvl1pPr>
          </a:lstStyle>
          <a:p>
            <a:pPr>
              <a:defRPr/>
            </a:pPr>
            <a:endParaRPr lang="en-US"/>
          </a:p>
        </p:txBody>
      </p:sp>
      <p:sp>
        <p:nvSpPr>
          <p:cNvPr id="6" name="Slide Number Placeholder 5"/>
          <p:cNvSpPr>
            <a:spLocks noGrp="1"/>
          </p:cNvSpPr>
          <p:nvPr>
            <p:ph type="sldNum" idx="12"/>
          </p:nvPr>
        </p:nvSpPr>
        <p:spPr/>
        <p:txBody>
          <a:bodyPr/>
          <a:lstStyle>
            <a:lvl1pPr hangingPunct="1">
              <a:lnSpc>
                <a:spcPct val="100000"/>
              </a:lnSpc>
              <a:buClrTx/>
              <a:buSzTx/>
              <a:buFontTx/>
              <a:buNone/>
              <a:tabLst>
                <a:tab pos="655638" algn="l"/>
                <a:tab pos="1312863" algn="l"/>
                <a:tab pos="1968500" algn="l"/>
              </a:tabLst>
              <a:defRPr/>
            </a:lvl1pPr>
          </a:lstStyle>
          <a:p>
            <a:fld id="{5B88A5CA-A8A7-4570-910E-5F2AB4DB44E2}" type="slidenum">
              <a:rPr lang="en-US" altLang="en-US"/>
              <a:pPr/>
              <a:t>‹#›</a:t>
            </a:fld>
            <a:endParaRPr lang="en-US" altLang="en-US"/>
          </a:p>
        </p:txBody>
      </p:sp>
    </p:spTree>
    <p:extLst>
      <p:ext uri="{BB962C8B-B14F-4D97-AF65-F5344CB8AC3E}">
        <p14:creationId xmlns:p14="http://schemas.microsoft.com/office/powerpoint/2010/main" val="218738839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6880" y="273629"/>
            <a:ext cx="2056320" cy="585565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6481" y="273629"/>
            <a:ext cx="6032160" cy="585565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idx="10"/>
          </p:nvPr>
        </p:nvSpPr>
        <p:spPr/>
        <p:txBody>
          <a:bodyPr/>
          <a:lstStyle>
            <a:lvl1pPr hangingPunct="1">
              <a:lnSpc>
                <a:spcPct val="100000"/>
              </a:lnSpc>
              <a:buClrTx/>
              <a:buSzTx/>
              <a:buFontTx/>
              <a:buNone/>
              <a:tabLst>
                <a:tab pos="656650" algn="l"/>
                <a:tab pos="1313299" algn="l"/>
                <a:tab pos="1969949" algn="l"/>
              </a:tabLst>
              <a:defRPr>
                <a:latin typeface="Times New Roman" pitchFamily="16" charset="0"/>
                <a:cs typeface="+mn-cs"/>
              </a:defRPr>
            </a:lvl1pPr>
          </a:lstStyle>
          <a:p>
            <a:pPr>
              <a:defRPr/>
            </a:pPr>
            <a:endParaRPr lang="en-US"/>
          </a:p>
        </p:txBody>
      </p:sp>
      <p:sp>
        <p:nvSpPr>
          <p:cNvPr id="5" name="Footer Placeholder 4"/>
          <p:cNvSpPr>
            <a:spLocks noGrp="1"/>
          </p:cNvSpPr>
          <p:nvPr>
            <p:ph type="ftr" idx="11"/>
          </p:nvPr>
        </p:nvSpPr>
        <p:spPr/>
        <p:txBody>
          <a:bodyPr/>
          <a:lstStyle>
            <a:lvl1pPr hangingPunct="1">
              <a:lnSpc>
                <a:spcPct val="100000"/>
              </a:lnSpc>
              <a:buClrTx/>
              <a:buSzTx/>
              <a:buFontTx/>
              <a:buNone/>
              <a:tabLst>
                <a:tab pos="656650" algn="l"/>
                <a:tab pos="1313299" algn="l"/>
                <a:tab pos="1969949" algn="l"/>
                <a:tab pos="2626599" algn="l"/>
              </a:tabLst>
              <a:defRPr>
                <a:latin typeface="Times New Roman" pitchFamily="16" charset="0"/>
                <a:cs typeface="+mn-cs"/>
              </a:defRPr>
            </a:lvl1pPr>
          </a:lstStyle>
          <a:p>
            <a:pPr>
              <a:defRPr/>
            </a:pPr>
            <a:endParaRPr lang="en-US"/>
          </a:p>
        </p:txBody>
      </p:sp>
      <p:sp>
        <p:nvSpPr>
          <p:cNvPr id="6" name="Slide Number Placeholder 5"/>
          <p:cNvSpPr>
            <a:spLocks noGrp="1"/>
          </p:cNvSpPr>
          <p:nvPr>
            <p:ph type="sldNum" idx="12"/>
          </p:nvPr>
        </p:nvSpPr>
        <p:spPr/>
        <p:txBody>
          <a:bodyPr/>
          <a:lstStyle>
            <a:lvl1pPr hangingPunct="1">
              <a:lnSpc>
                <a:spcPct val="100000"/>
              </a:lnSpc>
              <a:buClrTx/>
              <a:buSzTx/>
              <a:buFontTx/>
              <a:buNone/>
              <a:tabLst>
                <a:tab pos="655638" algn="l"/>
                <a:tab pos="1312863" algn="l"/>
                <a:tab pos="1968500" algn="l"/>
              </a:tabLst>
              <a:defRPr/>
            </a:lvl1pPr>
          </a:lstStyle>
          <a:p>
            <a:fld id="{0392B118-79EE-46B3-8BEB-36606E4F5FC4}" type="slidenum">
              <a:rPr lang="en-US" altLang="en-US"/>
              <a:pPr/>
              <a:t>‹#›</a:t>
            </a:fld>
            <a:endParaRPr lang="en-US" altLang="en-US"/>
          </a:p>
        </p:txBody>
      </p:sp>
    </p:spTree>
    <p:extLst>
      <p:ext uri="{BB962C8B-B14F-4D97-AF65-F5344CB8AC3E}">
        <p14:creationId xmlns:p14="http://schemas.microsoft.com/office/powerpoint/2010/main" val="395916718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6915" indent="0" algn="ctr">
              <a:buNone/>
              <a:defRPr/>
            </a:lvl2pPr>
            <a:lvl3pPr marL="913832" indent="0" algn="ctr">
              <a:buNone/>
              <a:defRPr/>
            </a:lvl3pPr>
            <a:lvl4pPr marL="1370748" indent="0" algn="ctr">
              <a:buNone/>
              <a:defRPr/>
            </a:lvl4pPr>
            <a:lvl5pPr marL="1827662" indent="0" algn="ctr">
              <a:buNone/>
              <a:defRPr/>
            </a:lvl5pPr>
            <a:lvl6pPr marL="2284579" indent="0" algn="ctr">
              <a:buNone/>
              <a:defRPr/>
            </a:lvl6pPr>
            <a:lvl7pPr marL="2741494" indent="0" algn="ctr">
              <a:buNone/>
              <a:defRPr/>
            </a:lvl7pPr>
            <a:lvl8pPr marL="3198408" indent="0" algn="ctr">
              <a:buNone/>
              <a:defRPr/>
            </a:lvl8pPr>
            <a:lvl9pPr marL="3655325"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atin typeface="Arial" charset="0"/>
                <a:cs typeface="+mn-cs"/>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charset="0"/>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fld id="{3E90265A-BA65-4DF1-BE8D-2BD963971C2B}" type="slidenum">
              <a:rPr lang="en-US" altLang="en-US"/>
              <a:pPr/>
              <a:t>‹#›</a:t>
            </a:fld>
            <a:endParaRPr lang="en-US" altLang="en-US"/>
          </a:p>
        </p:txBody>
      </p:sp>
    </p:spTree>
    <p:extLst>
      <p:ext uri="{BB962C8B-B14F-4D97-AF65-F5344CB8AC3E}">
        <p14:creationId xmlns:p14="http://schemas.microsoft.com/office/powerpoint/2010/main" val="179523586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atin typeface="Arial" charset="0"/>
                <a:cs typeface="+mn-cs"/>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charset="0"/>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fld id="{3EAE140C-C730-4BEE-8A49-36B980D791C9}" type="slidenum">
              <a:rPr lang="en-US" altLang="en-US"/>
              <a:pPr/>
              <a:t>‹#›</a:t>
            </a:fld>
            <a:endParaRPr lang="en-US" altLang="en-US"/>
          </a:p>
        </p:txBody>
      </p:sp>
    </p:spTree>
    <p:extLst>
      <p:ext uri="{BB962C8B-B14F-4D97-AF65-F5344CB8AC3E}">
        <p14:creationId xmlns:p14="http://schemas.microsoft.com/office/powerpoint/2010/main" val="283366918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915" indent="0">
              <a:buNone/>
              <a:defRPr sz="1800"/>
            </a:lvl2pPr>
            <a:lvl3pPr marL="913832" indent="0">
              <a:buNone/>
              <a:defRPr sz="1600"/>
            </a:lvl3pPr>
            <a:lvl4pPr marL="1370748" indent="0">
              <a:buNone/>
              <a:defRPr sz="1400"/>
            </a:lvl4pPr>
            <a:lvl5pPr marL="1827662" indent="0">
              <a:buNone/>
              <a:defRPr sz="1400"/>
            </a:lvl5pPr>
            <a:lvl6pPr marL="2284579" indent="0">
              <a:buNone/>
              <a:defRPr sz="1400"/>
            </a:lvl6pPr>
            <a:lvl7pPr marL="2741494" indent="0">
              <a:buNone/>
              <a:defRPr sz="1400"/>
            </a:lvl7pPr>
            <a:lvl8pPr marL="3198408" indent="0">
              <a:buNone/>
              <a:defRPr sz="1400"/>
            </a:lvl8pPr>
            <a:lvl9pPr marL="3655325"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atin typeface="Arial" charset="0"/>
                <a:cs typeface="+mn-cs"/>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charset="0"/>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fld id="{4ECF5A22-E5B3-433B-9083-34B39EF7A97D}" type="slidenum">
              <a:rPr lang="en-US" altLang="en-US"/>
              <a:pPr/>
              <a:t>‹#›</a:t>
            </a:fld>
            <a:endParaRPr lang="en-US" altLang="en-US"/>
          </a:p>
        </p:txBody>
      </p:sp>
    </p:spTree>
    <p:extLst>
      <p:ext uri="{BB962C8B-B14F-4D97-AF65-F5344CB8AC3E}">
        <p14:creationId xmlns:p14="http://schemas.microsoft.com/office/powerpoint/2010/main" val="70155283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defRPr>
                <a:latin typeface="Arial" charset="0"/>
                <a:cs typeface="+mn-cs"/>
              </a:defRPr>
            </a:lvl1pPr>
          </a:lstStyle>
          <a:p>
            <a:pPr>
              <a:defRPr/>
            </a:pPr>
            <a:endParaRPr lang="en-US"/>
          </a:p>
        </p:txBody>
      </p:sp>
      <p:sp>
        <p:nvSpPr>
          <p:cNvPr id="6" name="Rectangle 5"/>
          <p:cNvSpPr>
            <a:spLocks noGrp="1" noChangeArrowheads="1"/>
          </p:cNvSpPr>
          <p:nvPr>
            <p:ph type="ftr" sz="quarter" idx="11"/>
          </p:nvPr>
        </p:nvSpPr>
        <p:spPr/>
        <p:txBody>
          <a:bodyPr/>
          <a:lstStyle>
            <a:lvl1pPr>
              <a:defRPr>
                <a:latin typeface="Arial" charset="0"/>
                <a:cs typeface="+mn-cs"/>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fld id="{415386BC-29DC-4A44-A874-84581CC6707C}" type="slidenum">
              <a:rPr lang="en-US" altLang="en-US"/>
              <a:pPr/>
              <a:t>‹#›</a:t>
            </a:fld>
            <a:endParaRPr lang="en-US" altLang="en-US"/>
          </a:p>
        </p:txBody>
      </p:sp>
    </p:spTree>
    <p:extLst>
      <p:ext uri="{BB962C8B-B14F-4D97-AF65-F5344CB8AC3E}">
        <p14:creationId xmlns:p14="http://schemas.microsoft.com/office/powerpoint/2010/main" val="215258333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915" indent="0">
              <a:buNone/>
              <a:defRPr sz="2000" b="1"/>
            </a:lvl2pPr>
            <a:lvl3pPr marL="913832" indent="0">
              <a:buNone/>
              <a:defRPr sz="1800" b="1"/>
            </a:lvl3pPr>
            <a:lvl4pPr marL="1370748" indent="0">
              <a:buNone/>
              <a:defRPr sz="1600" b="1"/>
            </a:lvl4pPr>
            <a:lvl5pPr marL="1827662" indent="0">
              <a:buNone/>
              <a:defRPr sz="1600" b="1"/>
            </a:lvl5pPr>
            <a:lvl6pPr marL="2284579" indent="0">
              <a:buNone/>
              <a:defRPr sz="1600" b="1"/>
            </a:lvl6pPr>
            <a:lvl7pPr marL="2741494" indent="0">
              <a:buNone/>
              <a:defRPr sz="1600" b="1"/>
            </a:lvl7pPr>
            <a:lvl8pPr marL="3198408" indent="0">
              <a:buNone/>
              <a:defRPr sz="1600" b="1"/>
            </a:lvl8pPr>
            <a:lvl9pPr marL="365532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915" indent="0">
              <a:buNone/>
              <a:defRPr sz="2000" b="1"/>
            </a:lvl2pPr>
            <a:lvl3pPr marL="913832" indent="0">
              <a:buNone/>
              <a:defRPr sz="1800" b="1"/>
            </a:lvl3pPr>
            <a:lvl4pPr marL="1370748" indent="0">
              <a:buNone/>
              <a:defRPr sz="1600" b="1"/>
            </a:lvl4pPr>
            <a:lvl5pPr marL="1827662" indent="0">
              <a:buNone/>
              <a:defRPr sz="1600" b="1"/>
            </a:lvl5pPr>
            <a:lvl6pPr marL="2284579" indent="0">
              <a:buNone/>
              <a:defRPr sz="1600" b="1"/>
            </a:lvl6pPr>
            <a:lvl7pPr marL="2741494" indent="0">
              <a:buNone/>
              <a:defRPr sz="1600" b="1"/>
            </a:lvl7pPr>
            <a:lvl8pPr marL="3198408" indent="0">
              <a:buNone/>
              <a:defRPr sz="1600" b="1"/>
            </a:lvl8pPr>
            <a:lvl9pPr marL="365532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a:defRPr>
                <a:latin typeface="Arial" charset="0"/>
                <a:cs typeface="+mn-cs"/>
              </a:defRPr>
            </a:lvl1pPr>
          </a:lstStyle>
          <a:p>
            <a:pPr>
              <a:defRPr/>
            </a:pPr>
            <a:endParaRPr lang="en-US"/>
          </a:p>
        </p:txBody>
      </p:sp>
      <p:sp>
        <p:nvSpPr>
          <p:cNvPr id="8" name="Rectangle 5"/>
          <p:cNvSpPr>
            <a:spLocks noGrp="1" noChangeArrowheads="1"/>
          </p:cNvSpPr>
          <p:nvPr>
            <p:ph type="ftr" sz="quarter" idx="11"/>
          </p:nvPr>
        </p:nvSpPr>
        <p:spPr/>
        <p:txBody>
          <a:bodyPr/>
          <a:lstStyle>
            <a:lvl1pPr>
              <a:defRPr>
                <a:latin typeface="Arial" charset="0"/>
                <a:cs typeface="+mn-cs"/>
              </a:defRPr>
            </a:lvl1pPr>
          </a:lstStyle>
          <a:p>
            <a:pPr>
              <a:defRPr/>
            </a:pPr>
            <a:endParaRPr lang="en-US"/>
          </a:p>
        </p:txBody>
      </p:sp>
      <p:sp>
        <p:nvSpPr>
          <p:cNvPr id="9" name="Rectangle 6"/>
          <p:cNvSpPr>
            <a:spLocks noGrp="1" noChangeArrowheads="1"/>
          </p:cNvSpPr>
          <p:nvPr>
            <p:ph type="sldNum" sz="quarter" idx="12"/>
          </p:nvPr>
        </p:nvSpPr>
        <p:spPr/>
        <p:txBody>
          <a:bodyPr/>
          <a:lstStyle>
            <a:lvl1pPr>
              <a:defRPr/>
            </a:lvl1pPr>
          </a:lstStyle>
          <a:p>
            <a:fld id="{4D56BD6B-5FF1-4F16-947D-1AF77B0A6748}" type="slidenum">
              <a:rPr lang="en-US" altLang="en-US"/>
              <a:pPr/>
              <a:t>‹#›</a:t>
            </a:fld>
            <a:endParaRPr lang="en-US" altLang="en-US"/>
          </a:p>
        </p:txBody>
      </p:sp>
    </p:spTree>
    <p:extLst>
      <p:ext uri="{BB962C8B-B14F-4D97-AF65-F5344CB8AC3E}">
        <p14:creationId xmlns:p14="http://schemas.microsoft.com/office/powerpoint/2010/main" val="407146372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a:latin typeface="Arial" charset="0"/>
                <a:cs typeface="+mn-cs"/>
              </a:defRPr>
            </a:lvl1pPr>
          </a:lstStyle>
          <a:p>
            <a:pPr>
              <a:defRPr/>
            </a:pPr>
            <a:endParaRPr lang="en-US"/>
          </a:p>
        </p:txBody>
      </p:sp>
      <p:sp>
        <p:nvSpPr>
          <p:cNvPr id="4" name="Rectangle 5"/>
          <p:cNvSpPr>
            <a:spLocks noGrp="1" noChangeArrowheads="1"/>
          </p:cNvSpPr>
          <p:nvPr>
            <p:ph type="ftr" sz="quarter" idx="11"/>
          </p:nvPr>
        </p:nvSpPr>
        <p:spPr/>
        <p:txBody>
          <a:bodyPr/>
          <a:lstStyle>
            <a:lvl1pPr>
              <a:defRPr>
                <a:latin typeface="Arial" charset="0"/>
                <a:cs typeface="+mn-cs"/>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vl1pPr>
          </a:lstStyle>
          <a:p>
            <a:fld id="{9F6892A3-0560-4BAD-8CEC-1E8FD499917A}" type="slidenum">
              <a:rPr lang="en-US" altLang="en-US"/>
              <a:pPr/>
              <a:t>‹#›</a:t>
            </a:fld>
            <a:endParaRPr lang="en-US" altLang="en-US"/>
          </a:p>
        </p:txBody>
      </p:sp>
    </p:spTree>
    <p:extLst>
      <p:ext uri="{BB962C8B-B14F-4D97-AF65-F5344CB8AC3E}">
        <p14:creationId xmlns:p14="http://schemas.microsoft.com/office/powerpoint/2010/main" val="31458049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atin typeface="Arial" charset="0"/>
                <a:cs typeface="+mn-cs"/>
              </a:defRPr>
            </a:lvl1pPr>
          </a:lstStyle>
          <a:p>
            <a:pPr>
              <a:defRPr/>
            </a:pPr>
            <a:endParaRPr lang="en-US"/>
          </a:p>
        </p:txBody>
      </p:sp>
      <p:sp>
        <p:nvSpPr>
          <p:cNvPr id="3" name="Rectangle 5"/>
          <p:cNvSpPr>
            <a:spLocks noGrp="1" noChangeArrowheads="1"/>
          </p:cNvSpPr>
          <p:nvPr>
            <p:ph type="ftr" sz="quarter" idx="11"/>
          </p:nvPr>
        </p:nvSpPr>
        <p:spPr/>
        <p:txBody>
          <a:bodyPr/>
          <a:lstStyle>
            <a:lvl1pPr>
              <a:defRPr>
                <a:latin typeface="Arial" charset="0"/>
                <a:cs typeface="+mn-cs"/>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vl1pPr>
          </a:lstStyle>
          <a:p>
            <a:fld id="{A1FF6A5D-32BF-4252-8F20-9994A9746244}" type="slidenum">
              <a:rPr lang="en-US" altLang="en-US"/>
              <a:pPr/>
              <a:t>‹#›</a:t>
            </a:fld>
            <a:endParaRPr lang="en-US" altLang="en-US"/>
          </a:p>
        </p:txBody>
      </p:sp>
    </p:spTree>
    <p:extLst>
      <p:ext uri="{BB962C8B-B14F-4D97-AF65-F5344CB8AC3E}">
        <p14:creationId xmlns:p14="http://schemas.microsoft.com/office/powerpoint/2010/main" val="102567393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915" indent="0">
              <a:buNone/>
              <a:defRPr sz="1200"/>
            </a:lvl2pPr>
            <a:lvl3pPr marL="913832" indent="0">
              <a:buNone/>
              <a:defRPr sz="1000"/>
            </a:lvl3pPr>
            <a:lvl4pPr marL="1370748" indent="0">
              <a:buNone/>
              <a:defRPr sz="900"/>
            </a:lvl4pPr>
            <a:lvl5pPr marL="1827662" indent="0">
              <a:buNone/>
              <a:defRPr sz="900"/>
            </a:lvl5pPr>
            <a:lvl6pPr marL="2284579" indent="0">
              <a:buNone/>
              <a:defRPr sz="900"/>
            </a:lvl6pPr>
            <a:lvl7pPr marL="2741494" indent="0">
              <a:buNone/>
              <a:defRPr sz="900"/>
            </a:lvl7pPr>
            <a:lvl8pPr marL="3198408" indent="0">
              <a:buNone/>
              <a:defRPr sz="900"/>
            </a:lvl8pPr>
            <a:lvl9pPr marL="3655325"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atin typeface="Arial" charset="0"/>
                <a:cs typeface="+mn-cs"/>
              </a:defRPr>
            </a:lvl1pPr>
          </a:lstStyle>
          <a:p>
            <a:pPr>
              <a:defRPr/>
            </a:pPr>
            <a:endParaRPr lang="en-US"/>
          </a:p>
        </p:txBody>
      </p:sp>
      <p:sp>
        <p:nvSpPr>
          <p:cNvPr id="6" name="Rectangle 5"/>
          <p:cNvSpPr>
            <a:spLocks noGrp="1" noChangeArrowheads="1"/>
          </p:cNvSpPr>
          <p:nvPr>
            <p:ph type="ftr" sz="quarter" idx="11"/>
          </p:nvPr>
        </p:nvSpPr>
        <p:spPr/>
        <p:txBody>
          <a:bodyPr/>
          <a:lstStyle>
            <a:lvl1pPr>
              <a:defRPr>
                <a:latin typeface="Arial" charset="0"/>
                <a:cs typeface="+mn-cs"/>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fld id="{B5ACEC26-D7B2-4E4D-95FF-6C4651EBADE5}" type="slidenum">
              <a:rPr lang="en-US" altLang="en-US"/>
              <a:pPr/>
              <a:t>‹#›</a:t>
            </a:fld>
            <a:endParaRPr lang="en-US" altLang="en-US"/>
          </a:p>
        </p:txBody>
      </p:sp>
    </p:spTree>
    <p:extLst>
      <p:ext uri="{BB962C8B-B14F-4D97-AF65-F5344CB8AC3E}">
        <p14:creationId xmlns:p14="http://schemas.microsoft.com/office/powerpoint/2010/main" val="176040332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915" indent="0">
              <a:buNone/>
              <a:defRPr sz="2800"/>
            </a:lvl2pPr>
            <a:lvl3pPr marL="913832" indent="0">
              <a:buNone/>
              <a:defRPr sz="2400"/>
            </a:lvl3pPr>
            <a:lvl4pPr marL="1370748" indent="0">
              <a:buNone/>
              <a:defRPr sz="2000"/>
            </a:lvl4pPr>
            <a:lvl5pPr marL="1827662" indent="0">
              <a:buNone/>
              <a:defRPr sz="2000"/>
            </a:lvl5pPr>
            <a:lvl6pPr marL="2284579" indent="0">
              <a:buNone/>
              <a:defRPr sz="2000"/>
            </a:lvl6pPr>
            <a:lvl7pPr marL="2741494" indent="0">
              <a:buNone/>
              <a:defRPr sz="2000"/>
            </a:lvl7pPr>
            <a:lvl8pPr marL="3198408" indent="0">
              <a:buNone/>
              <a:defRPr sz="2000"/>
            </a:lvl8pPr>
            <a:lvl9pPr marL="365532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915" indent="0">
              <a:buNone/>
              <a:defRPr sz="1200"/>
            </a:lvl2pPr>
            <a:lvl3pPr marL="913832" indent="0">
              <a:buNone/>
              <a:defRPr sz="1000"/>
            </a:lvl3pPr>
            <a:lvl4pPr marL="1370748" indent="0">
              <a:buNone/>
              <a:defRPr sz="900"/>
            </a:lvl4pPr>
            <a:lvl5pPr marL="1827662" indent="0">
              <a:buNone/>
              <a:defRPr sz="900"/>
            </a:lvl5pPr>
            <a:lvl6pPr marL="2284579" indent="0">
              <a:buNone/>
              <a:defRPr sz="900"/>
            </a:lvl6pPr>
            <a:lvl7pPr marL="2741494" indent="0">
              <a:buNone/>
              <a:defRPr sz="900"/>
            </a:lvl7pPr>
            <a:lvl8pPr marL="3198408" indent="0">
              <a:buNone/>
              <a:defRPr sz="900"/>
            </a:lvl8pPr>
            <a:lvl9pPr marL="3655325"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atin typeface="Arial" charset="0"/>
                <a:cs typeface="+mn-cs"/>
              </a:defRPr>
            </a:lvl1pPr>
          </a:lstStyle>
          <a:p>
            <a:pPr>
              <a:defRPr/>
            </a:pPr>
            <a:endParaRPr lang="en-US"/>
          </a:p>
        </p:txBody>
      </p:sp>
      <p:sp>
        <p:nvSpPr>
          <p:cNvPr id="6" name="Rectangle 5"/>
          <p:cNvSpPr>
            <a:spLocks noGrp="1" noChangeArrowheads="1"/>
          </p:cNvSpPr>
          <p:nvPr>
            <p:ph type="ftr" sz="quarter" idx="11"/>
          </p:nvPr>
        </p:nvSpPr>
        <p:spPr/>
        <p:txBody>
          <a:bodyPr/>
          <a:lstStyle>
            <a:lvl1pPr>
              <a:defRPr>
                <a:latin typeface="Arial" charset="0"/>
                <a:cs typeface="+mn-cs"/>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fld id="{F27DDFD8-31EB-44DF-9591-3B2A7BCEDC20}" type="slidenum">
              <a:rPr lang="en-US" altLang="en-US"/>
              <a:pPr/>
              <a:t>‹#›</a:t>
            </a:fld>
            <a:endParaRPr lang="en-US" altLang="en-US"/>
          </a:p>
        </p:txBody>
      </p:sp>
    </p:spTree>
    <p:extLst>
      <p:ext uri="{BB962C8B-B14F-4D97-AF65-F5344CB8AC3E}">
        <p14:creationId xmlns:p14="http://schemas.microsoft.com/office/powerpoint/2010/main" val="93805288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atin typeface="Arial" charset="0"/>
                <a:cs typeface="+mn-cs"/>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charset="0"/>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fld id="{E6CAF8B5-8943-40B2-93A6-146CFBC308BD}" type="slidenum">
              <a:rPr lang="en-US" altLang="en-US"/>
              <a:pPr/>
              <a:t>‹#›</a:t>
            </a:fld>
            <a:endParaRPr lang="en-US" altLang="en-US"/>
          </a:p>
        </p:txBody>
      </p:sp>
    </p:spTree>
    <p:extLst>
      <p:ext uri="{BB962C8B-B14F-4D97-AF65-F5344CB8AC3E}">
        <p14:creationId xmlns:p14="http://schemas.microsoft.com/office/powerpoint/2010/main" val="19122618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44"/>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4"/>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atin typeface="Arial" charset="0"/>
                <a:cs typeface="+mn-cs"/>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charset="0"/>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fld id="{9F6558C8-CB7F-47A5-AC31-404B524AB895}" type="slidenum">
              <a:rPr lang="en-US" altLang="en-US"/>
              <a:pPr/>
              <a:t>‹#›</a:t>
            </a:fld>
            <a:endParaRPr lang="en-US" altLang="en-US"/>
          </a:p>
        </p:txBody>
      </p:sp>
    </p:spTree>
    <p:extLst>
      <p:ext uri="{BB962C8B-B14F-4D97-AF65-F5344CB8AC3E}">
        <p14:creationId xmlns:p14="http://schemas.microsoft.com/office/powerpoint/2010/main" val="150260854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6915" indent="0" algn="ctr">
              <a:buNone/>
              <a:defRPr/>
            </a:lvl2pPr>
            <a:lvl3pPr marL="913832" indent="0" algn="ctr">
              <a:buNone/>
              <a:defRPr/>
            </a:lvl3pPr>
            <a:lvl4pPr marL="1370748" indent="0" algn="ctr">
              <a:buNone/>
              <a:defRPr/>
            </a:lvl4pPr>
            <a:lvl5pPr marL="1827662" indent="0" algn="ctr">
              <a:buNone/>
              <a:defRPr/>
            </a:lvl5pPr>
            <a:lvl6pPr marL="2284579" indent="0" algn="ctr">
              <a:buNone/>
              <a:defRPr/>
            </a:lvl6pPr>
            <a:lvl7pPr marL="2741494" indent="0" algn="ctr">
              <a:buNone/>
              <a:defRPr/>
            </a:lvl7pPr>
            <a:lvl8pPr marL="3198408" indent="0" algn="ctr">
              <a:buNone/>
              <a:defRPr/>
            </a:lvl8pPr>
            <a:lvl9pPr marL="3655325" indent="0" algn="ctr">
              <a:buNone/>
              <a:defRPr/>
            </a:lvl9pPr>
          </a:lstStyle>
          <a:p>
            <a:r>
              <a:rPr lang="en-US"/>
              <a:t>Click to edit Master subtitle style</a:t>
            </a:r>
          </a:p>
        </p:txBody>
      </p:sp>
      <p:sp>
        <p:nvSpPr>
          <p:cNvPr id="4" name="Date Placeholder 3"/>
          <p:cNvSpPr>
            <a:spLocks noGrp="1"/>
          </p:cNvSpPr>
          <p:nvPr>
            <p:ph type="dt" sz="half" idx="10"/>
          </p:nvPr>
        </p:nvSpPr>
        <p:spPr/>
        <p:txBody>
          <a:bodyPr rtlCol="0"/>
          <a:lstStyle>
            <a:lvl1pPr fontAlgn="auto">
              <a:spcBef>
                <a:spcPts val="0"/>
              </a:spcBef>
              <a:spcAft>
                <a:spcPts val="0"/>
              </a:spcAft>
              <a:defRPr>
                <a:solidFill>
                  <a:srgbClr val="000000">
                    <a:tint val="75000"/>
                  </a:srgbClr>
                </a:solidFill>
                <a:latin typeface="+mn-lt"/>
                <a:cs typeface="+mn-cs"/>
              </a:defRPr>
            </a:lvl1pPr>
          </a:lstStyle>
          <a:p>
            <a:pPr>
              <a:defRPr/>
            </a:pPr>
            <a:endParaRPr lang="en-US"/>
          </a:p>
        </p:txBody>
      </p:sp>
      <p:sp>
        <p:nvSpPr>
          <p:cNvPr id="5" name="Footer Placeholder 4"/>
          <p:cNvSpPr>
            <a:spLocks noGrp="1"/>
          </p:cNvSpPr>
          <p:nvPr>
            <p:ph type="ftr" sz="quarter" idx="11"/>
          </p:nvPr>
        </p:nvSpPr>
        <p:spPr/>
        <p:txBody>
          <a:bodyPr rtlCol="0"/>
          <a:lstStyle>
            <a:lvl1pPr fontAlgn="auto">
              <a:spcBef>
                <a:spcPts val="0"/>
              </a:spcBef>
              <a:spcAft>
                <a:spcPts val="0"/>
              </a:spcAft>
              <a:defRPr>
                <a:solidFill>
                  <a:srgbClr val="000000">
                    <a:tint val="75000"/>
                  </a:srgbClr>
                </a:solidFill>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B5084308-3092-4D93-966D-E00832587FCF}" type="slidenum">
              <a:rPr lang="en-US" altLang="en-US"/>
              <a:pPr/>
              <a:t>‹#›</a:t>
            </a:fld>
            <a:endParaRPr lang="en-US" altLang="en-US"/>
          </a:p>
        </p:txBody>
      </p:sp>
    </p:spTree>
    <p:extLst>
      <p:ext uri="{BB962C8B-B14F-4D97-AF65-F5344CB8AC3E}">
        <p14:creationId xmlns:p14="http://schemas.microsoft.com/office/powerpoint/2010/main" val="27989084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rtlCol="0"/>
          <a:lstStyle>
            <a:lvl1pPr fontAlgn="auto">
              <a:spcBef>
                <a:spcPts val="0"/>
              </a:spcBef>
              <a:spcAft>
                <a:spcPts val="0"/>
              </a:spcAft>
              <a:defRPr>
                <a:solidFill>
                  <a:srgbClr val="000000">
                    <a:tint val="75000"/>
                  </a:srgbClr>
                </a:solidFill>
                <a:latin typeface="+mn-lt"/>
                <a:cs typeface="+mn-cs"/>
              </a:defRPr>
            </a:lvl1pPr>
          </a:lstStyle>
          <a:p>
            <a:pPr>
              <a:defRPr/>
            </a:pPr>
            <a:endParaRPr lang="en-US"/>
          </a:p>
        </p:txBody>
      </p:sp>
      <p:sp>
        <p:nvSpPr>
          <p:cNvPr id="5" name="Footer Placeholder 4"/>
          <p:cNvSpPr>
            <a:spLocks noGrp="1"/>
          </p:cNvSpPr>
          <p:nvPr>
            <p:ph type="ftr" sz="quarter" idx="11"/>
          </p:nvPr>
        </p:nvSpPr>
        <p:spPr/>
        <p:txBody>
          <a:bodyPr rtlCol="0"/>
          <a:lstStyle>
            <a:lvl1pPr fontAlgn="auto">
              <a:spcBef>
                <a:spcPts val="0"/>
              </a:spcBef>
              <a:spcAft>
                <a:spcPts val="0"/>
              </a:spcAft>
              <a:defRPr>
                <a:solidFill>
                  <a:srgbClr val="000000">
                    <a:tint val="75000"/>
                  </a:srgbClr>
                </a:solidFill>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697AAE23-35F2-4102-8A71-8ECD60C15D5C}" type="slidenum">
              <a:rPr lang="en-US" altLang="en-US"/>
              <a:pPr/>
              <a:t>‹#›</a:t>
            </a:fld>
            <a:endParaRPr lang="en-US" altLang="en-US"/>
          </a:p>
        </p:txBody>
      </p:sp>
    </p:spTree>
    <p:extLst>
      <p:ext uri="{BB962C8B-B14F-4D97-AF65-F5344CB8AC3E}">
        <p14:creationId xmlns:p14="http://schemas.microsoft.com/office/powerpoint/2010/main" val="80417547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915" indent="0">
              <a:buNone/>
              <a:defRPr sz="1800"/>
            </a:lvl2pPr>
            <a:lvl3pPr marL="913832" indent="0">
              <a:buNone/>
              <a:defRPr sz="1600"/>
            </a:lvl3pPr>
            <a:lvl4pPr marL="1370748" indent="0">
              <a:buNone/>
              <a:defRPr sz="1400"/>
            </a:lvl4pPr>
            <a:lvl5pPr marL="1827662" indent="0">
              <a:buNone/>
              <a:defRPr sz="1400"/>
            </a:lvl5pPr>
            <a:lvl6pPr marL="2284579" indent="0">
              <a:buNone/>
              <a:defRPr sz="1400"/>
            </a:lvl6pPr>
            <a:lvl7pPr marL="2741494" indent="0">
              <a:buNone/>
              <a:defRPr sz="1400"/>
            </a:lvl7pPr>
            <a:lvl8pPr marL="3198408" indent="0">
              <a:buNone/>
              <a:defRPr sz="1400"/>
            </a:lvl8pPr>
            <a:lvl9pPr marL="3655325"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rtlCol="0"/>
          <a:lstStyle>
            <a:lvl1pPr fontAlgn="auto">
              <a:spcBef>
                <a:spcPts val="0"/>
              </a:spcBef>
              <a:spcAft>
                <a:spcPts val="0"/>
              </a:spcAft>
              <a:defRPr>
                <a:solidFill>
                  <a:srgbClr val="000000">
                    <a:tint val="75000"/>
                  </a:srgbClr>
                </a:solidFill>
                <a:latin typeface="+mn-lt"/>
                <a:cs typeface="+mn-cs"/>
              </a:defRPr>
            </a:lvl1pPr>
          </a:lstStyle>
          <a:p>
            <a:pPr>
              <a:defRPr/>
            </a:pPr>
            <a:endParaRPr lang="en-US"/>
          </a:p>
        </p:txBody>
      </p:sp>
      <p:sp>
        <p:nvSpPr>
          <p:cNvPr id="5" name="Footer Placeholder 4"/>
          <p:cNvSpPr>
            <a:spLocks noGrp="1"/>
          </p:cNvSpPr>
          <p:nvPr>
            <p:ph type="ftr" sz="quarter" idx="11"/>
          </p:nvPr>
        </p:nvSpPr>
        <p:spPr/>
        <p:txBody>
          <a:bodyPr rtlCol="0"/>
          <a:lstStyle>
            <a:lvl1pPr fontAlgn="auto">
              <a:spcBef>
                <a:spcPts val="0"/>
              </a:spcBef>
              <a:spcAft>
                <a:spcPts val="0"/>
              </a:spcAft>
              <a:defRPr>
                <a:solidFill>
                  <a:srgbClr val="000000">
                    <a:tint val="75000"/>
                  </a:srgbClr>
                </a:solidFill>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CC60F683-FF1D-445E-8445-08615CBE002A}" type="slidenum">
              <a:rPr lang="en-US" altLang="en-US"/>
              <a:pPr/>
              <a:t>‹#›</a:t>
            </a:fld>
            <a:endParaRPr lang="en-US" altLang="en-US"/>
          </a:p>
        </p:txBody>
      </p:sp>
    </p:spTree>
    <p:extLst>
      <p:ext uri="{BB962C8B-B14F-4D97-AF65-F5344CB8AC3E}">
        <p14:creationId xmlns:p14="http://schemas.microsoft.com/office/powerpoint/2010/main" val="420525014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rtlCol="0"/>
          <a:lstStyle>
            <a:lvl1pPr fontAlgn="auto">
              <a:spcBef>
                <a:spcPts val="0"/>
              </a:spcBef>
              <a:spcAft>
                <a:spcPts val="0"/>
              </a:spcAft>
              <a:defRPr>
                <a:solidFill>
                  <a:srgbClr val="000000">
                    <a:tint val="75000"/>
                  </a:srgbClr>
                </a:solidFill>
                <a:latin typeface="+mn-lt"/>
                <a:cs typeface="+mn-cs"/>
              </a:defRPr>
            </a:lvl1pPr>
          </a:lstStyle>
          <a:p>
            <a:pPr>
              <a:defRPr/>
            </a:pPr>
            <a:endParaRPr lang="en-US"/>
          </a:p>
        </p:txBody>
      </p:sp>
      <p:sp>
        <p:nvSpPr>
          <p:cNvPr id="6" name="Footer Placeholder 4"/>
          <p:cNvSpPr>
            <a:spLocks noGrp="1"/>
          </p:cNvSpPr>
          <p:nvPr>
            <p:ph type="ftr" sz="quarter" idx="11"/>
          </p:nvPr>
        </p:nvSpPr>
        <p:spPr/>
        <p:txBody>
          <a:bodyPr rtlCol="0"/>
          <a:lstStyle>
            <a:lvl1pPr fontAlgn="auto">
              <a:spcBef>
                <a:spcPts val="0"/>
              </a:spcBef>
              <a:spcAft>
                <a:spcPts val="0"/>
              </a:spcAft>
              <a:defRPr>
                <a:solidFill>
                  <a:srgbClr val="000000">
                    <a:tint val="75000"/>
                  </a:srgbClr>
                </a:solidFill>
                <a:latin typeface="+mn-lt"/>
                <a:cs typeface="+mn-cs"/>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405FA63E-2EE0-403D-BA21-987BEF63E670}" type="slidenum">
              <a:rPr lang="en-US" altLang="en-US"/>
              <a:pPr/>
              <a:t>‹#›</a:t>
            </a:fld>
            <a:endParaRPr lang="en-US" altLang="en-US"/>
          </a:p>
        </p:txBody>
      </p:sp>
    </p:spTree>
    <p:extLst>
      <p:ext uri="{BB962C8B-B14F-4D97-AF65-F5344CB8AC3E}">
        <p14:creationId xmlns:p14="http://schemas.microsoft.com/office/powerpoint/2010/main" val="44190036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915" indent="0">
              <a:buNone/>
              <a:defRPr sz="2000" b="1"/>
            </a:lvl2pPr>
            <a:lvl3pPr marL="913832" indent="0">
              <a:buNone/>
              <a:defRPr sz="1800" b="1"/>
            </a:lvl3pPr>
            <a:lvl4pPr marL="1370748" indent="0">
              <a:buNone/>
              <a:defRPr sz="1600" b="1"/>
            </a:lvl4pPr>
            <a:lvl5pPr marL="1827662" indent="0">
              <a:buNone/>
              <a:defRPr sz="1600" b="1"/>
            </a:lvl5pPr>
            <a:lvl6pPr marL="2284579" indent="0">
              <a:buNone/>
              <a:defRPr sz="1600" b="1"/>
            </a:lvl6pPr>
            <a:lvl7pPr marL="2741494" indent="0">
              <a:buNone/>
              <a:defRPr sz="1600" b="1"/>
            </a:lvl7pPr>
            <a:lvl8pPr marL="3198408" indent="0">
              <a:buNone/>
              <a:defRPr sz="1600" b="1"/>
            </a:lvl8pPr>
            <a:lvl9pPr marL="365532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915" indent="0">
              <a:buNone/>
              <a:defRPr sz="2000" b="1"/>
            </a:lvl2pPr>
            <a:lvl3pPr marL="913832" indent="0">
              <a:buNone/>
              <a:defRPr sz="1800" b="1"/>
            </a:lvl3pPr>
            <a:lvl4pPr marL="1370748" indent="0">
              <a:buNone/>
              <a:defRPr sz="1600" b="1"/>
            </a:lvl4pPr>
            <a:lvl5pPr marL="1827662" indent="0">
              <a:buNone/>
              <a:defRPr sz="1600" b="1"/>
            </a:lvl5pPr>
            <a:lvl6pPr marL="2284579" indent="0">
              <a:buNone/>
              <a:defRPr sz="1600" b="1"/>
            </a:lvl6pPr>
            <a:lvl7pPr marL="2741494" indent="0">
              <a:buNone/>
              <a:defRPr sz="1600" b="1"/>
            </a:lvl7pPr>
            <a:lvl8pPr marL="3198408" indent="0">
              <a:buNone/>
              <a:defRPr sz="1600" b="1"/>
            </a:lvl8pPr>
            <a:lvl9pPr marL="365532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rtlCol="0"/>
          <a:lstStyle>
            <a:lvl1pPr fontAlgn="auto">
              <a:spcBef>
                <a:spcPts val="0"/>
              </a:spcBef>
              <a:spcAft>
                <a:spcPts val="0"/>
              </a:spcAft>
              <a:defRPr>
                <a:solidFill>
                  <a:srgbClr val="000000">
                    <a:tint val="75000"/>
                  </a:srgbClr>
                </a:solidFill>
                <a:latin typeface="+mn-lt"/>
                <a:cs typeface="+mn-cs"/>
              </a:defRPr>
            </a:lvl1pPr>
          </a:lstStyle>
          <a:p>
            <a:pPr>
              <a:defRPr/>
            </a:pPr>
            <a:endParaRPr lang="en-US"/>
          </a:p>
        </p:txBody>
      </p:sp>
      <p:sp>
        <p:nvSpPr>
          <p:cNvPr id="8" name="Footer Placeholder 4"/>
          <p:cNvSpPr>
            <a:spLocks noGrp="1"/>
          </p:cNvSpPr>
          <p:nvPr>
            <p:ph type="ftr" sz="quarter" idx="11"/>
          </p:nvPr>
        </p:nvSpPr>
        <p:spPr/>
        <p:txBody>
          <a:bodyPr rtlCol="0"/>
          <a:lstStyle>
            <a:lvl1pPr fontAlgn="auto">
              <a:spcBef>
                <a:spcPts val="0"/>
              </a:spcBef>
              <a:spcAft>
                <a:spcPts val="0"/>
              </a:spcAft>
              <a:defRPr>
                <a:solidFill>
                  <a:srgbClr val="000000">
                    <a:tint val="75000"/>
                  </a:srgbClr>
                </a:solidFill>
                <a:latin typeface="+mn-lt"/>
                <a:cs typeface="+mn-cs"/>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657BCABC-763D-42C0-96D5-197D65C2B56C}" type="slidenum">
              <a:rPr lang="en-US" altLang="en-US"/>
              <a:pPr/>
              <a:t>‹#›</a:t>
            </a:fld>
            <a:endParaRPr lang="en-US" altLang="en-US"/>
          </a:p>
        </p:txBody>
      </p:sp>
    </p:spTree>
    <p:extLst>
      <p:ext uri="{BB962C8B-B14F-4D97-AF65-F5344CB8AC3E}">
        <p14:creationId xmlns:p14="http://schemas.microsoft.com/office/powerpoint/2010/main" val="221221841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rtlCol="0"/>
          <a:lstStyle>
            <a:lvl1pPr fontAlgn="auto">
              <a:spcBef>
                <a:spcPts val="0"/>
              </a:spcBef>
              <a:spcAft>
                <a:spcPts val="0"/>
              </a:spcAft>
              <a:defRPr>
                <a:solidFill>
                  <a:srgbClr val="000000">
                    <a:tint val="75000"/>
                  </a:srgbClr>
                </a:solidFill>
                <a:latin typeface="+mn-lt"/>
                <a:cs typeface="+mn-cs"/>
              </a:defRPr>
            </a:lvl1pPr>
          </a:lstStyle>
          <a:p>
            <a:pPr>
              <a:defRPr/>
            </a:pPr>
            <a:endParaRPr lang="en-US"/>
          </a:p>
        </p:txBody>
      </p:sp>
      <p:sp>
        <p:nvSpPr>
          <p:cNvPr id="4" name="Footer Placeholder 4"/>
          <p:cNvSpPr>
            <a:spLocks noGrp="1"/>
          </p:cNvSpPr>
          <p:nvPr>
            <p:ph type="ftr" sz="quarter" idx="11"/>
          </p:nvPr>
        </p:nvSpPr>
        <p:spPr/>
        <p:txBody>
          <a:bodyPr rtlCol="0"/>
          <a:lstStyle>
            <a:lvl1pPr fontAlgn="auto">
              <a:spcBef>
                <a:spcPts val="0"/>
              </a:spcBef>
              <a:spcAft>
                <a:spcPts val="0"/>
              </a:spcAft>
              <a:defRPr>
                <a:solidFill>
                  <a:srgbClr val="000000">
                    <a:tint val="75000"/>
                  </a:srgbClr>
                </a:solidFill>
                <a:latin typeface="+mn-lt"/>
                <a:cs typeface="+mn-cs"/>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7DE2B11C-6C06-4A8E-8E1B-D374223C791C}" type="slidenum">
              <a:rPr lang="en-US" altLang="en-US"/>
              <a:pPr/>
              <a:t>‹#›</a:t>
            </a:fld>
            <a:endParaRPr lang="en-US" altLang="en-US"/>
          </a:p>
        </p:txBody>
      </p:sp>
    </p:spTree>
    <p:extLst>
      <p:ext uri="{BB962C8B-B14F-4D97-AF65-F5344CB8AC3E}">
        <p14:creationId xmlns:p14="http://schemas.microsoft.com/office/powerpoint/2010/main" val="256777823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rtlCol="0"/>
          <a:lstStyle>
            <a:lvl1pPr fontAlgn="auto">
              <a:spcBef>
                <a:spcPts val="0"/>
              </a:spcBef>
              <a:spcAft>
                <a:spcPts val="0"/>
              </a:spcAft>
              <a:defRPr>
                <a:solidFill>
                  <a:srgbClr val="000000">
                    <a:tint val="75000"/>
                  </a:srgbClr>
                </a:solidFill>
                <a:latin typeface="+mn-lt"/>
                <a:cs typeface="+mn-cs"/>
              </a:defRPr>
            </a:lvl1pPr>
          </a:lstStyle>
          <a:p>
            <a:pPr>
              <a:defRPr/>
            </a:pPr>
            <a:endParaRPr lang="en-US"/>
          </a:p>
        </p:txBody>
      </p:sp>
      <p:sp>
        <p:nvSpPr>
          <p:cNvPr id="3" name="Footer Placeholder 4"/>
          <p:cNvSpPr>
            <a:spLocks noGrp="1"/>
          </p:cNvSpPr>
          <p:nvPr>
            <p:ph type="ftr" sz="quarter" idx="11"/>
          </p:nvPr>
        </p:nvSpPr>
        <p:spPr/>
        <p:txBody>
          <a:bodyPr rtlCol="0"/>
          <a:lstStyle>
            <a:lvl1pPr fontAlgn="auto">
              <a:spcBef>
                <a:spcPts val="0"/>
              </a:spcBef>
              <a:spcAft>
                <a:spcPts val="0"/>
              </a:spcAft>
              <a:defRPr>
                <a:solidFill>
                  <a:srgbClr val="000000">
                    <a:tint val="75000"/>
                  </a:srgbClr>
                </a:solidFill>
                <a:latin typeface="+mn-lt"/>
                <a:cs typeface="+mn-cs"/>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F0716490-E161-4D04-8616-E0464CD17A2A}" type="slidenum">
              <a:rPr lang="en-US" altLang="en-US"/>
              <a:pPr/>
              <a:t>‹#›</a:t>
            </a:fld>
            <a:endParaRPr lang="en-US" altLang="en-US"/>
          </a:p>
        </p:txBody>
      </p:sp>
    </p:spTree>
    <p:extLst>
      <p:ext uri="{BB962C8B-B14F-4D97-AF65-F5344CB8AC3E}">
        <p14:creationId xmlns:p14="http://schemas.microsoft.com/office/powerpoint/2010/main" val="129144115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915" indent="0">
              <a:buNone/>
              <a:defRPr sz="1200"/>
            </a:lvl2pPr>
            <a:lvl3pPr marL="913832" indent="0">
              <a:buNone/>
              <a:defRPr sz="1000"/>
            </a:lvl3pPr>
            <a:lvl4pPr marL="1370748" indent="0">
              <a:buNone/>
              <a:defRPr sz="900"/>
            </a:lvl4pPr>
            <a:lvl5pPr marL="1827662" indent="0">
              <a:buNone/>
              <a:defRPr sz="900"/>
            </a:lvl5pPr>
            <a:lvl6pPr marL="2284579" indent="0">
              <a:buNone/>
              <a:defRPr sz="900"/>
            </a:lvl6pPr>
            <a:lvl7pPr marL="2741494" indent="0">
              <a:buNone/>
              <a:defRPr sz="900"/>
            </a:lvl7pPr>
            <a:lvl8pPr marL="3198408" indent="0">
              <a:buNone/>
              <a:defRPr sz="900"/>
            </a:lvl8pPr>
            <a:lvl9pPr marL="3655325"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rtlCol="0"/>
          <a:lstStyle>
            <a:lvl1pPr fontAlgn="auto">
              <a:spcBef>
                <a:spcPts val="0"/>
              </a:spcBef>
              <a:spcAft>
                <a:spcPts val="0"/>
              </a:spcAft>
              <a:defRPr>
                <a:solidFill>
                  <a:srgbClr val="000000">
                    <a:tint val="75000"/>
                  </a:srgbClr>
                </a:solidFill>
                <a:latin typeface="+mn-lt"/>
                <a:cs typeface="+mn-cs"/>
              </a:defRPr>
            </a:lvl1pPr>
          </a:lstStyle>
          <a:p>
            <a:pPr>
              <a:defRPr/>
            </a:pPr>
            <a:endParaRPr lang="en-US"/>
          </a:p>
        </p:txBody>
      </p:sp>
      <p:sp>
        <p:nvSpPr>
          <p:cNvPr id="6" name="Footer Placeholder 4"/>
          <p:cNvSpPr>
            <a:spLocks noGrp="1"/>
          </p:cNvSpPr>
          <p:nvPr>
            <p:ph type="ftr" sz="quarter" idx="11"/>
          </p:nvPr>
        </p:nvSpPr>
        <p:spPr/>
        <p:txBody>
          <a:bodyPr rtlCol="0"/>
          <a:lstStyle>
            <a:lvl1pPr fontAlgn="auto">
              <a:spcBef>
                <a:spcPts val="0"/>
              </a:spcBef>
              <a:spcAft>
                <a:spcPts val="0"/>
              </a:spcAft>
              <a:defRPr>
                <a:solidFill>
                  <a:srgbClr val="000000">
                    <a:tint val="75000"/>
                  </a:srgbClr>
                </a:solidFill>
                <a:latin typeface="+mn-lt"/>
                <a:cs typeface="+mn-cs"/>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5762E4F4-1949-4BCA-BEA1-34C1F2ECA0D1}" type="slidenum">
              <a:rPr lang="en-US" altLang="en-US"/>
              <a:pPr/>
              <a:t>‹#›</a:t>
            </a:fld>
            <a:endParaRPr lang="en-US" altLang="en-US"/>
          </a:p>
        </p:txBody>
      </p:sp>
    </p:spTree>
    <p:extLst>
      <p:ext uri="{BB962C8B-B14F-4D97-AF65-F5344CB8AC3E}">
        <p14:creationId xmlns:p14="http://schemas.microsoft.com/office/powerpoint/2010/main" val="30647689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915" indent="0">
              <a:buNone/>
              <a:defRPr sz="2800"/>
            </a:lvl2pPr>
            <a:lvl3pPr marL="913832" indent="0">
              <a:buNone/>
              <a:defRPr sz="2400"/>
            </a:lvl3pPr>
            <a:lvl4pPr marL="1370748" indent="0">
              <a:buNone/>
              <a:defRPr sz="2000"/>
            </a:lvl4pPr>
            <a:lvl5pPr marL="1827662" indent="0">
              <a:buNone/>
              <a:defRPr sz="2000"/>
            </a:lvl5pPr>
            <a:lvl6pPr marL="2284579" indent="0">
              <a:buNone/>
              <a:defRPr sz="2000"/>
            </a:lvl6pPr>
            <a:lvl7pPr marL="2741494" indent="0">
              <a:buNone/>
              <a:defRPr sz="2000"/>
            </a:lvl7pPr>
            <a:lvl8pPr marL="3198408" indent="0">
              <a:buNone/>
              <a:defRPr sz="2000"/>
            </a:lvl8pPr>
            <a:lvl9pPr marL="365532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915" indent="0">
              <a:buNone/>
              <a:defRPr sz="1200"/>
            </a:lvl2pPr>
            <a:lvl3pPr marL="913832" indent="0">
              <a:buNone/>
              <a:defRPr sz="1000"/>
            </a:lvl3pPr>
            <a:lvl4pPr marL="1370748" indent="0">
              <a:buNone/>
              <a:defRPr sz="900"/>
            </a:lvl4pPr>
            <a:lvl5pPr marL="1827662" indent="0">
              <a:buNone/>
              <a:defRPr sz="900"/>
            </a:lvl5pPr>
            <a:lvl6pPr marL="2284579" indent="0">
              <a:buNone/>
              <a:defRPr sz="900"/>
            </a:lvl6pPr>
            <a:lvl7pPr marL="2741494" indent="0">
              <a:buNone/>
              <a:defRPr sz="900"/>
            </a:lvl7pPr>
            <a:lvl8pPr marL="3198408" indent="0">
              <a:buNone/>
              <a:defRPr sz="900"/>
            </a:lvl8pPr>
            <a:lvl9pPr marL="3655325"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rtlCol="0"/>
          <a:lstStyle>
            <a:lvl1pPr fontAlgn="auto">
              <a:spcBef>
                <a:spcPts val="0"/>
              </a:spcBef>
              <a:spcAft>
                <a:spcPts val="0"/>
              </a:spcAft>
              <a:defRPr>
                <a:solidFill>
                  <a:srgbClr val="000000">
                    <a:tint val="75000"/>
                  </a:srgbClr>
                </a:solidFill>
                <a:latin typeface="+mn-lt"/>
                <a:cs typeface="+mn-cs"/>
              </a:defRPr>
            </a:lvl1pPr>
          </a:lstStyle>
          <a:p>
            <a:pPr>
              <a:defRPr/>
            </a:pPr>
            <a:endParaRPr lang="en-US"/>
          </a:p>
        </p:txBody>
      </p:sp>
      <p:sp>
        <p:nvSpPr>
          <p:cNvPr id="6" name="Footer Placeholder 4"/>
          <p:cNvSpPr>
            <a:spLocks noGrp="1"/>
          </p:cNvSpPr>
          <p:nvPr>
            <p:ph type="ftr" sz="quarter" idx="11"/>
          </p:nvPr>
        </p:nvSpPr>
        <p:spPr/>
        <p:txBody>
          <a:bodyPr rtlCol="0"/>
          <a:lstStyle>
            <a:lvl1pPr fontAlgn="auto">
              <a:spcBef>
                <a:spcPts val="0"/>
              </a:spcBef>
              <a:spcAft>
                <a:spcPts val="0"/>
              </a:spcAft>
              <a:defRPr>
                <a:solidFill>
                  <a:srgbClr val="000000">
                    <a:tint val="75000"/>
                  </a:srgbClr>
                </a:solidFill>
                <a:latin typeface="+mn-lt"/>
                <a:cs typeface="+mn-cs"/>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0D485F49-2C96-4BA3-B4C0-93119AD04AA8}" type="slidenum">
              <a:rPr lang="en-US" altLang="en-US"/>
              <a:pPr/>
              <a:t>‹#›</a:t>
            </a:fld>
            <a:endParaRPr lang="en-US" altLang="en-US"/>
          </a:p>
        </p:txBody>
      </p:sp>
    </p:spTree>
    <p:extLst>
      <p:ext uri="{BB962C8B-B14F-4D97-AF65-F5344CB8AC3E}">
        <p14:creationId xmlns:p14="http://schemas.microsoft.com/office/powerpoint/2010/main" val="310203715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rtlCol="0"/>
          <a:lstStyle>
            <a:lvl1pPr fontAlgn="auto">
              <a:spcBef>
                <a:spcPts val="0"/>
              </a:spcBef>
              <a:spcAft>
                <a:spcPts val="0"/>
              </a:spcAft>
              <a:defRPr>
                <a:solidFill>
                  <a:srgbClr val="000000">
                    <a:tint val="75000"/>
                  </a:srgbClr>
                </a:solidFill>
                <a:latin typeface="+mn-lt"/>
                <a:cs typeface="+mn-cs"/>
              </a:defRPr>
            </a:lvl1pPr>
          </a:lstStyle>
          <a:p>
            <a:pPr>
              <a:defRPr/>
            </a:pPr>
            <a:endParaRPr lang="en-US"/>
          </a:p>
        </p:txBody>
      </p:sp>
      <p:sp>
        <p:nvSpPr>
          <p:cNvPr id="5" name="Footer Placeholder 4"/>
          <p:cNvSpPr>
            <a:spLocks noGrp="1"/>
          </p:cNvSpPr>
          <p:nvPr>
            <p:ph type="ftr" sz="quarter" idx="11"/>
          </p:nvPr>
        </p:nvSpPr>
        <p:spPr/>
        <p:txBody>
          <a:bodyPr rtlCol="0"/>
          <a:lstStyle>
            <a:lvl1pPr fontAlgn="auto">
              <a:spcBef>
                <a:spcPts val="0"/>
              </a:spcBef>
              <a:spcAft>
                <a:spcPts val="0"/>
              </a:spcAft>
              <a:defRPr>
                <a:solidFill>
                  <a:srgbClr val="000000">
                    <a:tint val="75000"/>
                  </a:srgbClr>
                </a:solidFill>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ABC2483F-26FE-4712-9AAA-1BA76D5D8A50}" type="slidenum">
              <a:rPr lang="en-US" altLang="en-US"/>
              <a:pPr/>
              <a:t>‹#›</a:t>
            </a:fld>
            <a:endParaRPr lang="en-US" altLang="en-US"/>
          </a:p>
        </p:txBody>
      </p:sp>
    </p:spTree>
    <p:extLst>
      <p:ext uri="{BB962C8B-B14F-4D97-AF65-F5344CB8AC3E}">
        <p14:creationId xmlns:p14="http://schemas.microsoft.com/office/powerpoint/2010/main" val="135836287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44"/>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4"/>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rtlCol="0"/>
          <a:lstStyle>
            <a:lvl1pPr fontAlgn="auto">
              <a:spcBef>
                <a:spcPts val="0"/>
              </a:spcBef>
              <a:spcAft>
                <a:spcPts val="0"/>
              </a:spcAft>
              <a:defRPr>
                <a:solidFill>
                  <a:srgbClr val="000000">
                    <a:tint val="75000"/>
                  </a:srgbClr>
                </a:solidFill>
                <a:latin typeface="+mn-lt"/>
                <a:cs typeface="+mn-cs"/>
              </a:defRPr>
            </a:lvl1pPr>
          </a:lstStyle>
          <a:p>
            <a:pPr>
              <a:defRPr/>
            </a:pPr>
            <a:endParaRPr lang="en-US"/>
          </a:p>
        </p:txBody>
      </p:sp>
      <p:sp>
        <p:nvSpPr>
          <p:cNvPr id="5" name="Footer Placeholder 4"/>
          <p:cNvSpPr>
            <a:spLocks noGrp="1"/>
          </p:cNvSpPr>
          <p:nvPr>
            <p:ph type="ftr" sz="quarter" idx="11"/>
          </p:nvPr>
        </p:nvSpPr>
        <p:spPr/>
        <p:txBody>
          <a:bodyPr rtlCol="0"/>
          <a:lstStyle>
            <a:lvl1pPr fontAlgn="auto">
              <a:spcBef>
                <a:spcPts val="0"/>
              </a:spcBef>
              <a:spcAft>
                <a:spcPts val="0"/>
              </a:spcAft>
              <a:defRPr>
                <a:solidFill>
                  <a:srgbClr val="000000">
                    <a:tint val="75000"/>
                  </a:srgbClr>
                </a:solidFill>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CC88CB2C-2F37-4D1B-8147-0819063434FE}" type="slidenum">
              <a:rPr lang="en-US" altLang="en-US"/>
              <a:pPr/>
              <a:t>‹#›</a:t>
            </a:fld>
            <a:endParaRPr lang="en-US" altLang="en-US"/>
          </a:p>
        </p:txBody>
      </p:sp>
    </p:spTree>
    <p:extLst>
      <p:ext uri="{BB962C8B-B14F-4D97-AF65-F5344CB8AC3E}">
        <p14:creationId xmlns:p14="http://schemas.microsoft.com/office/powerpoint/2010/main" val="208516339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6915" indent="0" algn="ctr">
              <a:buNone/>
              <a:defRPr/>
            </a:lvl2pPr>
            <a:lvl3pPr marL="913832" indent="0" algn="ctr">
              <a:buNone/>
              <a:defRPr/>
            </a:lvl3pPr>
            <a:lvl4pPr marL="1370748" indent="0" algn="ctr">
              <a:buNone/>
              <a:defRPr/>
            </a:lvl4pPr>
            <a:lvl5pPr marL="1827662" indent="0" algn="ctr">
              <a:buNone/>
              <a:defRPr/>
            </a:lvl5pPr>
            <a:lvl6pPr marL="2284579" indent="0" algn="ctr">
              <a:buNone/>
              <a:defRPr/>
            </a:lvl6pPr>
            <a:lvl7pPr marL="2741494" indent="0" algn="ctr">
              <a:buNone/>
              <a:defRPr/>
            </a:lvl7pPr>
            <a:lvl8pPr marL="3198408" indent="0" algn="ctr">
              <a:buNone/>
              <a:defRPr/>
            </a:lvl8pPr>
            <a:lvl9pPr marL="3655325"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atin typeface="+mn-lt"/>
                <a:cs typeface="+mn-cs"/>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mn-lt"/>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fld id="{6AD8EB04-5D9A-4489-A636-93C9D88D18BD}" type="slidenum">
              <a:rPr lang="en-US" altLang="en-US"/>
              <a:pPr/>
              <a:t>‹#›</a:t>
            </a:fld>
            <a:endParaRPr lang="en-US" altLang="en-US"/>
          </a:p>
        </p:txBody>
      </p:sp>
    </p:spTree>
    <p:extLst>
      <p:ext uri="{BB962C8B-B14F-4D97-AF65-F5344CB8AC3E}">
        <p14:creationId xmlns:p14="http://schemas.microsoft.com/office/powerpoint/2010/main" val="42849033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atin typeface="+mn-lt"/>
                <a:cs typeface="+mn-cs"/>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mn-lt"/>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fld id="{901F7FC4-6F3A-452C-92F2-63E732B5F365}" type="slidenum">
              <a:rPr lang="en-US" altLang="en-US"/>
              <a:pPr/>
              <a:t>‹#›</a:t>
            </a:fld>
            <a:endParaRPr lang="en-US" altLang="en-US"/>
          </a:p>
        </p:txBody>
      </p:sp>
    </p:spTree>
    <p:extLst>
      <p:ext uri="{BB962C8B-B14F-4D97-AF65-F5344CB8AC3E}">
        <p14:creationId xmlns:p14="http://schemas.microsoft.com/office/powerpoint/2010/main" val="387954686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915" indent="0">
              <a:buNone/>
              <a:defRPr sz="1800"/>
            </a:lvl2pPr>
            <a:lvl3pPr marL="913832" indent="0">
              <a:buNone/>
              <a:defRPr sz="1600"/>
            </a:lvl3pPr>
            <a:lvl4pPr marL="1370748" indent="0">
              <a:buNone/>
              <a:defRPr sz="1400"/>
            </a:lvl4pPr>
            <a:lvl5pPr marL="1827662" indent="0">
              <a:buNone/>
              <a:defRPr sz="1400"/>
            </a:lvl5pPr>
            <a:lvl6pPr marL="2284579" indent="0">
              <a:buNone/>
              <a:defRPr sz="1400"/>
            </a:lvl6pPr>
            <a:lvl7pPr marL="2741494" indent="0">
              <a:buNone/>
              <a:defRPr sz="1400"/>
            </a:lvl7pPr>
            <a:lvl8pPr marL="3198408" indent="0">
              <a:buNone/>
              <a:defRPr sz="1400"/>
            </a:lvl8pPr>
            <a:lvl9pPr marL="3655325"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atin typeface="+mn-lt"/>
                <a:cs typeface="+mn-cs"/>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mn-lt"/>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fld id="{162AF7AA-38F4-437C-82FA-6809B4E2356D}" type="slidenum">
              <a:rPr lang="en-US" altLang="en-US"/>
              <a:pPr/>
              <a:t>‹#›</a:t>
            </a:fld>
            <a:endParaRPr lang="en-US" altLang="en-US"/>
          </a:p>
        </p:txBody>
      </p:sp>
    </p:spTree>
    <p:extLst>
      <p:ext uri="{BB962C8B-B14F-4D97-AF65-F5344CB8AC3E}">
        <p14:creationId xmlns:p14="http://schemas.microsoft.com/office/powerpoint/2010/main" val="418777002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defRPr>
                <a:latin typeface="+mn-lt"/>
                <a:cs typeface="+mn-cs"/>
              </a:defRPr>
            </a:lvl1pPr>
          </a:lstStyle>
          <a:p>
            <a:pPr>
              <a:defRPr/>
            </a:pPr>
            <a:endParaRPr lang="en-US"/>
          </a:p>
        </p:txBody>
      </p:sp>
      <p:sp>
        <p:nvSpPr>
          <p:cNvPr id="6" name="Rectangle 5"/>
          <p:cNvSpPr>
            <a:spLocks noGrp="1" noChangeArrowheads="1"/>
          </p:cNvSpPr>
          <p:nvPr>
            <p:ph type="ftr" sz="quarter" idx="11"/>
          </p:nvPr>
        </p:nvSpPr>
        <p:spPr/>
        <p:txBody>
          <a:bodyPr/>
          <a:lstStyle>
            <a:lvl1pPr>
              <a:defRPr>
                <a:latin typeface="+mn-lt"/>
                <a:cs typeface="+mn-cs"/>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fld id="{5F15B791-5CB9-4BD5-A265-6A1DA171FFAA}" type="slidenum">
              <a:rPr lang="en-US" altLang="en-US"/>
              <a:pPr/>
              <a:t>‹#›</a:t>
            </a:fld>
            <a:endParaRPr lang="en-US" altLang="en-US"/>
          </a:p>
        </p:txBody>
      </p:sp>
    </p:spTree>
    <p:extLst>
      <p:ext uri="{BB962C8B-B14F-4D97-AF65-F5344CB8AC3E}">
        <p14:creationId xmlns:p14="http://schemas.microsoft.com/office/powerpoint/2010/main" val="141598149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915" indent="0">
              <a:buNone/>
              <a:defRPr sz="2000" b="1"/>
            </a:lvl2pPr>
            <a:lvl3pPr marL="913832" indent="0">
              <a:buNone/>
              <a:defRPr sz="1800" b="1"/>
            </a:lvl3pPr>
            <a:lvl4pPr marL="1370748" indent="0">
              <a:buNone/>
              <a:defRPr sz="1600" b="1"/>
            </a:lvl4pPr>
            <a:lvl5pPr marL="1827662" indent="0">
              <a:buNone/>
              <a:defRPr sz="1600" b="1"/>
            </a:lvl5pPr>
            <a:lvl6pPr marL="2284579" indent="0">
              <a:buNone/>
              <a:defRPr sz="1600" b="1"/>
            </a:lvl6pPr>
            <a:lvl7pPr marL="2741494" indent="0">
              <a:buNone/>
              <a:defRPr sz="1600" b="1"/>
            </a:lvl7pPr>
            <a:lvl8pPr marL="3198408" indent="0">
              <a:buNone/>
              <a:defRPr sz="1600" b="1"/>
            </a:lvl8pPr>
            <a:lvl9pPr marL="365532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915" indent="0">
              <a:buNone/>
              <a:defRPr sz="2000" b="1"/>
            </a:lvl2pPr>
            <a:lvl3pPr marL="913832" indent="0">
              <a:buNone/>
              <a:defRPr sz="1800" b="1"/>
            </a:lvl3pPr>
            <a:lvl4pPr marL="1370748" indent="0">
              <a:buNone/>
              <a:defRPr sz="1600" b="1"/>
            </a:lvl4pPr>
            <a:lvl5pPr marL="1827662" indent="0">
              <a:buNone/>
              <a:defRPr sz="1600" b="1"/>
            </a:lvl5pPr>
            <a:lvl6pPr marL="2284579" indent="0">
              <a:buNone/>
              <a:defRPr sz="1600" b="1"/>
            </a:lvl6pPr>
            <a:lvl7pPr marL="2741494" indent="0">
              <a:buNone/>
              <a:defRPr sz="1600" b="1"/>
            </a:lvl7pPr>
            <a:lvl8pPr marL="3198408" indent="0">
              <a:buNone/>
              <a:defRPr sz="1600" b="1"/>
            </a:lvl8pPr>
            <a:lvl9pPr marL="365532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a:defRPr>
                <a:latin typeface="+mn-lt"/>
                <a:cs typeface="+mn-cs"/>
              </a:defRPr>
            </a:lvl1pPr>
          </a:lstStyle>
          <a:p>
            <a:pPr>
              <a:defRPr/>
            </a:pPr>
            <a:endParaRPr lang="en-US"/>
          </a:p>
        </p:txBody>
      </p:sp>
      <p:sp>
        <p:nvSpPr>
          <p:cNvPr id="8" name="Rectangle 5"/>
          <p:cNvSpPr>
            <a:spLocks noGrp="1" noChangeArrowheads="1"/>
          </p:cNvSpPr>
          <p:nvPr>
            <p:ph type="ftr" sz="quarter" idx="11"/>
          </p:nvPr>
        </p:nvSpPr>
        <p:spPr/>
        <p:txBody>
          <a:bodyPr/>
          <a:lstStyle>
            <a:lvl1pPr>
              <a:defRPr>
                <a:latin typeface="+mn-lt"/>
                <a:cs typeface="+mn-cs"/>
              </a:defRPr>
            </a:lvl1pPr>
          </a:lstStyle>
          <a:p>
            <a:pPr>
              <a:defRPr/>
            </a:pPr>
            <a:endParaRPr lang="en-US"/>
          </a:p>
        </p:txBody>
      </p:sp>
      <p:sp>
        <p:nvSpPr>
          <p:cNvPr id="9" name="Rectangle 6"/>
          <p:cNvSpPr>
            <a:spLocks noGrp="1" noChangeArrowheads="1"/>
          </p:cNvSpPr>
          <p:nvPr>
            <p:ph type="sldNum" sz="quarter" idx="12"/>
          </p:nvPr>
        </p:nvSpPr>
        <p:spPr/>
        <p:txBody>
          <a:bodyPr/>
          <a:lstStyle>
            <a:lvl1pPr>
              <a:defRPr/>
            </a:lvl1pPr>
          </a:lstStyle>
          <a:p>
            <a:fld id="{961ED433-BBC8-4175-A6AE-2EF0C3000FA7}" type="slidenum">
              <a:rPr lang="en-US" altLang="en-US"/>
              <a:pPr/>
              <a:t>‹#›</a:t>
            </a:fld>
            <a:endParaRPr lang="en-US" altLang="en-US"/>
          </a:p>
        </p:txBody>
      </p:sp>
    </p:spTree>
    <p:extLst>
      <p:ext uri="{BB962C8B-B14F-4D97-AF65-F5344CB8AC3E}">
        <p14:creationId xmlns:p14="http://schemas.microsoft.com/office/powerpoint/2010/main" val="341726612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a:latin typeface="+mn-lt"/>
                <a:cs typeface="+mn-cs"/>
              </a:defRPr>
            </a:lvl1pPr>
          </a:lstStyle>
          <a:p>
            <a:pPr>
              <a:defRPr/>
            </a:pPr>
            <a:endParaRPr lang="en-US"/>
          </a:p>
        </p:txBody>
      </p:sp>
      <p:sp>
        <p:nvSpPr>
          <p:cNvPr id="4" name="Rectangle 5"/>
          <p:cNvSpPr>
            <a:spLocks noGrp="1" noChangeArrowheads="1"/>
          </p:cNvSpPr>
          <p:nvPr>
            <p:ph type="ftr" sz="quarter" idx="11"/>
          </p:nvPr>
        </p:nvSpPr>
        <p:spPr/>
        <p:txBody>
          <a:bodyPr/>
          <a:lstStyle>
            <a:lvl1pPr>
              <a:defRPr>
                <a:latin typeface="+mn-lt"/>
                <a:cs typeface="+mn-cs"/>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vl1pPr>
          </a:lstStyle>
          <a:p>
            <a:fld id="{43DC0E5C-C6FB-407D-A86C-3511B53126E2}" type="slidenum">
              <a:rPr lang="en-US" altLang="en-US"/>
              <a:pPr/>
              <a:t>‹#›</a:t>
            </a:fld>
            <a:endParaRPr lang="en-US" altLang="en-US"/>
          </a:p>
        </p:txBody>
      </p:sp>
    </p:spTree>
    <p:extLst>
      <p:ext uri="{BB962C8B-B14F-4D97-AF65-F5344CB8AC3E}">
        <p14:creationId xmlns:p14="http://schemas.microsoft.com/office/powerpoint/2010/main" val="257890472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atin typeface="+mn-lt"/>
                <a:cs typeface="+mn-cs"/>
              </a:defRPr>
            </a:lvl1pPr>
          </a:lstStyle>
          <a:p>
            <a:pPr>
              <a:defRPr/>
            </a:pPr>
            <a:endParaRPr lang="en-US"/>
          </a:p>
        </p:txBody>
      </p:sp>
      <p:sp>
        <p:nvSpPr>
          <p:cNvPr id="3" name="Rectangle 5"/>
          <p:cNvSpPr>
            <a:spLocks noGrp="1" noChangeArrowheads="1"/>
          </p:cNvSpPr>
          <p:nvPr>
            <p:ph type="ftr" sz="quarter" idx="11"/>
          </p:nvPr>
        </p:nvSpPr>
        <p:spPr/>
        <p:txBody>
          <a:bodyPr/>
          <a:lstStyle>
            <a:lvl1pPr>
              <a:defRPr>
                <a:latin typeface="+mn-lt"/>
                <a:cs typeface="+mn-cs"/>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vl1pPr>
          </a:lstStyle>
          <a:p>
            <a:fld id="{1FA3E23E-9D68-483C-BFD3-1EA60A8E5113}" type="slidenum">
              <a:rPr lang="en-US" altLang="en-US"/>
              <a:pPr/>
              <a:t>‹#›</a:t>
            </a:fld>
            <a:endParaRPr lang="en-US" altLang="en-US"/>
          </a:p>
        </p:txBody>
      </p:sp>
    </p:spTree>
    <p:extLst>
      <p:ext uri="{BB962C8B-B14F-4D97-AF65-F5344CB8AC3E}">
        <p14:creationId xmlns:p14="http://schemas.microsoft.com/office/powerpoint/2010/main" val="153357765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915" indent="0">
              <a:buNone/>
              <a:defRPr sz="1200"/>
            </a:lvl2pPr>
            <a:lvl3pPr marL="913832" indent="0">
              <a:buNone/>
              <a:defRPr sz="1000"/>
            </a:lvl3pPr>
            <a:lvl4pPr marL="1370748" indent="0">
              <a:buNone/>
              <a:defRPr sz="900"/>
            </a:lvl4pPr>
            <a:lvl5pPr marL="1827662" indent="0">
              <a:buNone/>
              <a:defRPr sz="900"/>
            </a:lvl5pPr>
            <a:lvl6pPr marL="2284579" indent="0">
              <a:buNone/>
              <a:defRPr sz="900"/>
            </a:lvl6pPr>
            <a:lvl7pPr marL="2741494" indent="0">
              <a:buNone/>
              <a:defRPr sz="900"/>
            </a:lvl7pPr>
            <a:lvl8pPr marL="3198408" indent="0">
              <a:buNone/>
              <a:defRPr sz="900"/>
            </a:lvl8pPr>
            <a:lvl9pPr marL="3655325"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atin typeface="+mn-lt"/>
                <a:cs typeface="+mn-cs"/>
              </a:defRPr>
            </a:lvl1pPr>
          </a:lstStyle>
          <a:p>
            <a:pPr>
              <a:defRPr/>
            </a:pPr>
            <a:endParaRPr lang="en-US"/>
          </a:p>
        </p:txBody>
      </p:sp>
      <p:sp>
        <p:nvSpPr>
          <p:cNvPr id="6" name="Rectangle 5"/>
          <p:cNvSpPr>
            <a:spLocks noGrp="1" noChangeArrowheads="1"/>
          </p:cNvSpPr>
          <p:nvPr>
            <p:ph type="ftr" sz="quarter" idx="11"/>
          </p:nvPr>
        </p:nvSpPr>
        <p:spPr/>
        <p:txBody>
          <a:bodyPr/>
          <a:lstStyle>
            <a:lvl1pPr>
              <a:defRPr>
                <a:latin typeface="+mn-lt"/>
                <a:cs typeface="+mn-cs"/>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fld id="{D843BBF4-89B9-4078-AB86-74066C4DD2A2}" type="slidenum">
              <a:rPr lang="en-US" altLang="en-US"/>
              <a:pPr/>
              <a:t>‹#›</a:t>
            </a:fld>
            <a:endParaRPr lang="en-US" altLang="en-US"/>
          </a:p>
        </p:txBody>
      </p:sp>
    </p:spTree>
    <p:extLst>
      <p:ext uri="{BB962C8B-B14F-4D97-AF65-F5344CB8AC3E}">
        <p14:creationId xmlns:p14="http://schemas.microsoft.com/office/powerpoint/2010/main" val="143734437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915" indent="0">
              <a:buNone/>
              <a:defRPr sz="2800"/>
            </a:lvl2pPr>
            <a:lvl3pPr marL="913832" indent="0">
              <a:buNone/>
              <a:defRPr sz="2400"/>
            </a:lvl3pPr>
            <a:lvl4pPr marL="1370748" indent="0">
              <a:buNone/>
              <a:defRPr sz="2000"/>
            </a:lvl4pPr>
            <a:lvl5pPr marL="1827662" indent="0">
              <a:buNone/>
              <a:defRPr sz="2000"/>
            </a:lvl5pPr>
            <a:lvl6pPr marL="2284579" indent="0">
              <a:buNone/>
              <a:defRPr sz="2000"/>
            </a:lvl6pPr>
            <a:lvl7pPr marL="2741494" indent="0">
              <a:buNone/>
              <a:defRPr sz="2000"/>
            </a:lvl7pPr>
            <a:lvl8pPr marL="3198408" indent="0">
              <a:buNone/>
              <a:defRPr sz="2000"/>
            </a:lvl8pPr>
            <a:lvl9pPr marL="365532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915" indent="0">
              <a:buNone/>
              <a:defRPr sz="1200"/>
            </a:lvl2pPr>
            <a:lvl3pPr marL="913832" indent="0">
              <a:buNone/>
              <a:defRPr sz="1000"/>
            </a:lvl3pPr>
            <a:lvl4pPr marL="1370748" indent="0">
              <a:buNone/>
              <a:defRPr sz="900"/>
            </a:lvl4pPr>
            <a:lvl5pPr marL="1827662" indent="0">
              <a:buNone/>
              <a:defRPr sz="900"/>
            </a:lvl5pPr>
            <a:lvl6pPr marL="2284579" indent="0">
              <a:buNone/>
              <a:defRPr sz="900"/>
            </a:lvl6pPr>
            <a:lvl7pPr marL="2741494" indent="0">
              <a:buNone/>
              <a:defRPr sz="900"/>
            </a:lvl7pPr>
            <a:lvl8pPr marL="3198408" indent="0">
              <a:buNone/>
              <a:defRPr sz="900"/>
            </a:lvl8pPr>
            <a:lvl9pPr marL="3655325"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atin typeface="+mn-lt"/>
                <a:cs typeface="+mn-cs"/>
              </a:defRPr>
            </a:lvl1pPr>
          </a:lstStyle>
          <a:p>
            <a:pPr>
              <a:defRPr/>
            </a:pPr>
            <a:endParaRPr lang="en-US"/>
          </a:p>
        </p:txBody>
      </p:sp>
      <p:sp>
        <p:nvSpPr>
          <p:cNvPr id="6" name="Rectangle 5"/>
          <p:cNvSpPr>
            <a:spLocks noGrp="1" noChangeArrowheads="1"/>
          </p:cNvSpPr>
          <p:nvPr>
            <p:ph type="ftr" sz="quarter" idx="11"/>
          </p:nvPr>
        </p:nvSpPr>
        <p:spPr/>
        <p:txBody>
          <a:bodyPr/>
          <a:lstStyle>
            <a:lvl1pPr>
              <a:defRPr>
                <a:latin typeface="+mn-lt"/>
                <a:cs typeface="+mn-cs"/>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fld id="{42DF6D3B-EC0F-4B72-A0FE-20CF508C5F31}" type="slidenum">
              <a:rPr lang="en-US" altLang="en-US"/>
              <a:pPr/>
              <a:t>‹#›</a:t>
            </a:fld>
            <a:endParaRPr lang="en-US" altLang="en-US"/>
          </a:p>
        </p:txBody>
      </p:sp>
    </p:spTree>
    <p:extLst>
      <p:ext uri="{BB962C8B-B14F-4D97-AF65-F5344CB8AC3E}">
        <p14:creationId xmlns:p14="http://schemas.microsoft.com/office/powerpoint/2010/main" val="290378796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atin typeface="+mn-lt"/>
                <a:cs typeface="+mn-cs"/>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mn-lt"/>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fld id="{9D80D39B-3FD8-4CDE-A426-05452EF90713}" type="slidenum">
              <a:rPr lang="en-US" altLang="en-US"/>
              <a:pPr/>
              <a:t>‹#›</a:t>
            </a:fld>
            <a:endParaRPr lang="en-US" altLang="en-US"/>
          </a:p>
        </p:txBody>
      </p:sp>
    </p:spTree>
    <p:extLst>
      <p:ext uri="{BB962C8B-B14F-4D97-AF65-F5344CB8AC3E}">
        <p14:creationId xmlns:p14="http://schemas.microsoft.com/office/powerpoint/2010/main" val="68228038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44"/>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4"/>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atin typeface="+mn-lt"/>
                <a:cs typeface="+mn-cs"/>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mn-lt"/>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fld id="{DF9F4D90-3AD6-4D62-941E-5C1431F99332}" type="slidenum">
              <a:rPr lang="en-US" altLang="en-US"/>
              <a:pPr/>
              <a:t>‹#›</a:t>
            </a:fld>
            <a:endParaRPr lang="en-US" altLang="en-US"/>
          </a:p>
        </p:txBody>
      </p:sp>
    </p:spTree>
    <p:extLst>
      <p:ext uri="{BB962C8B-B14F-4D97-AF65-F5344CB8AC3E}">
        <p14:creationId xmlns:p14="http://schemas.microsoft.com/office/powerpoint/2010/main" val="197126985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470025"/>
          </a:xfrm>
        </p:spPr>
        <p:txBody>
          <a:bodyPr>
            <a:normAutofit/>
          </a:bodyPr>
          <a:lstStyle>
            <a:lvl1pPr algn="ctr">
              <a:defRPr sz="4000"/>
            </a:lvl1pPr>
          </a:lstStyle>
          <a:p>
            <a:r>
              <a:rPr lang="en-US"/>
              <a:t>Click to edit Master title style</a:t>
            </a:r>
          </a:p>
        </p:txBody>
      </p:sp>
      <p:sp>
        <p:nvSpPr>
          <p:cNvPr id="3" name="Subtitle 2"/>
          <p:cNvSpPr>
            <a:spLocks noGrp="1"/>
          </p:cNvSpPr>
          <p:nvPr>
            <p:ph type="subTitle" idx="1"/>
          </p:nvPr>
        </p:nvSpPr>
        <p:spPr>
          <a:xfrm>
            <a:off x="1371600" y="3355975"/>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F04F8FAD-D353-4DE5-B0DE-63D92D099CAB}" type="datetimeFigureOut">
              <a:rPr lang="en-US"/>
              <a:pPr>
                <a:defRPr/>
              </a:pPr>
              <a:t>10/4/2017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9F395946-4F39-4BD7-9BCE-092F0EB630B8}" type="slidenum">
              <a:rPr lang="en-US" altLang="en-US"/>
              <a:pPr/>
              <a:t>‹#›</a:t>
            </a:fld>
            <a:endParaRPr lang="en-US" altLang="en-US"/>
          </a:p>
        </p:txBody>
      </p:sp>
    </p:spTree>
    <p:extLst>
      <p:ext uri="{BB962C8B-B14F-4D97-AF65-F5344CB8AC3E}">
        <p14:creationId xmlns:p14="http://schemas.microsoft.com/office/powerpoint/2010/main" val="262972433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lvl1pPr algn="l">
              <a:defRPr sz="4000"/>
            </a:lvl1pPr>
          </a:lstStyle>
          <a:p>
            <a:r>
              <a:rPr lang="en-US" dirty="0"/>
              <a:t>Click to edit Master title style</a:t>
            </a:r>
          </a:p>
        </p:txBody>
      </p:sp>
      <p:sp>
        <p:nvSpPr>
          <p:cNvPr id="3" name="Content Placeholder 2"/>
          <p:cNvSpPr>
            <a:spLocks noGrp="1"/>
          </p:cNvSpPr>
          <p:nvPr>
            <p:ph idx="1"/>
          </p:nvPr>
        </p:nvSpPr>
        <p:spPr>
          <a:xfrm>
            <a:off x="457200" y="990600"/>
            <a:ext cx="8229600" cy="5135563"/>
          </a:xfrm>
        </p:spPr>
        <p:txBody>
          <a:bodyPr>
            <a:normAutofit/>
          </a:bodyPr>
          <a:lstStyle>
            <a:lvl1pPr>
              <a:defRPr sz="3200"/>
            </a:lvl1pPr>
            <a:lvl2pPr>
              <a:defRPr sz="28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D0169DF5-5F4D-4804-BC15-11BED8C0C73E}" type="datetimeFigureOut">
              <a:rPr lang="en-US"/>
              <a:pPr>
                <a:defRPr/>
              </a:pPr>
              <a:t>10/4/2017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6167B723-CEF1-430A-8967-ABA6BDB7FC4B}" type="slidenum">
              <a:rPr lang="en-US" altLang="en-US"/>
              <a:pPr/>
              <a:t>‹#›</a:t>
            </a:fld>
            <a:endParaRPr lang="en-US" altLang="en-US"/>
          </a:p>
        </p:txBody>
      </p:sp>
    </p:spTree>
    <p:extLst>
      <p:ext uri="{BB962C8B-B14F-4D97-AF65-F5344CB8AC3E}">
        <p14:creationId xmlns:p14="http://schemas.microsoft.com/office/powerpoint/2010/main" val="53833739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97F609C-81EB-42A8-8629-4A02F2CC5463}" type="datetimeFigureOut">
              <a:rPr lang="en-US"/>
              <a:pPr>
                <a:defRPr/>
              </a:pPr>
              <a:t>10/4/2017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7680E14B-65BC-43BC-ABCE-0675B794B482}" type="slidenum">
              <a:rPr lang="en-US" altLang="en-US"/>
              <a:pPr/>
              <a:t>‹#›</a:t>
            </a:fld>
            <a:endParaRPr lang="en-US" altLang="en-US"/>
          </a:p>
        </p:txBody>
      </p:sp>
    </p:spTree>
    <p:extLst>
      <p:ext uri="{BB962C8B-B14F-4D97-AF65-F5344CB8AC3E}">
        <p14:creationId xmlns:p14="http://schemas.microsoft.com/office/powerpoint/2010/main" val="364496354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902A711E-54AE-4478-81E2-98123907EE3C}" type="datetimeFigureOut">
              <a:rPr lang="en-US"/>
              <a:pPr>
                <a:defRPr/>
              </a:pPr>
              <a:t>10/4/2017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65A65F4C-A890-4904-9E1F-5AE7646450B1}" type="slidenum">
              <a:rPr lang="en-US" altLang="en-US"/>
              <a:pPr/>
              <a:t>‹#›</a:t>
            </a:fld>
            <a:endParaRPr lang="en-US" altLang="en-US"/>
          </a:p>
        </p:txBody>
      </p:sp>
    </p:spTree>
    <p:extLst>
      <p:ext uri="{BB962C8B-B14F-4D97-AF65-F5344CB8AC3E}">
        <p14:creationId xmlns:p14="http://schemas.microsoft.com/office/powerpoint/2010/main" val="118953068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291E5141-29B3-4759-9929-D0B13A5DBA02}" type="datetimeFigureOut">
              <a:rPr lang="en-US"/>
              <a:pPr>
                <a:defRPr/>
              </a:pPr>
              <a:t>10/4/2017</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CA96550F-7144-482D-A215-2B82C941084E}" type="slidenum">
              <a:rPr lang="en-US" altLang="en-US"/>
              <a:pPr/>
              <a:t>‹#›</a:t>
            </a:fld>
            <a:endParaRPr lang="en-US" altLang="en-US"/>
          </a:p>
        </p:txBody>
      </p:sp>
    </p:spTree>
    <p:extLst>
      <p:ext uri="{BB962C8B-B14F-4D97-AF65-F5344CB8AC3E}">
        <p14:creationId xmlns:p14="http://schemas.microsoft.com/office/powerpoint/2010/main" val="49954241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E45D46C1-5C4D-4A0A-834C-F3ED32EF2717}" type="datetimeFigureOut">
              <a:rPr lang="en-US"/>
              <a:pPr>
                <a:defRPr/>
              </a:pPr>
              <a:t>10/4/2017</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E2DE0390-C072-4DA9-B385-503C9242318F}" type="slidenum">
              <a:rPr lang="en-US" altLang="en-US"/>
              <a:pPr/>
              <a:t>‹#›</a:t>
            </a:fld>
            <a:endParaRPr lang="en-US" altLang="en-US"/>
          </a:p>
        </p:txBody>
      </p:sp>
    </p:spTree>
    <p:extLst>
      <p:ext uri="{BB962C8B-B14F-4D97-AF65-F5344CB8AC3E}">
        <p14:creationId xmlns:p14="http://schemas.microsoft.com/office/powerpoint/2010/main" val="388121492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70335727-EA30-4C43-BF3E-BDD49B55458F}" type="datetimeFigureOut">
              <a:rPr lang="en-US"/>
              <a:pPr>
                <a:defRPr/>
              </a:pPr>
              <a:t>10/4/2017</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ED39F409-7005-470F-A301-E59423BF1101}" type="slidenum">
              <a:rPr lang="en-US" altLang="en-US"/>
              <a:pPr/>
              <a:t>‹#›</a:t>
            </a:fld>
            <a:endParaRPr lang="en-US" altLang="en-US"/>
          </a:p>
        </p:txBody>
      </p:sp>
    </p:spTree>
    <p:extLst>
      <p:ext uri="{BB962C8B-B14F-4D97-AF65-F5344CB8AC3E}">
        <p14:creationId xmlns:p14="http://schemas.microsoft.com/office/powerpoint/2010/main" val="223156119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C61147A6-9E34-4629-A6AC-855166CC5F66}" type="datetimeFigureOut">
              <a:rPr lang="en-US"/>
              <a:pPr>
                <a:defRPr/>
              </a:pPr>
              <a:t>10/4/2017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8576B925-941B-40A2-B4D5-30A6763F3B1A}" type="slidenum">
              <a:rPr lang="en-US" altLang="en-US"/>
              <a:pPr/>
              <a:t>‹#›</a:t>
            </a:fld>
            <a:endParaRPr lang="en-US" altLang="en-US"/>
          </a:p>
        </p:txBody>
      </p:sp>
    </p:spTree>
    <p:extLst>
      <p:ext uri="{BB962C8B-B14F-4D97-AF65-F5344CB8AC3E}">
        <p14:creationId xmlns:p14="http://schemas.microsoft.com/office/powerpoint/2010/main" val="88389492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C0F6379A-D750-43A0-8610-8E912163317D}" type="datetimeFigureOut">
              <a:rPr lang="en-US"/>
              <a:pPr>
                <a:defRPr/>
              </a:pPr>
              <a:t>10/4/2017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96D0DFBD-9AA8-45D5-A0EE-CCE46F59A8C7}" type="slidenum">
              <a:rPr lang="en-US" altLang="en-US"/>
              <a:pPr/>
              <a:t>‹#›</a:t>
            </a:fld>
            <a:endParaRPr lang="en-US" altLang="en-US"/>
          </a:p>
        </p:txBody>
      </p:sp>
    </p:spTree>
    <p:extLst>
      <p:ext uri="{BB962C8B-B14F-4D97-AF65-F5344CB8AC3E}">
        <p14:creationId xmlns:p14="http://schemas.microsoft.com/office/powerpoint/2010/main" val="57371204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957A3E4B-FD8C-4702-B15B-F2E5D7064A9F}" type="datetimeFigureOut">
              <a:rPr lang="en-US"/>
              <a:pPr>
                <a:defRPr/>
              </a:pPr>
              <a:t>10/4/2017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8627BBD5-DF2D-4FA3-924C-B0D34F620130}" type="slidenum">
              <a:rPr lang="en-US" altLang="en-US"/>
              <a:pPr/>
              <a:t>‹#›</a:t>
            </a:fld>
            <a:endParaRPr lang="en-US" altLang="en-US"/>
          </a:p>
        </p:txBody>
      </p:sp>
    </p:spTree>
    <p:extLst>
      <p:ext uri="{BB962C8B-B14F-4D97-AF65-F5344CB8AC3E}">
        <p14:creationId xmlns:p14="http://schemas.microsoft.com/office/powerpoint/2010/main" val="6975446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DA68483A-1890-4BAD-BF3B-02120DBB22A0}" type="datetimeFigureOut">
              <a:rPr lang="en-US"/>
              <a:pPr>
                <a:defRPr/>
              </a:pPr>
              <a:t>10/4/2017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8E5A6977-968E-43DD-ADF0-C29A9954100A}" type="slidenum">
              <a:rPr lang="en-US" altLang="en-US"/>
              <a:pPr/>
              <a:t>‹#›</a:t>
            </a:fld>
            <a:endParaRPr lang="en-US" altLang="en-US"/>
          </a:p>
        </p:txBody>
      </p:sp>
    </p:spTree>
    <p:extLst>
      <p:ext uri="{BB962C8B-B14F-4D97-AF65-F5344CB8AC3E}">
        <p14:creationId xmlns:p14="http://schemas.microsoft.com/office/powerpoint/2010/main" val="248428212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470025"/>
          </a:xfrm>
        </p:spPr>
        <p:txBody>
          <a:bodyPr>
            <a:normAutofit/>
          </a:bodyPr>
          <a:lstStyle>
            <a:lvl1pPr algn="ctr">
              <a:defRPr sz="4000"/>
            </a:lvl1pPr>
          </a:lstStyle>
          <a:p>
            <a:r>
              <a:rPr lang="en-US"/>
              <a:t>Click to edit Master title style</a:t>
            </a:r>
          </a:p>
        </p:txBody>
      </p:sp>
      <p:sp>
        <p:nvSpPr>
          <p:cNvPr id="3" name="Subtitle 2"/>
          <p:cNvSpPr>
            <a:spLocks noGrp="1"/>
          </p:cNvSpPr>
          <p:nvPr>
            <p:ph type="subTitle" idx="1"/>
          </p:nvPr>
        </p:nvSpPr>
        <p:spPr>
          <a:xfrm>
            <a:off x="1371600" y="3355975"/>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03253CCE-8706-47A2-9BBD-CD7A765AEE76}" type="datetimeFigureOut">
              <a:rPr lang="en-US"/>
              <a:pPr>
                <a:defRPr/>
              </a:pPr>
              <a:t>10/4/2017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CFE6A9DB-E5E0-4BE0-9368-25221B8401F7}" type="slidenum">
              <a:rPr lang="en-US" altLang="en-US"/>
              <a:pPr/>
              <a:t>‹#›</a:t>
            </a:fld>
            <a:endParaRPr lang="en-US" altLang="en-US"/>
          </a:p>
        </p:txBody>
      </p:sp>
    </p:spTree>
    <p:extLst>
      <p:ext uri="{BB962C8B-B14F-4D97-AF65-F5344CB8AC3E}">
        <p14:creationId xmlns:p14="http://schemas.microsoft.com/office/powerpoint/2010/main" val="323825414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lvl1pPr algn="l">
              <a:defRPr sz="4000"/>
            </a:lvl1pPr>
          </a:lstStyle>
          <a:p>
            <a:r>
              <a:rPr lang="en-US" dirty="0"/>
              <a:t>Click to edit Master title style</a:t>
            </a:r>
          </a:p>
        </p:txBody>
      </p:sp>
      <p:sp>
        <p:nvSpPr>
          <p:cNvPr id="3" name="Content Placeholder 2"/>
          <p:cNvSpPr>
            <a:spLocks noGrp="1"/>
          </p:cNvSpPr>
          <p:nvPr>
            <p:ph idx="1"/>
          </p:nvPr>
        </p:nvSpPr>
        <p:spPr>
          <a:xfrm>
            <a:off x="457200" y="990600"/>
            <a:ext cx="8229600" cy="5135563"/>
          </a:xfrm>
        </p:spPr>
        <p:txBody>
          <a:bodyPr>
            <a:normAutofit/>
          </a:bodyPr>
          <a:lstStyle>
            <a:lvl1pPr>
              <a:defRPr sz="3200"/>
            </a:lvl1pPr>
            <a:lvl2pPr>
              <a:defRPr sz="28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0929A703-24EB-440E-A637-739C7217B2CA}" type="datetimeFigureOut">
              <a:rPr lang="en-US"/>
              <a:pPr>
                <a:defRPr/>
              </a:pPr>
              <a:t>10/4/2017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7EF30A29-9F42-46DF-B33E-DC96CEDBDCB3}" type="slidenum">
              <a:rPr lang="en-US" altLang="en-US"/>
              <a:pPr/>
              <a:t>‹#›</a:t>
            </a:fld>
            <a:endParaRPr lang="en-US" altLang="en-US"/>
          </a:p>
        </p:txBody>
      </p:sp>
    </p:spTree>
    <p:extLst>
      <p:ext uri="{BB962C8B-B14F-4D97-AF65-F5344CB8AC3E}">
        <p14:creationId xmlns:p14="http://schemas.microsoft.com/office/powerpoint/2010/main" val="398814245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39D34423-F15D-4867-BB1A-3C26BEDABDE3}" type="datetimeFigureOut">
              <a:rPr lang="en-US"/>
              <a:pPr>
                <a:defRPr/>
              </a:pPr>
              <a:t>10/4/2017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FF5E4450-51CC-436E-987C-D3493C14196D}" type="slidenum">
              <a:rPr lang="en-US" altLang="en-US"/>
              <a:pPr/>
              <a:t>‹#›</a:t>
            </a:fld>
            <a:endParaRPr lang="en-US" altLang="en-US"/>
          </a:p>
        </p:txBody>
      </p:sp>
    </p:spTree>
    <p:extLst>
      <p:ext uri="{BB962C8B-B14F-4D97-AF65-F5344CB8AC3E}">
        <p14:creationId xmlns:p14="http://schemas.microsoft.com/office/powerpoint/2010/main" val="180271947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749EE70-5E20-477D-B6E0-CDE89D12E954}" type="datetimeFigureOut">
              <a:rPr lang="en-US"/>
              <a:pPr>
                <a:defRPr/>
              </a:pPr>
              <a:t>10/4/2017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AEC2ABC2-2881-4C20-A60A-1E7DF1148AF5}" type="slidenum">
              <a:rPr lang="en-US" altLang="en-US"/>
              <a:pPr/>
              <a:t>‹#›</a:t>
            </a:fld>
            <a:endParaRPr lang="en-US" altLang="en-US"/>
          </a:p>
        </p:txBody>
      </p:sp>
    </p:spTree>
    <p:extLst>
      <p:ext uri="{BB962C8B-B14F-4D97-AF65-F5344CB8AC3E}">
        <p14:creationId xmlns:p14="http://schemas.microsoft.com/office/powerpoint/2010/main" val="286911302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5A4765BD-FEBF-4E3A-83F6-DE1612C28C84}" type="datetimeFigureOut">
              <a:rPr lang="en-US"/>
              <a:pPr>
                <a:defRPr/>
              </a:pPr>
              <a:t>10/4/2017</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479CEB04-4369-488D-9F91-75B5718B5F16}" type="slidenum">
              <a:rPr lang="en-US" altLang="en-US"/>
              <a:pPr/>
              <a:t>‹#›</a:t>
            </a:fld>
            <a:endParaRPr lang="en-US" altLang="en-US"/>
          </a:p>
        </p:txBody>
      </p:sp>
    </p:spTree>
    <p:extLst>
      <p:ext uri="{BB962C8B-B14F-4D97-AF65-F5344CB8AC3E}">
        <p14:creationId xmlns:p14="http://schemas.microsoft.com/office/powerpoint/2010/main" val="128492528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FB544653-F47D-4728-B2E8-5AE968854993}" type="datetimeFigureOut">
              <a:rPr lang="en-US"/>
              <a:pPr>
                <a:defRPr/>
              </a:pPr>
              <a:t>10/4/2017</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E1470553-22B1-4F78-9E10-698F66B45332}" type="slidenum">
              <a:rPr lang="en-US" altLang="en-US"/>
              <a:pPr/>
              <a:t>‹#›</a:t>
            </a:fld>
            <a:endParaRPr lang="en-US" altLang="en-US"/>
          </a:p>
        </p:txBody>
      </p:sp>
    </p:spTree>
    <p:extLst>
      <p:ext uri="{BB962C8B-B14F-4D97-AF65-F5344CB8AC3E}">
        <p14:creationId xmlns:p14="http://schemas.microsoft.com/office/powerpoint/2010/main" val="72458112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C85FF155-406A-476B-9BA1-57F82050CB67}" type="datetimeFigureOut">
              <a:rPr lang="en-US"/>
              <a:pPr>
                <a:defRPr/>
              </a:pPr>
              <a:t>10/4/2017</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55A93F13-E304-4054-A4D1-53DDF6BBD9E5}" type="slidenum">
              <a:rPr lang="en-US" altLang="en-US"/>
              <a:pPr/>
              <a:t>‹#›</a:t>
            </a:fld>
            <a:endParaRPr lang="en-US" altLang="en-US"/>
          </a:p>
        </p:txBody>
      </p:sp>
    </p:spTree>
    <p:extLst>
      <p:ext uri="{BB962C8B-B14F-4D97-AF65-F5344CB8AC3E}">
        <p14:creationId xmlns:p14="http://schemas.microsoft.com/office/powerpoint/2010/main" val="141645088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4EED4146-946E-4950-B718-9C5BB668323F}" type="datetimeFigureOut">
              <a:rPr lang="en-US"/>
              <a:pPr>
                <a:defRPr/>
              </a:pPr>
              <a:t>10/4/2017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0C526626-00D4-4D53-BBFE-3B1FD9474BF3}" type="slidenum">
              <a:rPr lang="en-US" altLang="en-US"/>
              <a:pPr/>
              <a:t>‹#›</a:t>
            </a:fld>
            <a:endParaRPr lang="en-US" altLang="en-US"/>
          </a:p>
        </p:txBody>
      </p:sp>
    </p:spTree>
    <p:extLst>
      <p:ext uri="{BB962C8B-B14F-4D97-AF65-F5344CB8AC3E}">
        <p14:creationId xmlns:p14="http://schemas.microsoft.com/office/powerpoint/2010/main" val="122998675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F71A055A-20D6-4019-AAF3-2E1B49BFF481}" type="datetimeFigureOut">
              <a:rPr lang="en-US"/>
              <a:pPr>
                <a:defRPr/>
              </a:pPr>
              <a:t>10/4/2017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EEFFC084-3952-433A-8FBF-3A9007ED6050}" type="slidenum">
              <a:rPr lang="en-US" altLang="en-US"/>
              <a:pPr/>
              <a:t>‹#›</a:t>
            </a:fld>
            <a:endParaRPr lang="en-US" altLang="en-US"/>
          </a:p>
        </p:txBody>
      </p:sp>
    </p:spTree>
    <p:extLst>
      <p:ext uri="{BB962C8B-B14F-4D97-AF65-F5344CB8AC3E}">
        <p14:creationId xmlns:p14="http://schemas.microsoft.com/office/powerpoint/2010/main" val="120768563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D7D4C75D-70E2-4DA6-B605-52E8F876641A}" type="datetimeFigureOut">
              <a:rPr lang="en-US"/>
              <a:pPr>
                <a:defRPr/>
              </a:pPr>
              <a:t>10/4/2017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67F99FAD-1CD6-4B1A-93FF-252401383868}" type="slidenum">
              <a:rPr lang="en-US" altLang="en-US"/>
              <a:pPr/>
              <a:t>‹#›</a:t>
            </a:fld>
            <a:endParaRPr lang="en-US" altLang="en-US"/>
          </a:p>
        </p:txBody>
      </p:sp>
    </p:spTree>
    <p:extLst>
      <p:ext uri="{BB962C8B-B14F-4D97-AF65-F5344CB8AC3E}">
        <p14:creationId xmlns:p14="http://schemas.microsoft.com/office/powerpoint/2010/main" val="316367327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5CDF23AF-FA1D-4E5F-8786-5BC7364EC2ED}" type="datetimeFigureOut">
              <a:rPr lang="en-US"/>
              <a:pPr>
                <a:defRPr/>
              </a:pPr>
              <a:t>10/4/2017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F35A7232-0981-42BB-9AEA-9B2AA8F0477B}" type="slidenum">
              <a:rPr lang="en-US" altLang="en-US"/>
              <a:pPr/>
              <a:t>‹#›</a:t>
            </a:fld>
            <a:endParaRPr lang="en-US" altLang="en-US"/>
          </a:p>
        </p:txBody>
      </p:sp>
    </p:spTree>
    <p:extLst>
      <p:ext uri="{BB962C8B-B14F-4D97-AF65-F5344CB8AC3E}">
        <p14:creationId xmlns:p14="http://schemas.microsoft.com/office/powerpoint/2010/main" val="70726738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solidFill>
                  <a:schemeClr val="tx1">
                    <a:tint val="75000"/>
                  </a:schemeClr>
                </a:solidFill>
              </a:defRPr>
            </a:lvl1pPr>
            <a:lvl2pPr marL="456915" indent="0" algn="ctr">
              <a:buNone/>
              <a:defRPr>
                <a:solidFill>
                  <a:schemeClr val="tx1">
                    <a:tint val="75000"/>
                  </a:schemeClr>
                </a:solidFill>
              </a:defRPr>
            </a:lvl2pPr>
            <a:lvl3pPr marL="913832" indent="0" algn="ctr">
              <a:buNone/>
              <a:defRPr>
                <a:solidFill>
                  <a:schemeClr val="tx1">
                    <a:tint val="75000"/>
                  </a:schemeClr>
                </a:solidFill>
              </a:defRPr>
            </a:lvl3pPr>
            <a:lvl4pPr marL="1370748" indent="0" algn="ctr">
              <a:buNone/>
              <a:defRPr>
                <a:solidFill>
                  <a:schemeClr val="tx1">
                    <a:tint val="75000"/>
                  </a:schemeClr>
                </a:solidFill>
              </a:defRPr>
            </a:lvl4pPr>
            <a:lvl5pPr marL="1827662" indent="0" algn="ctr">
              <a:buNone/>
              <a:defRPr>
                <a:solidFill>
                  <a:schemeClr val="tx1">
                    <a:tint val="75000"/>
                  </a:schemeClr>
                </a:solidFill>
              </a:defRPr>
            </a:lvl5pPr>
            <a:lvl6pPr marL="2284579" indent="0" algn="ctr">
              <a:buNone/>
              <a:defRPr>
                <a:solidFill>
                  <a:schemeClr val="tx1">
                    <a:tint val="75000"/>
                  </a:schemeClr>
                </a:solidFill>
              </a:defRPr>
            </a:lvl6pPr>
            <a:lvl7pPr marL="2741494" indent="0" algn="ctr">
              <a:buNone/>
              <a:defRPr>
                <a:solidFill>
                  <a:schemeClr val="tx1">
                    <a:tint val="75000"/>
                  </a:schemeClr>
                </a:solidFill>
              </a:defRPr>
            </a:lvl7pPr>
            <a:lvl8pPr marL="3198408" indent="0" algn="ctr">
              <a:buNone/>
              <a:defRPr>
                <a:solidFill>
                  <a:schemeClr val="tx1">
                    <a:tint val="75000"/>
                  </a:schemeClr>
                </a:solidFill>
              </a:defRPr>
            </a:lvl8pPr>
            <a:lvl9pPr marL="3655325"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rtlCol="0"/>
          <a:lstStyle>
            <a:lvl1pPr>
              <a:defRPr>
                <a:solidFill>
                  <a:prstClr val="black">
                    <a:tint val="75000"/>
                  </a:prstClr>
                </a:solidFill>
                <a:latin typeface="Arial" charset="0"/>
                <a:cs typeface="+mn-cs"/>
              </a:defRPr>
            </a:lvl1pPr>
          </a:lstStyle>
          <a:p>
            <a:pPr>
              <a:defRPr/>
            </a:pPr>
            <a:fld id="{D3A81079-50F2-4FE6-BA2A-2FAAA1EE67F8}" type="datetimeFigureOut">
              <a:rPr lang="en-US"/>
              <a:pPr>
                <a:defRPr/>
              </a:pPr>
              <a:t>10/4/2017</a:t>
            </a:fld>
            <a:endParaRPr lang="en-US"/>
          </a:p>
        </p:txBody>
      </p:sp>
      <p:sp>
        <p:nvSpPr>
          <p:cNvPr id="5" name="Footer Placeholder 4"/>
          <p:cNvSpPr>
            <a:spLocks noGrp="1"/>
          </p:cNvSpPr>
          <p:nvPr>
            <p:ph type="ftr" sz="quarter" idx="11"/>
          </p:nvPr>
        </p:nvSpPr>
        <p:spPr/>
        <p:txBody>
          <a:bodyPr rtlCol="0"/>
          <a:lstStyle>
            <a:lvl1pPr>
              <a:defRPr>
                <a:solidFill>
                  <a:prstClr val="black">
                    <a:tint val="75000"/>
                  </a:prstClr>
                </a:solidFill>
                <a:latin typeface="Arial" charset="0"/>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Arial" panose="020B0604020202020204" pitchFamily="34" charset="0"/>
              </a:defRPr>
            </a:lvl1pPr>
          </a:lstStyle>
          <a:p>
            <a:fld id="{925CA8D9-7822-491F-B10E-2337DC90BE8C}" type="slidenum">
              <a:rPr lang="en-US" altLang="en-US"/>
              <a:pPr/>
              <a:t>‹#›</a:t>
            </a:fld>
            <a:endParaRPr lang="en-US" altLang="en-US"/>
          </a:p>
        </p:txBody>
      </p:sp>
    </p:spTree>
    <p:extLst>
      <p:ext uri="{BB962C8B-B14F-4D97-AF65-F5344CB8AC3E}">
        <p14:creationId xmlns:p14="http://schemas.microsoft.com/office/powerpoint/2010/main" val="43867453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rtlCol="0"/>
          <a:lstStyle>
            <a:lvl1pPr>
              <a:defRPr>
                <a:solidFill>
                  <a:prstClr val="black">
                    <a:tint val="75000"/>
                  </a:prstClr>
                </a:solidFill>
                <a:latin typeface="Arial" charset="0"/>
                <a:cs typeface="+mn-cs"/>
              </a:defRPr>
            </a:lvl1pPr>
          </a:lstStyle>
          <a:p>
            <a:pPr>
              <a:defRPr/>
            </a:pPr>
            <a:fld id="{207FE6B1-6753-4439-81B4-399ADDDF24B5}" type="datetimeFigureOut">
              <a:rPr lang="en-US"/>
              <a:pPr>
                <a:defRPr/>
              </a:pPr>
              <a:t>10/4/2017</a:t>
            </a:fld>
            <a:endParaRPr lang="en-US"/>
          </a:p>
        </p:txBody>
      </p:sp>
      <p:sp>
        <p:nvSpPr>
          <p:cNvPr id="5" name="Footer Placeholder 4"/>
          <p:cNvSpPr>
            <a:spLocks noGrp="1"/>
          </p:cNvSpPr>
          <p:nvPr>
            <p:ph type="ftr" sz="quarter" idx="11"/>
          </p:nvPr>
        </p:nvSpPr>
        <p:spPr/>
        <p:txBody>
          <a:bodyPr rtlCol="0"/>
          <a:lstStyle>
            <a:lvl1pPr>
              <a:defRPr>
                <a:solidFill>
                  <a:prstClr val="black">
                    <a:tint val="75000"/>
                  </a:prstClr>
                </a:solidFill>
                <a:latin typeface="Arial" charset="0"/>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Arial" panose="020B0604020202020204" pitchFamily="34" charset="0"/>
              </a:defRPr>
            </a:lvl1pPr>
          </a:lstStyle>
          <a:p>
            <a:fld id="{84B7B369-1273-4429-BD66-FADA754D2EB5}" type="slidenum">
              <a:rPr lang="en-US" altLang="en-US"/>
              <a:pPr/>
              <a:t>‹#›</a:t>
            </a:fld>
            <a:endParaRPr lang="en-US" altLang="en-US"/>
          </a:p>
        </p:txBody>
      </p:sp>
    </p:spTree>
    <p:extLst>
      <p:ext uri="{BB962C8B-B14F-4D97-AF65-F5344CB8AC3E}">
        <p14:creationId xmlns:p14="http://schemas.microsoft.com/office/powerpoint/2010/main" val="155025167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solidFill>
                  <a:schemeClr val="tx1">
                    <a:tint val="75000"/>
                  </a:schemeClr>
                </a:solidFill>
              </a:defRPr>
            </a:lvl1pPr>
            <a:lvl2pPr marL="456915" indent="0">
              <a:buNone/>
              <a:defRPr sz="1800">
                <a:solidFill>
                  <a:schemeClr val="tx1">
                    <a:tint val="75000"/>
                  </a:schemeClr>
                </a:solidFill>
              </a:defRPr>
            </a:lvl2pPr>
            <a:lvl3pPr marL="913832" indent="0">
              <a:buNone/>
              <a:defRPr sz="1600">
                <a:solidFill>
                  <a:schemeClr val="tx1">
                    <a:tint val="75000"/>
                  </a:schemeClr>
                </a:solidFill>
              </a:defRPr>
            </a:lvl3pPr>
            <a:lvl4pPr marL="1370748" indent="0">
              <a:buNone/>
              <a:defRPr sz="1400">
                <a:solidFill>
                  <a:schemeClr val="tx1">
                    <a:tint val="75000"/>
                  </a:schemeClr>
                </a:solidFill>
              </a:defRPr>
            </a:lvl4pPr>
            <a:lvl5pPr marL="1827662" indent="0">
              <a:buNone/>
              <a:defRPr sz="1400">
                <a:solidFill>
                  <a:schemeClr val="tx1">
                    <a:tint val="75000"/>
                  </a:schemeClr>
                </a:solidFill>
              </a:defRPr>
            </a:lvl5pPr>
            <a:lvl6pPr marL="2284579" indent="0">
              <a:buNone/>
              <a:defRPr sz="1400">
                <a:solidFill>
                  <a:schemeClr val="tx1">
                    <a:tint val="75000"/>
                  </a:schemeClr>
                </a:solidFill>
              </a:defRPr>
            </a:lvl6pPr>
            <a:lvl7pPr marL="2741494" indent="0">
              <a:buNone/>
              <a:defRPr sz="1400">
                <a:solidFill>
                  <a:schemeClr val="tx1">
                    <a:tint val="75000"/>
                  </a:schemeClr>
                </a:solidFill>
              </a:defRPr>
            </a:lvl7pPr>
            <a:lvl8pPr marL="3198408" indent="0">
              <a:buNone/>
              <a:defRPr sz="1400">
                <a:solidFill>
                  <a:schemeClr val="tx1">
                    <a:tint val="75000"/>
                  </a:schemeClr>
                </a:solidFill>
              </a:defRPr>
            </a:lvl8pPr>
            <a:lvl9pPr marL="3655325"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rtlCol="0"/>
          <a:lstStyle>
            <a:lvl1pPr>
              <a:defRPr>
                <a:solidFill>
                  <a:prstClr val="black">
                    <a:tint val="75000"/>
                  </a:prstClr>
                </a:solidFill>
                <a:latin typeface="Arial" charset="0"/>
                <a:cs typeface="+mn-cs"/>
              </a:defRPr>
            </a:lvl1pPr>
          </a:lstStyle>
          <a:p>
            <a:pPr>
              <a:defRPr/>
            </a:pPr>
            <a:fld id="{3E87B2C9-0CF2-415A-8E9D-F2CA33A62798}" type="datetimeFigureOut">
              <a:rPr lang="en-US"/>
              <a:pPr>
                <a:defRPr/>
              </a:pPr>
              <a:t>10/4/2017</a:t>
            </a:fld>
            <a:endParaRPr lang="en-US"/>
          </a:p>
        </p:txBody>
      </p:sp>
      <p:sp>
        <p:nvSpPr>
          <p:cNvPr id="5" name="Footer Placeholder 4"/>
          <p:cNvSpPr>
            <a:spLocks noGrp="1"/>
          </p:cNvSpPr>
          <p:nvPr>
            <p:ph type="ftr" sz="quarter" idx="11"/>
          </p:nvPr>
        </p:nvSpPr>
        <p:spPr/>
        <p:txBody>
          <a:bodyPr rtlCol="0"/>
          <a:lstStyle>
            <a:lvl1pPr>
              <a:defRPr>
                <a:solidFill>
                  <a:prstClr val="black">
                    <a:tint val="75000"/>
                  </a:prstClr>
                </a:solidFill>
                <a:latin typeface="Arial" charset="0"/>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Arial" panose="020B0604020202020204" pitchFamily="34" charset="0"/>
              </a:defRPr>
            </a:lvl1pPr>
          </a:lstStyle>
          <a:p>
            <a:fld id="{6C59E366-89C8-4E4C-9AD6-8E84C2C35E58}" type="slidenum">
              <a:rPr lang="en-US" altLang="en-US"/>
              <a:pPr/>
              <a:t>‹#›</a:t>
            </a:fld>
            <a:endParaRPr lang="en-US" altLang="en-US"/>
          </a:p>
        </p:txBody>
      </p:sp>
    </p:spTree>
    <p:extLst>
      <p:ext uri="{BB962C8B-B14F-4D97-AF65-F5344CB8AC3E}">
        <p14:creationId xmlns:p14="http://schemas.microsoft.com/office/powerpoint/2010/main" val="227410275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rtlCol="0"/>
          <a:lstStyle>
            <a:lvl1pPr>
              <a:defRPr>
                <a:solidFill>
                  <a:prstClr val="black">
                    <a:tint val="75000"/>
                  </a:prstClr>
                </a:solidFill>
                <a:latin typeface="Arial" charset="0"/>
                <a:cs typeface="+mn-cs"/>
              </a:defRPr>
            </a:lvl1pPr>
          </a:lstStyle>
          <a:p>
            <a:pPr>
              <a:defRPr/>
            </a:pPr>
            <a:fld id="{D77640FD-88F8-4117-AFA5-32C9AA86C74A}" type="datetimeFigureOut">
              <a:rPr lang="en-US"/>
              <a:pPr>
                <a:defRPr/>
              </a:pPr>
              <a:t>10/4/2017</a:t>
            </a:fld>
            <a:endParaRPr lang="en-US"/>
          </a:p>
        </p:txBody>
      </p:sp>
      <p:sp>
        <p:nvSpPr>
          <p:cNvPr id="6" name="Footer Placeholder 5"/>
          <p:cNvSpPr>
            <a:spLocks noGrp="1"/>
          </p:cNvSpPr>
          <p:nvPr>
            <p:ph type="ftr" sz="quarter" idx="11"/>
          </p:nvPr>
        </p:nvSpPr>
        <p:spPr/>
        <p:txBody>
          <a:bodyPr rtlCol="0"/>
          <a:lstStyle>
            <a:lvl1pPr>
              <a:defRPr>
                <a:solidFill>
                  <a:prstClr val="black">
                    <a:tint val="75000"/>
                  </a:prstClr>
                </a:solidFill>
                <a:latin typeface="Arial" charset="0"/>
                <a:cs typeface="+mn-cs"/>
              </a:defRPr>
            </a:lvl1pPr>
          </a:lstStyle>
          <a:p>
            <a:pPr>
              <a:defRPr/>
            </a:pPr>
            <a:endParaRPr lang="en-US"/>
          </a:p>
        </p:txBody>
      </p:sp>
      <p:sp>
        <p:nvSpPr>
          <p:cNvPr id="7" name="Slide Number Placeholder 6"/>
          <p:cNvSpPr>
            <a:spLocks noGrp="1"/>
          </p:cNvSpPr>
          <p:nvPr>
            <p:ph type="sldNum" sz="quarter" idx="12"/>
          </p:nvPr>
        </p:nvSpPr>
        <p:spPr/>
        <p:txBody>
          <a:bodyPr/>
          <a:lstStyle>
            <a:lvl1pPr>
              <a:defRPr>
                <a:latin typeface="Arial" panose="020B0604020202020204" pitchFamily="34" charset="0"/>
              </a:defRPr>
            </a:lvl1pPr>
          </a:lstStyle>
          <a:p>
            <a:fld id="{4ADFBB65-7EF2-4613-8E55-65052E0D3D64}" type="slidenum">
              <a:rPr lang="en-US" altLang="en-US"/>
              <a:pPr/>
              <a:t>‹#›</a:t>
            </a:fld>
            <a:endParaRPr lang="en-US" altLang="en-US"/>
          </a:p>
        </p:txBody>
      </p:sp>
    </p:spTree>
    <p:extLst>
      <p:ext uri="{BB962C8B-B14F-4D97-AF65-F5344CB8AC3E}">
        <p14:creationId xmlns:p14="http://schemas.microsoft.com/office/powerpoint/2010/main" val="806438737"/>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915" indent="0">
              <a:buNone/>
              <a:defRPr sz="2000" b="1"/>
            </a:lvl2pPr>
            <a:lvl3pPr marL="913832" indent="0">
              <a:buNone/>
              <a:defRPr sz="1800" b="1"/>
            </a:lvl3pPr>
            <a:lvl4pPr marL="1370748" indent="0">
              <a:buNone/>
              <a:defRPr sz="1600" b="1"/>
            </a:lvl4pPr>
            <a:lvl5pPr marL="1827662" indent="0">
              <a:buNone/>
              <a:defRPr sz="1600" b="1"/>
            </a:lvl5pPr>
            <a:lvl6pPr marL="2284579" indent="0">
              <a:buNone/>
              <a:defRPr sz="1600" b="1"/>
            </a:lvl6pPr>
            <a:lvl7pPr marL="2741494" indent="0">
              <a:buNone/>
              <a:defRPr sz="1600" b="1"/>
            </a:lvl7pPr>
            <a:lvl8pPr marL="3198408" indent="0">
              <a:buNone/>
              <a:defRPr sz="1600" b="1"/>
            </a:lvl8pPr>
            <a:lvl9pPr marL="365532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915" indent="0">
              <a:buNone/>
              <a:defRPr sz="2000" b="1"/>
            </a:lvl2pPr>
            <a:lvl3pPr marL="913832" indent="0">
              <a:buNone/>
              <a:defRPr sz="1800" b="1"/>
            </a:lvl3pPr>
            <a:lvl4pPr marL="1370748" indent="0">
              <a:buNone/>
              <a:defRPr sz="1600" b="1"/>
            </a:lvl4pPr>
            <a:lvl5pPr marL="1827662" indent="0">
              <a:buNone/>
              <a:defRPr sz="1600" b="1"/>
            </a:lvl5pPr>
            <a:lvl6pPr marL="2284579" indent="0">
              <a:buNone/>
              <a:defRPr sz="1600" b="1"/>
            </a:lvl6pPr>
            <a:lvl7pPr marL="2741494" indent="0">
              <a:buNone/>
              <a:defRPr sz="1600" b="1"/>
            </a:lvl7pPr>
            <a:lvl8pPr marL="3198408" indent="0">
              <a:buNone/>
              <a:defRPr sz="1600" b="1"/>
            </a:lvl8pPr>
            <a:lvl9pPr marL="365532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rtlCol="0"/>
          <a:lstStyle>
            <a:lvl1pPr>
              <a:defRPr>
                <a:solidFill>
                  <a:prstClr val="black">
                    <a:tint val="75000"/>
                  </a:prstClr>
                </a:solidFill>
                <a:latin typeface="Arial" charset="0"/>
                <a:cs typeface="+mn-cs"/>
              </a:defRPr>
            </a:lvl1pPr>
          </a:lstStyle>
          <a:p>
            <a:pPr>
              <a:defRPr/>
            </a:pPr>
            <a:fld id="{3DB4D9DC-18FB-4062-82D9-6008D7D5ABA2}" type="datetimeFigureOut">
              <a:rPr lang="en-US"/>
              <a:pPr>
                <a:defRPr/>
              </a:pPr>
              <a:t>10/4/2017</a:t>
            </a:fld>
            <a:endParaRPr lang="en-US"/>
          </a:p>
        </p:txBody>
      </p:sp>
      <p:sp>
        <p:nvSpPr>
          <p:cNvPr id="8" name="Footer Placeholder 7"/>
          <p:cNvSpPr>
            <a:spLocks noGrp="1"/>
          </p:cNvSpPr>
          <p:nvPr>
            <p:ph type="ftr" sz="quarter" idx="11"/>
          </p:nvPr>
        </p:nvSpPr>
        <p:spPr/>
        <p:txBody>
          <a:bodyPr rtlCol="0"/>
          <a:lstStyle>
            <a:lvl1pPr>
              <a:defRPr>
                <a:solidFill>
                  <a:prstClr val="black">
                    <a:tint val="75000"/>
                  </a:prstClr>
                </a:solidFill>
                <a:latin typeface="Arial" charset="0"/>
                <a:cs typeface="+mn-cs"/>
              </a:defRPr>
            </a:lvl1pPr>
          </a:lstStyle>
          <a:p>
            <a:pPr>
              <a:defRPr/>
            </a:pPr>
            <a:endParaRPr lang="en-US"/>
          </a:p>
        </p:txBody>
      </p:sp>
      <p:sp>
        <p:nvSpPr>
          <p:cNvPr id="9" name="Slide Number Placeholder 8"/>
          <p:cNvSpPr>
            <a:spLocks noGrp="1"/>
          </p:cNvSpPr>
          <p:nvPr>
            <p:ph type="sldNum" sz="quarter" idx="12"/>
          </p:nvPr>
        </p:nvSpPr>
        <p:spPr/>
        <p:txBody>
          <a:bodyPr/>
          <a:lstStyle>
            <a:lvl1pPr>
              <a:defRPr>
                <a:latin typeface="Arial" panose="020B0604020202020204" pitchFamily="34" charset="0"/>
              </a:defRPr>
            </a:lvl1pPr>
          </a:lstStyle>
          <a:p>
            <a:fld id="{456C425A-9910-4FBA-968C-A0A4B48017E0}" type="slidenum">
              <a:rPr lang="en-US" altLang="en-US"/>
              <a:pPr/>
              <a:t>‹#›</a:t>
            </a:fld>
            <a:endParaRPr lang="en-US" altLang="en-US"/>
          </a:p>
        </p:txBody>
      </p:sp>
    </p:spTree>
    <p:extLst>
      <p:ext uri="{BB962C8B-B14F-4D97-AF65-F5344CB8AC3E}">
        <p14:creationId xmlns:p14="http://schemas.microsoft.com/office/powerpoint/2010/main" val="71308704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rtlCol="0"/>
          <a:lstStyle>
            <a:lvl1pPr>
              <a:defRPr>
                <a:solidFill>
                  <a:prstClr val="black">
                    <a:tint val="75000"/>
                  </a:prstClr>
                </a:solidFill>
                <a:latin typeface="Arial" charset="0"/>
                <a:cs typeface="+mn-cs"/>
              </a:defRPr>
            </a:lvl1pPr>
          </a:lstStyle>
          <a:p>
            <a:pPr>
              <a:defRPr/>
            </a:pPr>
            <a:fld id="{7B871E56-2E54-4786-ABEB-4705E6E15364}" type="datetimeFigureOut">
              <a:rPr lang="en-US"/>
              <a:pPr>
                <a:defRPr/>
              </a:pPr>
              <a:t>10/4/2017</a:t>
            </a:fld>
            <a:endParaRPr lang="en-US"/>
          </a:p>
        </p:txBody>
      </p:sp>
      <p:sp>
        <p:nvSpPr>
          <p:cNvPr id="4" name="Footer Placeholder 3"/>
          <p:cNvSpPr>
            <a:spLocks noGrp="1"/>
          </p:cNvSpPr>
          <p:nvPr>
            <p:ph type="ftr" sz="quarter" idx="11"/>
          </p:nvPr>
        </p:nvSpPr>
        <p:spPr/>
        <p:txBody>
          <a:bodyPr rtlCol="0"/>
          <a:lstStyle>
            <a:lvl1pPr>
              <a:defRPr>
                <a:solidFill>
                  <a:prstClr val="black">
                    <a:tint val="75000"/>
                  </a:prstClr>
                </a:solidFill>
                <a:latin typeface="Arial" charset="0"/>
                <a:cs typeface="+mn-cs"/>
              </a:defRPr>
            </a:lvl1pPr>
          </a:lstStyle>
          <a:p>
            <a:pPr>
              <a:defRPr/>
            </a:pPr>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defRPr>
            </a:lvl1pPr>
          </a:lstStyle>
          <a:p>
            <a:fld id="{54D042A5-6646-4965-A66F-C7657CA1BC90}" type="slidenum">
              <a:rPr lang="en-US" altLang="en-US"/>
              <a:pPr/>
              <a:t>‹#›</a:t>
            </a:fld>
            <a:endParaRPr lang="en-US" altLang="en-US"/>
          </a:p>
        </p:txBody>
      </p:sp>
    </p:spTree>
    <p:extLst>
      <p:ext uri="{BB962C8B-B14F-4D97-AF65-F5344CB8AC3E}">
        <p14:creationId xmlns:p14="http://schemas.microsoft.com/office/powerpoint/2010/main" val="394002574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rtlCol="0"/>
          <a:lstStyle>
            <a:lvl1pPr>
              <a:defRPr>
                <a:solidFill>
                  <a:prstClr val="black">
                    <a:tint val="75000"/>
                  </a:prstClr>
                </a:solidFill>
                <a:latin typeface="Arial" charset="0"/>
                <a:cs typeface="+mn-cs"/>
              </a:defRPr>
            </a:lvl1pPr>
          </a:lstStyle>
          <a:p>
            <a:pPr>
              <a:defRPr/>
            </a:pPr>
            <a:fld id="{ED2C719A-98A7-4A78-8985-B48D5E425BA1}" type="datetimeFigureOut">
              <a:rPr lang="en-US"/>
              <a:pPr>
                <a:defRPr/>
              </a:pPr>
              <a:t>10/4/2017</a:t>
            </a:fld>
            <a:endParaRPr lang="en-US"/>
          </a:p>
        </p:txBody>
      </p:sp>
      <p:sp>
        <p:nvSpPr>
          <p:cNvPr id="3" name="Footer Placeholder 2"/>
          <p:cNvSpPr>
            <a:spLocks noGrp="1"/>
          </p:cNvSpPr>
          <p:nvPr>
            <p:ph type="ftr" sz="quarter" idx="11"/>
          </p:nvPr>
        </p:nvSpPr>
        <p:spPr/>
        <p:txBody>
          <a:bodyPr rtlCol="0"/>
          <a:lstStyle>
            <a:lvl1pPr>
              <a:defRPr>
                <a:solidFill>
                  <a:prstClr val="black">
                    <a:tint val="75000"/>
                  </a:prstClr>
                </a:solidFill>
                <a:latin typeface="Arial" charset="0"/>
                <a:cs typeface="+mn-cs"/>
              </a:defRPr>
            </a:lvl1pPr>
          </a:lstStyle>
          <a:p>
            <a:pPr>
              <a:defRPr/>
            </a:pPr>
            <a:endParaRPr lang="en-US"/>
          </a:p>
        </p:txBody>
      </p:sp>
      <p:sp>
        <p:nvSpPr>
          <p:cNvPr id="4" name="Slide Number Placeholder 3"/>
          <p:cNvSpPr>
            <a:spLocks noGrp="1"/>
          </p:cNvSpPr>
          <p:nvPr>
            <p:ph type="sldNum" sz="quarter" idx="12"/>
          </p:nvPr>
        </p:nvSpPr>
        <p:spPr/>
        <p:txBody>
          <a:bodyPr/>
          <a:lstStyle>
            <a:lvl1pPr>
              <a:defRPr>
                <a:latin typeface="Arial" panose="020B0604020202020204" pitchFamily="34" charset="0"/>
              </a:defRPr>
            </a:lvl1pPr>
          </a:lstStyle>
          <a:p>
            <a:fld id="{F222F547-431D-4159-B2EE-6AE3AA7A2ADD}" type="slidenum">
              <a:rPr lang="en-US" altLang="en-US"/>
              <a:pPr/>
              <a:t>‹#›</a:t>
            </a:fld>
            <a:endParaRPr lang="en-US" altLang="en-US"/>
          </a:p>
        </p:txBody>
      </p:sp>
    </p:spTree>
    <p:extLst>
      <p:ext uri="{BB962C8B-B14F-4D97-AF65-F5344CB8AC3E}">
        <p14:creationId xmlns:p14="http://schemas.microsoft.com/office/powerpoint/2010/main" val="202201142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915" indent="0">
              <a:buNone/>
              <a:defRPr sz="1200"/>
            </a:lvl2pPr>
            <a:lvl3pPr marL="913832" indent="0">
              <a:buNone/>
              <a:defRPr sz="1000"/>
            </a:lvl3pPr>
            <a:lvl4pPr marL="1370748" indent="0">
              <a:buNone/>
              <a:defRPr sz="900"/>
            </a:lvl4pPr>
            <a:lvl5pPr marL="1827662" indent="0">
              <a:buNone/>
              <a:defRPr sz="900"/>
            </a:lvl5pPr>
            <a:lvl6pPr marL="2284579" indent="0">
              <a:buNone/>
              <a:defRPr sz="900"/>
            </a:lvl6pPr>
            <a:lvl7pPr marL="2741494" indent="0">
              <a:buNone/>
              <a:defRPr sz="900"/>
            </a:lvl7pPr>
            <a:lvl8pPr marL="3198408" indent="0">
              <a:buNone/>
              <a:defRPr sz="900"/>
            </a:lvl8pPr>
            <a:lvl9pPr marL="3655325"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rtlCol="0"/>
          <a:lstStyle>
            <a:lvl1pPr>
              <a:defRPr>
                <a:solidFill>
                  <a:prstClr val="black">
                    <a:tint val="75000"/>
                  </a:prstClr>
                </a:solidFill>
                <a:latin typeface="Arial" charset="0"/>
                <a:cs typeface="+mn-cs"/>
              </a:defRPr>
            </a:lvl1pPr>
          </a:lstStyle>
          <a:p>
            <a:pPr>
              <a:defRPr/>
            </a:pPr>
            <a:fld id="{B77CD8FC-E495-4E81-BE5A-52F336E07A31}" type="datetimeFigureOut">
              <a:rPr lang="en-US"/>
              <a:pPr>
                <a:defRPr/>
              </a:pPr>
              <a:t>10/4/2017</a:t>
            </a:fld>
            <a:endParaRPr lang="en-US"/>
          </a:p>
        </p:txBody>
      </p:sp>
      <p:sp>
        <p:nvSpPr>
          <p:cNvPr id="6" name="Footer Placeholder 5"/>
          <p:cNvSpPr>
            <a:spLocks noGrp="1"/>
          </p:cNvSpPr>
          <p:nvPr>
            <p:ph type="ftr" sz="quarter" idx="11"/>
          </p:nvPr>
        </p:nvSpPr>
        <p:spPr/>
        <p:txBody>
          <a:bodyPr rtlCol="0"/>
          <a:lstStyle>
            <a:lvl1pPr>
              <a:defRPr>
                <a:solidFill>
                  <a:prstClr val="black">
                    <a:tint val="75000"/>
                  </a:prstClr>
                </a:solidFill>
                <a:latin typeface="Arial" charset="0"/>
                <a:cs typeface="+mn-cs"/>
              </a:defRPr>
            </a:lvl1pPr>
          </a:lstStyle>
          <a:p>
            <a:pPr>
              <a:defRPr/>
            </a:pPr>
            <a:endParaRPr lang="en-US"/>
          </a:p>
        </p:txBody>
      </p:sp>
      <p:sp>
        <p:nvSpPr>
          <p:cNvPr id="7" name="Slide Number Placeholder 6"/>
          <p:cNvSpPr>
            <a:spLocks noGrp="1"/>
          </p:cNvSpPr>
          <p:nvPr>
            <p:ph type="sldNum" sz="quarter" idx="12"/>
          </p:nvPr>
        </p:nvSpPr>
        <p:spPr/>
        <p:txBody>
          <a:bodyPr/>
          <a:lstStyle>
            <a:lvl1pPr>
              <a:defRPr>
                <a:latin typeface="Arial" panose="020B0604020202020204" pitchFamily="34" charset="0"/>
              </a:defRPr>
            </a:lvl1pPr>
          </a:lstStyle>
          <a:p>
            <a:fld id="{1F0EBFB8-733A-4FD1-8BC0-90BB5EF7B466}" type="slidenum">
              <a:rPr lang="en-US" altLang="en-US"/>
              <a:pPr/>
              <a:t>‹#›</a:t>
            </a:fld>
            <a:endParaRPr lang="en-US" altLang="en-US"/>
          </a:p>
        </p:txBody>
      </p:sp>
    </p:spTree>
    <p:extLst>
      <p:ext uri="{BB962C8B-B14F-4D97-AF65-F5344CB8AC3E}">
        <p14:creationId xmlns:p14="http://schemas.microsoft.com/office/powerpoint/2010/main" val="107733665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6915" indent="0">
              <a:buNone/>
              <a:defRPr sz="2800"/>
            </a:lvl2pPr>
            <a:lvl3pPr marL="913832" indent="0">
              <a:buNone/>
              <a:defRPr sz="2400"/>
            </a:lvl3pPr>
            <a:lvl4pPr marL="1370748" indent="0">
              <a:buNone/>
              <a:defRPr sz="2000"/>
            </a:lvl4pPr>
            <a:lvl5pPr marL="1827662" indent="0">
              <a:buNone/>
              <a:defRPr sz="2000"/>
            </a:lvl5pPr>
            <a:lvl6pPr marL="2284579" indent="0">
              <a:buNone/>
              <a:defRPr sz="2000"/>
            </a:lvl6pPr>
            <a:lvl7pPr marL="2741494" indent="0">
              <a:buNone/>
              <a:defRPr sz="2000"/>
            </a:lvl7pPr>
            <a:lvl8pPr marL="3198408" indent="0">
              <a:buNone/>
              <a:defRPr sz="2000"/>
            </a:lvl8pPr>
            <a:lvl9pPr marL="365532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915" indent="0">
              <a:buNone/>
              <a:defRPr sz="1200"/>
            </a:lvl2pPr>
            <a:lvl3pPr marL="913832" indent="0">
              <a:buNone/>
              <a:defRPr sz="1000"/>
            </a:lvl3pPr>
            <a:lvl4pPr marL="1370748" indent="0">
              <a:buNone/>
              <a:defRPr sz="900"/>
            </a:lvl4pPr>
            <a:lvl5pPr marL="1827662" indent="0">
              <a:buNone/>
              <a:defRPr sz="900"/>
            </a:lvl5pPr>
            <a:lvl6pPr marL="2284579" indent="0">
              <a:buNone/>
              <a:defRPr sz="900"/>
            </a:lvl6pPr>
            <a:lvl7pPr marL="2741494" indent="0">
              <a:buNone/>
              <a:defRPr sz="900"/>
            </a:lvl7pPr>
            <a:lvl8pPr marL="3198408" indent="0">
              <a:buNone/>
              <a:defRPr sz="900"/>
            </a:lvl8pPr>
            <a:lvl9pPr marL="3655325"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rtlCol="0"/>
          <a:lstStyle>
            <a:lvl1pPr>
              <a:defRPr>
                <a:solidFill>
                  <a:prstClr val="black">
                    <a:tint val="75000"/>
                  </a:prstClr>
                </a:solidFill>
                <a:latin typeface="Arial" charset="0"/>
                <a:cs typeface="+mn-cs"/>
              </a:defRPr>
            </a:lvl1pPr>
          </a:lstStyle>
          <a:p>
            <a:pPr>
              <a:defRPr/>
            </a:pPr>
            <a:fld id="{BBE5042C-7498-4337-A30B-37BC8F7D6C77}" type="datetimeFigureOut">
              <a:rPr lang="en-US"/>
              <a:pPr>
                <a:defRPr/>
              </a:pPr>
              <a:t>10/4/2017</a:t>
            </a:fld>
            <a:endParaRPr lang="en-US"/>
          </a:p>
        </p:txBody>
      </p:sp>
      <p:sp>
        <p:nvSpPr>
          <p:cNvPr id="6" name="Footer Placeholder 5"/>
          <p:cNvSpPr>
            <a:spLocks noGrp="1"/>
          </p:cNvSpPr>
          <p:nvPr>
            <p:ph type="ftr" sz="quarter" idx="11"/>
          </p:nvPr>
        </p:nvSpPr>
        <p:spPr/>
        <p:txBody>
          <a:bodyPr rtlCol="0"/>
          <a:lstStyle>
            <a:lvl1pPr>
              <a:defRPr>
                <a:solidFill>
                  <a:prstClr val="black">
                    <a:tint val="75000"/>
                  </a:prstClr>
                </a:solidFill>
                <a:latin typeface="Arial" charset="0"/>
                <a:cs typeface="+mn-cs"/>
              </a:defRPr>
            </a:lvl1pPr>
          </a:lstStyle>
          <a:p>
            <a:pPr>
              <a:defRPr/>
            </a:pPr>
            <a:endParaRPr lang="en-US"/>
          </a:p>
        </p:txBody>
      </p:sp>
      <p:sp>
        <p:nvSpPr>
          <p:cNvPr id="7" name="Slide Number Placeholder 6"/>
          <p:cNvSpPr>
            <a:spLocks noGrp="1"/>
          </p:cNvSpPr>
          <p:nvPr>
            <p:ph type="sldNum" sz="quarter" idx="12"/>
          </p:nvPr>
        </p:nvSpPr>
        <p:spPr/>
        <p:txBody>
          <a:bodyPr/>
          <a:lstStyle>
            <a:lvl1pPr>
              <a:defRPr>
                <a:latin typeface="Arial" panose="020B0604020202020204" pitchFamily="34" charset="0"/>
              </a:defRPr>
            </a:lvl1pPr>
          </a:lstStyle>
          <a:p>
            <a:fld id="{F3A4A444-B380-4E54-AF22-1605340D8B5E}" type="slidenum">
              <a:rPr lang="en-US" altLang="en-US"/>
              <a:pPr/>
              <a:t>‹#›</a:t>
            </a:fld>
            <a:endParaRPr lang="en-US" altLang="en-US"/>
          </a:p>
        </p:txBody>
      </p:sp>
    </p:spTree>
    <p:extLst>
      <p:ext uri="{BB962C8B-B14F-4D97-AF65-F5344CB8AC3E}">
        <p14:creationId xmlns:p14="http://schemas.microsoft.com/office/powerpoint/2010/main" val="309795017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rtlCol="0"/>
          <a:lstStyle>
            <a:lvl1pPr>
              <a:defRPr>
                <a:solidFill>
                  <a:prstClr val="black">
                    <a:tint val="75000"/>
                  </a:prstClr>
                </a:solidFill>
                <a:latin typeface="Arial" charset="0"/>
                <a:cs typeface="+mn-cs"/>
              </a:defRPr>
            </a:lvl1pPr>
          </a:lstStyle>
          <a:p>
            <a:pPr>
              <a:defRPr/>
            </a:pPr>
            <a:fld id="{0CAE28F2-0812-48C9-BCEB-7017164FC4E7}" type="datetimeFigureOut">
              <a:rPr lang="en-US"/>
              <a:pPr>
                <a:defRPr/>
              </a:pPr>
              <a:t>10/4/2017</a:t>
            </a:fld>
            <a:endParaRPr lang="en-US"/>
          </a:p>
        </p:txBody>
      </p:sp>
      <p:sp>
        <p:nvSpPr>
          <p:cNvPr id="5" name="Footer Placeholder 4"/>
          <p:cNvSpPr>
            <a:spLocks noGrp="1"/>
          </p:cNvSpPr>
          <p:nvPr>
            <p:ph type="ftr" sz="quarter" idx="11"/>
          </p:nvPr>
        </p:nvSpPr>
        <p:spPr/>
        <p:txBody>
          <a:bodyPr rtlCol="0"/>
          <a:lstStyle>
            <a:lvl1pPr>
              <a:defRPr>
                <a:solidFill>
                  <a:prstClr val="black">
                    <a:tint val="75000"/>
                  </a:prstClr>
                </a:solidFill>
                <a:latin typeface="Arial" charset="0"/>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Arial" panose="020B0604020202020204" pitchFamily="34" charset="0"/>
              </a:defRPr>
            </a:lvl1pPr>
          </a:lstStyle>
          <a:p>
            <a:fld id="{61F0C6C7-ABEC-4B96-9462-FAA4BDEC5E3C}" type="slidenum">
              <a:rPr lang="en-US" altLang="en-US"/>
              <a:pPr/>
              <a:t>‹#›</a:t>
            </a:fld>
            <a:endParaRPr lang="en-US" altLang="en-US"/>
          </a:p>
        </p:txBody>
      </p:sp>
    </p:spTree>
    <p:extLst>
      <p:ext uri="{BB962C8B-B14F-4D97-AF65-F5344CB8AC3E}">
        <p14:creationId xmlns:p14="http://schemas.microsoft.com/office/powerpoint/2010/main" val="428941921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44"/>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4"/>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rtlCol="0"/>
          <a:lstStyle>
            <a:lvl1pPr>
              <a:defRPr>
                <a:solidFill>
                  <a:prstClr val="black">
                    <a:tint val="75000"/>
                  </a:prstClr>
                </a:solidFill>
                <a:latin typeface="Arial" charset="0"/>
                <a:cs typeface="+mn-cs"/>
              </a:defRPr>
            </a:lvl1pPr>
          </a:lstStyle>
          <a:p>
            <a:pPr>
              <a:defRPr/>
            </a:pPr>
            <a:fld id="{E9F67415-8184-4CE9-A1B7-7A2A40445543}" type="datetimeFigureOut">
              <a:rPr lang="en-US"/>
              <a:pPr>
                <a:defRPr/>
              </a:pPr>
              <a:t>10/4/2017</a:t>
            </a:fld>
            <a:endParaRPr lang="en-US"/>
          </a:p>
        </p:txBody>
      </p:sp>
      <p:sp>
        <p:nvSpPr>
          <p:cNvPr id="5" name="Footer Placeholder 4"/>
          <p:cNvSpPr>
            <a:spLocks noGrp="1"/>
          </p:cNvSpPr>
          <p:nvPr>
            <p:ph type="ftr" sz="quarter" idx="11"/>
          </p:nvPr>
        </p:nvSpPr>
        <p:spPr/>
        <p:txBody>
          <a:bodyPr rtlCol="0"/>
          <a:lstStyle>
            <a:lvl1pPr>
              <a:defRPr>
                <a:solidFill>
                  <a:prstClr val="black">
                    <a:tint val="75000"/>
                  </a:prstClr>
                </a:solidFill>
                <a:latin typeface="Arial" charset="0"/>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Arial" panose="020B0604020202020204" pitchFamily="34" charset="0"/>
              </a:defRPr>
            </a:lvl1pPr>
          </a:lstStyle>
          <a:p>
            <a:fld id="{FED57C97-8BAC-42A3-87C1-9EACFA8C107A}" type="slidenum">
              <a:rPr lang="en-US" altLang="en-US"/>
              <a:pPr/>
              <a:t>‹#›</a:t>
            </a:fld>
            <a:endParaRPr lang="en-US" altLang="en-US"/>
          </a:p>
        </p:txBody>
      </p:sp>
    </p:spTree>
    <p:extLst>
      <p:ext uri="{BB962C8B-B14F-4D97-AF65-F5344CB8AC3E}">
        <p14:creationId xmlns:p14="http://schemas.microsoft.com/office/powerpoint/2010/main" val="20213434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solidFill>
                  <a:schemeClr val="tx1">
                    <a:tint val="75000"/>
                  </a:schemeClr>
                </a:solidFill>
              </a:defRPr>
            </a:lvl1pPr>
            <a:lvl2pPr marL="456915" indent="0" algn="ctr">
              <a:buNone/>
              <a:defRPr>
                <a:solidFill>
                  <a:schemeClr val="tx1">
                    <a:tint val="75000"/>
                  </a:schemeClr>
                </a:solidFill>
              </a:defRPr>
            </a:lvl2pPr>
            <a:lvl3pPr marL="913832" indent="0" algn="ctr">
              <a:buNone/>
              <a:defRPr>
                <a:solidFill>
                  <a:schemeClr val="tx1">
                    <a:tint val="75000"/>
                  </a:schemeClr>
                </a:solidFill>
              </a:defRPr>
            </a:lvl3pPr>
            <a:lvl4pPr marL="1370748" indent="0" algn="ctr">
              <a:buNone/>
              <a:defRPr>
                <a:solidFill>
                  <a:schemeClr val="tx1">
                    <a:tint val="75000"/>
                  </a:schemeClr>
                </a:solidFill>
              </a:defRPr>
            </a:lvl4pPr>
            <a:lvl5pPr marL="1827662" indent="0" algn="ctr">
              <a:buNone/>
              <a:defRPr>
                <a:solidFill>
                  <a:schemeClr val="tx1">
                    <a:tint val="75000"/>
                  </a:schemeClr>
                </a:solidFill>
              </a:defRPr>
            </a:lvl5pPr>
            <a:lvl6pPr marL="2284579" indent="0" algn="ctr">
              <a:buNone/>
              <a:defRPr>
                <a:solidFill>
                  <a:schemeClr val="tx1">
                    <a:tint val="75000"/>
                  </a:schemeClr>
                </a:solidFill>
              </a:defRPr>
            </a:lvl6pPr>
            <a:lvl7pPr marL="2741494" indent="0" algn="ctr">
              <a:buNone/>
              <a:defRPr>
                <a:solidFill>
                  <a:schemeClr val="tx1">
                    <a:tint val="75000"/>
                  </a:schemeClr>
                </a:solidFill>
              </a:defRPr>
            </a:lvl7pPr>
            <a:lvl8pPr marL="3198408" indent="0" algn="ctr">
              <a:buNone/>
              <a:defRPr>
                <a:solidFill>
                  <a:schemeClr val="tx1">
                    <a:tint val="75000"/>
                  </a:schemeClr>
                </a:solidFill>
              </a:defRPr>
            </a:lvl8pPr>
            <a:lvl9pPr marL="3655325"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A446E70-7341-4ADA-8CC8-082279436326}" type="datetimeFigureOut">
              <a:rPr lang="en-US" smtClean="0">
                <a:solidFill>
                  <a:prstClr val="black">
                    <a:tint val="75000"/>
                  </a:prstClr>
                </a:solidFill>
              </a:rPr>
              <a:pPr/>
              <a:t>10/4/2017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4DC6FD6-FF4C-4A07-A6C4-69E6F02FB22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698021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A446E70-7341-4ADA-8CC8-082279436326}" type="datetimeFigureOut">
              <a:rPr lang="en-US" smtClean="0">
                <a:solidFill>
                  <a:prstClr val="black">
                    <a:tint val="75000"/>
                  </a:prstClr>
                </a:solidFill>
              </a:rPr>
              <a:pPr/>
              <a:t>10/4/2017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4DC6FD6-FF4C-4A07-A6C4-69E6F02FB22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0133570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solidFill>
                  <a:schemeClr val="tx1">
                    <a:tint val="75000"/>
                  </a:schemeClr>
                </a:solidFill>
              </a:defRPr>
            </a:lvl1pPr>
            <a:lvl2pPr marL="456915" indent="0">
              <a:buNone/>
              <a:defRPr sz="1800">
                <a:solidFill>
                  <a:schemeClr val="tx1">
                    <a:tint val="75000"/>
                  </a:schemeClr>
                </a:solidFill>
              </a:defRPr>
            </a:lvl2pPr>
            <a:lvl3pPr marL="913832" indent="0">
              <a:buNone/>
              <a:defRPr sz="1600">
                <a:solidFill>
                  <a:schemeClr val="tx1">
                    <a:tint val="75000"/>
                  </a:schemeClr>
                </a:solidFill>
              </a:defRPr>
            </a:lvl3pPr>
            <a:lvl4pPr marL="1370748" indent="0">
              <a:buNone/>
              <a:defRPr sz="1400">
                <a:solidFill>
                  <a:schemeClr val="tx1">
                    <a:tint val="75000"/>
                  </a:schemeClr>
                </a:solidFill>
              </a:defRPr>
            </a:lvl4pPr>
            <a:lvl5pPr marL="1827662" indent="0">
              <a:buNone/>
              <a:defRPr sz="1400">
                <a:solidFill>
                  <a:schemeClr val="tx1">
                    <a:tint val="75000"/>
                  </a:schemeClr>
                </a:solidFill>
              </a:defRPr>
            </a:lvl5pPr>
            <a:lvl6pPr marL="2284579" indent="0">
              <a:buNone/>
              <a:defRPr sz="1400">
                <a:solidFill>
                  <a:schemeClr val="tx1">
                    <a:tint val="75000"/>
                  </a:schemeClr>
                </a:solidFill>
              </a:defRPr>
            </a:lvl6pPr>
            <a:lvl7pPr marL="2741494" indent="0">
              <a:buNone/>
              <a:defRPr sz="1400">
                <a:solidFill>
                  <a:schemeClr val="tx1">
                    <a:tint val="75000"/>
                  </a:schemeClr>
                </a:solidFill>
              </a:defRPr>
            </a:lvl7pPr>
            <a:lvl8pPr marL="3198408" indent="0">
              <a:buNone/>
              <a:defRPr sz="1400">
                <a:solidFill>
                  <a:schemeClr val="tx1">
                    <a:tint val="75000"/>
                  </a:schemeClr>
                </a:solidFill>
              </a:defRPr>
            </a:lvl8pPr>
            <a:lvl9pPr marL="3655325"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A446E70-7341-4ADA-8CC8-082279436326}" type="datetimeFigureOut">
              <a:rPr lang="en-US" smtClean="0">
                <a:solidFill>
                  <a:prstClr val="black">
                    <a:tint val="75000"/>
                  </a:prstClr>
                </a:solidFill>
              </a:rPr>
              <a:pPr/>
              <a:t>10/4/2017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4DC6FD6-FF4C-4A07-A6C4-69E6F02FB22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62821046"/>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A446E70-7341-4ADA-8CC8-082279436326}" type="datetimeFigureOut">
              <a:rPr lang="en-US" smtClean="0">
                <a:solidFill>
                  <a:prstClr val="black">
                    <a:tint val="75000"/>
                  </a:prstClr>
                </a:solidFill>
              </a:rPr>
              <a:pPr/>
              <a:t>10/4/2017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4DC6FD6-FF4C-4A07-A6C4-69E6F02FB22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1238773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915" indent="0">
              <a:buNone/>
              <a:defRPr sz="2000" b="1"/>
            </a:lvl2pPr>
            <a:lvl3pPr marL="913832" indent="0">
              <a:buNone/>
              <a:defRPr sz="1800" b="1"/>
            </a:lvl3pPr>
            <a:lvl4pPr marL="1370748" indent="0">
              <a:buNone/>
              <a:defRPr sz="1600" b="1"/>
            </a:lvl4pPr>
            <a:lvl5pPr marL="1827662" indent="0">
              <a:buNone/>
              <a:defRPr sz="1600" b="1"/>
            </a:lvl5pPr>
            <a:lvl6pPr marL="2284579" indent="0">
              <a:buNone/>
              <a:defRPr sz="1600" b="1"/>
            </a:lvl6pPr>
            <a:lvl7pPr marL="2741494" indent="0">
              <a:buNone/>
              <a:defRPr sz="1600" b="1"/>
            </a:lvl7pPr>
            <a:lvl8pPr marL="3198408" indent="0">
              <a:buNone/>
              <a:defRPr sz="1600" b="1"/>
            </a:lvl8pPr>
            <a:lvl9pPr marL="365532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915" indent="0">
              <a:buNone/>
              <a:defRPr sz="2000" b="1"/>
            </a:lvl2pPr>
            <a:lvl3pPr marL="913832" indent="0">
              <a:buNone/>
              <a:defRPr sz="1800" b="1"/>
            </a:lvl3pPr>
            <a:lvl4pPr marL="1370748" indent="0">
              <a:buNone/>
              <a:defRPr sz="1600" b="1"/>
            </a:lvl4pPr>
            <a:lvl5pPr marL="1827662" indent="0">
              <a:buNone/>
              <a:defRPr sz="1600" b="1"/>
            </a:lvl5pPr>
            <a:lvl6pPr marL="2284579" indent="0">
              <a:buNone/>
              <a:defRPr sz="1600" b="1"/>
            </a:lvl6pPr>
            <a:lvl7pPr marL="2741494" indent="0">
              <a:buNone/>
              <a:defRPr sz="1600" b="1"/>
            </a:lvl7pPr>
            <a:lvl8pPr marL="3198408" indent="0">
              <a:buNone/>
              <a:defRPr sz="1600" b="1"/>
            </a:lvl8pPr>
            <a:lvl9pPr marL="365532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A446E70-7341-4ADA-8CC8-082279436326}" type="datetimeFigureOut">
              <a:rPr lang="en-US" smtClean="0">
                <a:solidFill>
                  <a:prstClr val="black">
                    <a:tint val="75000"/>
                  </a:prstClr>
                </a:solidFill>
              </a:rPr>
              <a:pPr/>
              <a:t>10/4/2017</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24DC6FD6-FF4C-4A07-A6C4-69E6F02FB22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98643704"/>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A446E70-7341-4ADA-8CC8-082279436326}" type="datetimeFigureOut">
              <a:rPr lang="en-US" smtClean="0">
                <a:solidFill>
                  <a:prstClr val="black">
                    <a:tint val="75000"/>
                  </a:prstClr>
                </a:solidFill>
              </a:rPr>
              <a:pPr/>
              <a:t>10/4/2017</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24DC6FD6-FF4C-4A07-A6C4-69E6F02FB22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08802885"/>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A446E70-7341-4ADA-8CC8-082279436326}" type="datetimeFigureOut">
              <a:rPr lang="en-US" smtClean="0">
                <a:solidFill>
                  <a:prstClr val="black">
                    <a:tint val="75000"/>
                  </a:prstClr>
                </a:solidFill>
              </a:rPr>
              <a:pPr/>
              <a:t>10/4/2017</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24DC6FD6-FF4C-4A07-A6C4-69E6F02FB22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77889815"/>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915" indent="0">
              <a:buNone/>
              <a:defRPr sz="1200"/>
            </a:lvl2pPr>
            <a:lvl3pPr marL="913832" indent="0">
              <a:buNone/>
              <a:defRPr sz="1000"/>
            </a:lvl3pPr>
            <a:lvl4pPr marL="1370748" indent="0">
              <a:buNone/>
              <a:defRPr sz="900"/>
            </a:lvl4pPr>
            <a:lvl5pPr marL="1827662" indent="0">
              <a:buNone/>
              <a:defRPr sz="900"/>
            </a:lvl5pPr>
            <a:lvl6pPr marL="2284579" indent="0">
              <a:buNone/>
              <a:defRPr sz="900"/>
            </a:lvl6pPr>
            <a:lvl7pPr marL="2741494" indent="0">
              <a:buNone/>
              <a:defRPr sz="900"/>
            </a:lvl7pPr>
            <a:lvl8pPr marL="3198408" indent="0">
              <a:buNone/>
              <a:defRPr sz="900"/>
            </a:lvl8pPr>
            <a:lvl9pPr marL="3655325"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A446E70-7341-4ADA-8CC8-082279436326}" type="datetimeFigureOut">
              <a:rPr lang="en-US" smtClean="0">
                <a:solidFill>
                  <a:prstClr val="black">
                    <a:tint val="75000"/>
                  </a:prstClr>
                </a:solidFill>
              </a:rPr>
              <a:pPr/>
              <a:t>10/4/2017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4DC6FD6-FF4C-4A07-A6C4-69E6F02FB22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34387796"/>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915" indent="0">
              <a:buNone/>
              <a:defRPr sz="2800"/>
            </a:lvl2pPr>
            <a:lvl3pPr marL="913832" indent="0">
              <a:buNone/>
              <a:defRPr sz="2400"/>
            </a:lvl3pPr>
            <a:lvl4pPr marL="1370748" indent="0">
              <a:buNone/>
              <a:defRPr sz="2000"/>
            </a:lvl4pPr>
            <a:lvl5pPr marL="1827662" indent="0">
              <a:buNone/>
              <a:defRPr sz="2000"/>
            </a:lvl5pPr>
            <a:lvl6pPr marL="2284579" indent="0">
              <a:buNone/>
              <a:defRPr sz="2000"/>
            </a:lvl6pPr>
            <a:lvl7pPr marL="2741494" indent="0">
              <a:buNone/>
              <a:defRPr sz="2000"/>
            </a:lvl7pPr>
            <a:lvl8pPr marL="3198408" indent="0">
              <a:buNone/>
              <a:defRPr sz="2000"/>
            </a:lvl8pPr>
            <a:lvl9pPr marL="3655325"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915" indent="0">
              <a:buNone/>
              <a:defRPr sz="1200"/>
            </a:lvl2pPr>
            <a:lvl3pPr marL="913832" indent="0">
              <a:buNone/>
              <a:defRPr sz="1000"/>
            </a:lvl3pPr>
            <a:lvl4pPr marL="1370748" indent="0">
              <a:buNone/>
              <a:defRPr sz="900"/>
            </a:lvl4pPr>
            <a:lvl5pPr marL="1827662" indent="0">
              <a:buNone/>
              <a:defRPr sz="900"/>
            </a:lvl5pPr>
            <a:lvl6pPr marL="2284579" indent="0">
              <a:buNone/>
              <a:defRPr sz="900"/>
            </a:lvl6pPr>
            <a:lvl7pPr marL="2741494" indent="0">
              <a:buNone/>
              <a:defRPr sz="900"/>
            </a:lvl7pPr>
            <a:lvl8pPr marL="3198408" indent="0">
              <a:buNone/>
              <a:defRPr sz="900"/>
            </a:lvl8pPr>
            <a:lvl9pPr marL="3655325"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A446E70-7341-4ADA-8CC8-082279436326}" type="datetimeFigureOut">
              <a:rPr lang="en-US" smtClean="0">
                <a:solidFill>
                  <a:prstClr val="black">
                    <a:tint val="75000"/>
                  </a:prstClr>
                </a:solidFill>
              </a:rPr>
              <a:pPr/>
              <a:t>10/4/2017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4DC6FD6-FF4C-4A07-A6C4-69E6F02FB22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23546338"/>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A446E70-7341-4ADA-8CC8-082279436326}" type="datetimeFigureOut">
              <a:rPr lang="en-US" smtClean="0">
                <a:solidFill>
                  <a:prstClr val="black">
                    <a:tint val="75000"/>
                  </a:prstClr>
                </a:solidFill>
              </a:rPr>
              <a:pPr/>
              <a:t>10/4/2017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4DC6FD6-FF4C-4A07-A6C4-69E6F02FB22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795226"/>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44"/>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4"/>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A446E70-7341-4ADA-8CC8-082279436326}" type="datetimeFigureOut">
              <a:rPr lang="en-US" smtClean="0">
                <a:solidFill>
                  <a:prstClr val="black">
                    <a:tint val="75000"/>
                  </a:prstClr>
                </a:solidFill>
              </a:rPr>
              <a:pPr/>
              <a:t>10/4/2017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4DC6FD6-FF4C-4A07-A6C4-69E6F02FB22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78116090"/>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6915" indent="0" algn="ctr">
              <a:buNone/>
              <a:defRPr/>
            </a:lvl2pPr>
            <a:lvl3pPr marL="913832" indent="0" algn="ctr">
              <a:buNone/>
              <a:defRPr/>
            </a:lvl3pPr>
            <a:lvl4pPr marL="1370748" indent="0" algn="ctr">
              <a:buNone/>
              <a:defRPr/>
            </a:lvl4pPr>
            <a:lvl5pPr marL="1827662" indent="0" algn="ctr">
              <a:buNone/>
              <a:defRPr/>
            </a:lvl5pPr>
            <a:lvl6pPr marL="2284579" indent="0" algn="ctr">
              <a:buNone/>
              <a:defRPr/>
            </a:lvl6pPr>
            <a:lvl7pPr marL="2741494" indent="0" algn="ctr">
              <a:buNone/>
              <a:defRPr/>
            </a:lvl7pPr>
            <a:lvl8pPr marL="3198408" indent="0" algn="ctr">
              <a:buNone/>
              <a:defRPr/>
            </a:lvl8pPr>
            <a:lvl9pPr marL="3655325"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841CA08-44A4-494B-B620-99C08F8F3DB9}" type="slidenum">
              <a:rPr lang="en-US"/>
              <a:pPr>
                <a:defRPr/>
              </a:pPr>
              <a:t>‹#›</a:t>
            </a:fld>
            <a:endParaRPr lang="en-US"/>
          </a:p>
        </p:txBody>
      </p:sp>
    </p:spTree>
    <p:extLst>
      <p:ext uri="{BB962C8B-B14F-4D97-AF65-F5344CB8AC3E}">
        <p14:creationId xmlns:p14="http://schemas.microsoft.com/office/powerpoint/2010/main" val="24757951"/>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FBDE46A-9F67-43A3-89ED-66C42CBB5C31}" type="slidenum">
              <a:rPr lang="en-US"/>
              <a:pPr>
                <a:defRPr/>
              </a:pPr>
              <a:t>‹#›</a:t>
            </a:fld>
            <a:endParaRPr lang="en-US"/>
          </a:p>
        </p:txBody>
      </p:sp>
    </p:spTree>
    <p:extLst>
      <p:ext uri="{BB962C8B-B14F-4D97-AF65-F5344CB8AC3E}">
        <p14:creationId xmlns:p14="http://schemas.microsoft.com/office/powerpoint/2010/main" val="2085823862"/>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915" indent="0">
              <a:buNone/>
              <a:defRPr sz="1800"/>
            </a:lvl2pPr>
            <a:lvl3pPr marL="913832" indent="0">
              <a:buNone/>
              <a:defRPr sz="1600"/>
            </a:lvl3pPr>
            <a:lvl4pPr marL="1370748" indent="0">
              <a:buNone/>
              <a:defRPr sz="1400"/>
            </a:lvl4pPr>
            <a:lvl5pPr marL="1827662" indent="0">
              <a:buNone/>
              <a:defRPr sz="1400"/>
            </a:lvl5pPr>
            <a:lvl6pPr marL="2284579" indent="0">
              <a:buNone/>
              <a:defRPr sz="1400"/>
            </a:lvl6pPr>
            <a:lvl7pPr marL="2741494" indent="0">
              <a:buNone/>
              <a:defRPr sz="1400"/>
            </a:lvl7pPr>
            <a:lvl8pPr marL="3198408" indent="0">
              <a:buNone/>
              <a:defRPr sz="1400"/>
            </a:lvl8pPr>
            <a:lvl9pPr marL="3655325"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5C4524D-DB74-471E-B8F0-36960ADE512A}" type="slidenum">
              <a:rPr lang="en-US"/>
              <a:pPr>
                <a:defRPr/>
              </a:pPr>
              <a:t>‹#›</a:t>
            </a:fld>
            <a:endParaRPr lang="en-US"/>
          </a:p>
        </p:txBody>
      </p:sp>
    </p:spTree>
    <p:extLst>
      <p:ext uri="{BB962C8B-B14F-4D97-AF65-F5344CB8AC3E}">
        <p14:creationId xmlns:p14="http://schemas.microsoft.com/office/powerpoint/2010/main" val="1325819219"/>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787B699-F361-4E9B-B74B-0C5595231988}" type="slidenum">
              <a:rPr lang="en-US"/>
              <a:pPr>
                <a:defRPr/>
              </a:pPr>
              <a:t>‹#›</a:t>
            </a:fld>
            <a:endParaRPr lang="en-US"/>
          </a:p>
        </p:txBody>
      </p:sp>
    </p:spTree>
    <p:extLst>
      <p:ext uri="{BB962C8B-B14F-4D97-AF65-F5344CB8AC3E}">
        <p14:creationId xmlns:p14="http://schemas.microsoft.com/office/powerpoint/2010/main" val="1776101470"/>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915" indent="0">
              <a:buNone/>
              <a:defRPr sz="2000" b="1"/>
            </a:lvl2pPr>
            <a:lvl3pPr marL="913832" indent="0">
              <a:buNone/>
              <a:defRPr sz="1800" b="1"/>
            </a:lvl3pPr>
            <a:lvl4pPr marL="1370748" indent="0">
              <a:buNone/>
              <a:defRPr sz="1600" b="1"/>
            </a:lvl4pPr>
            <a:lvl5pPr marL="1827662" indent="0">
              <a:buNone/>
              <a:defRPr sz="1600" b="1"/>
            </a:lvl5pPr>
            <a:lvl6pPr marL="2284579" indent="0">
              <a:buNone/>
              <a:defRPr sz="1600" b="1"/>
            </a:lvl6pPr>
            <a:lvl7pPr marL="2741494" indent="0">
              <a:buNone/>
              <a:defRPr sz="1600" b="1"/>
            </a:lvl7pPr>
            <a:lvl8pPr marL="3198408" indent="0">
              <a:buNone/>
              <a:defRPr sz="1600" b="1"/>
            </a:lvl8pPr>
            <a:lvl9pPr marL="365532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915" indent="0">
              <a:buNone/>
              <a:defRPr sz="2000" b="1"/>
            </a:lvl2pPr>
            <a:lvl3pPr marL="913832" indent="0">
              <a:buNone/>
              <a:defRPr sz="1800" b="1"/>
            </a:lvl3pPr>
            <a:lvl4pPr marL="1370748" indent="0">
              <a:buNone/>
              <a:defRPr sz="1600" b="1"/>
            </a:lvl4pPr>
            <a:lvl5pPr marL="1827662" indent="0">
              <a:buNone/>
              <a:defRPr sz="1600" b="1"/>
            </a:lvl5pPr>
            <a:lvl6pPr marL="2284579" indent="0">
              <a:buNone/>
              <a:defRPr sz="1600" b="1"/>
            </a:lvl6pPr>
            <a:lvl7pPr marL="2741494" indent="0">
              <a:buNone/>
              <a:defRPr sz="1600" b="1"/>
            </a:lvl7pPr>
            <a:lvl8pPr marL="3198408" indent="0">
              <a:buNone/>
              <a:defRPr sz="1600" b="1"/>
            </a:lvl8pPr>
            <a:lvl9pPr marL="365532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3E069630-7FAB-45A3-A3AA-2E6EC53A9B9D}" type="slidenum">
              <a:rPr lang="en-US"/>
              <a:pPr>
                <a:defRPr/>
              </a:pPr>
              <a:t>‹#›</a:t>
            </a:fld>
            <a:endParaRPr lang="en-US"/>
          </a:p>
        </p:txBody>
      </p:sp>
    </p:spTree>
    <p:extLst>
      <p:ext uri="{BB962C8B-B14F-4D97-AF65-F5344CB8AC3E}">
        <p14:creationId xmlns:p14="http://schemas.microsoft.com/office/powerpoint/2010/main" val="3926980778"/>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BF36220F-5534-4070-9DF2-B1C21DA21986}" type="slidenum">
              <a:rPr lang="en-US"/>
              <a:pPr>
                <a:defRPr/>
              </a:pPr>
              <a:t>‹#›</a:t>
            </a:fld>
            <a:endParaRPr lang="en-US"/>
          </a:p>
        </p:txBody>
      </p:sp>
    </p:spTree>
    <p:extLst>
      <p:ext uri="{BB962C8B-B14F-4D97-AF65-F5344CB8AC3E}">
        <p14:creationId xmlns:p14="http://schemas.microsoft.com/office/powerpoint/2010/main" val="4027473792"/>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BFB1F9AD-AF26-443B-BB7D-701F26D6B9FC}" type="slidenum">
              <a:rPr lang="en-US"/>
              <a:pPr>
                <a:defRPr/>
              </a:pPr>
              <a:t>‹#›</a:t>
            </a:fld>
            <a:endParaRPr lang="en-US"/>
          </a:p>
        </p:txBody>
      </p:sp>
    </p:spTree>
    <p:extLst>
      <p:ext uri="{BB962C8B-B14F-4D97-AF65-F5344CB8AC3E}">
        <p14:creationId xmlns:p14="http://schemas.microsoft.com/office/powerpoint/2010/main" val="1218599657"/>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915" indent="0">
              <a:buNone/>
              <a:defRPr sz="1200"/>
            </a:lvl2pPr>
            <a:lvl3pPr marL="913832" indent="0">
              <a:buNone/>
              <a:defRPr sz="1000"/>
            </a:lvl3pPr>
            <a:lvl4pPr marL="1370748" indent="0">
              <a:buNone/>
              <a:defRPr sz="900"/>
            </a:lvl4pPr>
            <a:lvl5pPr marL="1827662" indent="0">
              <a:buNone/>
              <a:defRPr sz="900"/>
            </a:lvl5pPr>
            <a:lvl6pPr marL="2284579" indent="0">
              <a:buNone/>
              <a:defRPr sz="900"/>
            </a:lvl6pPr>
            <a:lvl7pPr marL="2741494" indent="0">
              <a:buNone/>
              <a:defRPr sz="900"/>
            </a:lvl7pPr>
            <a:lvl8pPr marL="3198408" indent="0">
              <a:buNone/>
              <a:defRPr sz="900"/>
            </a:lvl8pPr>
            <a:lvl9pPr marL="3655325"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9BC66E1-188D-45C2-A71B-143520BAB097}" type="slidenum">
              <a:rPr lang="en-US"/>
              <a:pPr>
                <a:defRPr/>
              </a:pPr>
              <a:t>‹#›</a:t>
            </a:fld>
            <a:endParaRPr lang="en-US"/>
          </a:p>
        </p:txBody>
      </p:sp>
    </p:spTree>
    <p:extLst>
      <p:ext uri="{BB962C8B-B14F-4D97-AF65-F5344CB8AC3E}">
        <p14:creationId xmlns:p14="http://schemas.microsoft.com/office/powerpoint/2010/main" val="1929591879"/>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915" indent="0">
              <a:buNone/>
              <a:defRPr sz="2800"/>
            </a:lvl2pPr>
            <a:lvl3pPr marL="913832" indent="0">
              <a:buNone/>
              <a:defRPr sz="2400"/>
            </a:lvl3pPr>
            <a:lvl4pPr marL="1370748" indent="0">
              <a:buNone/>
              <a:defRPr sz="2000"/>
            </a:lvl4pPr>
            <a:lvl5pPr marL="1827662" indent="0">
              <a:buNone/>
              <a:defRPr sz="2000"/>
            </a:lvl5pPr>
            <a:lvl6pPr marL="2284579" indent="0">
              <a:buNone/>
              <a:defRPr sz="2000"/>
            </a:lvl6pPr>
            <a:lvl7pPr marL="2741494" indent="0">
              <a:buNone/>
              <a:defRPr sz="2000"/>
            </a:lvl7pPr>
            <a:lvl8pPr marL="3198408" indent="0">
              <a:buNone/>
              <a:defRPr sz="2000"/>
            </a:lvl8pPr>
            <a:lvl9pPr marL="365532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915" indent="0">
              <a:buNone/>
              <a:defRPr sz="1200"/>
            </a:lvl2pPr>
            <a:lvl3pPr marL="913832" indent="0">
              <a:buNone/>
              <a:defRPr sz="1000"/>
            </a:lvl3pPr>
            <a:lvl4pPr marL="1370748" indent="0">
              <a:buNone/>
              <a:defRPr sz="900"/>
            </a:lvl4pPr>
            <a:lvl5pPr marL="1827662" indent="0">
              <a:buNone/>
              <a:defRPr sz="900"/>
            </a:lvl5pPr>
            <a:lvl6pPr marL="2284579" indent="0">
              <a:buNone/>
              <a:defRPr sz="900"/>
            </a:lvl6pPr>
            <a:lvl7pPr marL="2741494" indent="0">
              <a:buNone/>
              <a:defRPr sz="900"/>
            </a:lvl7pPr>
            <a:lvl8pPr marL="3198408" indent="0">
              <a:buNone/>
              <a:defRPr sz="900"/>
            </a:lvl8pPr>
            <a:lvl9pPr marL="3655325"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E58EACF-7813-4FE4-A861-3B5C7FFC3F1E}" type="slidenum">
              <a:rPr lang="en-US"/>
              <a:pPr>
                <a:defRPr/>
              </a:pPr>
              <a:t>‹#›</a:t>
            </a:fld>
            <a:endParaRPr lang="en-US"/>
          </a:p>
        </p:txBody>
      </p:sp>
    </p:spTree>
    <p:extLst>
      <p:ext uri="{BB962C8B-B14F-4D97-AF65-F5344CB8AC3E}">
        <p14:creationId xmlns:p14="http://schemas.microsoft.com/office/powerpoint/2010/main" val="2406784404"/>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6B42147-CA48-470F-A90F-015C98E5117D}" type="slidenum">
              <a:rPr lang="en-US"/>
              <a:pPr>
                <a:defRPr/>
              </a:pPr>
              <a:t>‹#›</a:t>
            </a:fld>
            <a:endParaRPr lang="en-US"/>
          </a:p>
        </p:txBody>
      </p:sp>
    </p:spTree>
    <p:extLst>
      <p:ext uri="{BB962C8B-B14F-4D97-AF65-F5344CB8AC3E}">
        <p14:creationId xmlns:p14="http://schemas.microsoft.com/office/powerpoint/2010/main" val="3284115524"/>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44"/>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4"/>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18F6CDA-363C-4401-8A89-AEFD2CD76751}" type="slidenum">
              <a:rPr lang="en-US"/>
              <a:pPr>
                <a:defRPr/>
              </a:pPr>
              <a:t>‹#›</a:t>
            </a:fld>
            <a:endParaRPr lang="en-US"/>
          </a:p>
        </p:txBody>
      </p:sp>
    </p:spTree>
    <p:extLst>
      <p:ext uri="{BB962C8B-B14F-4D97-AF65-F5344CB8AC3E}">
        <p14:creationId xmlns:p14="http://schemas.microsoft.com/office/powerpoint/2010/main" val="1932529141"/>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fontAlgn="base">
              <a:spcBef>
                <a:spcPct val="0"/>
              </a:spcBef>
              <a:spcAft>
                <a:spcPct val="0"/>
              </a:spcAft>
              <a:defRPr/>
            </a:pPr>
            <a:endParaRPr lang="en-US"/>
          </a:p>
        </p:txBody>
      </p:sp>
      <p:sp>
        <p:nvSpPr>
          <p:cNvPr id="5" name="Rectangle 5"/>
          <p:cNvSpPr>
            <a:spLocks noGrp="1" noChangeArrowheads="1"/>
          </p:cNvSpPr>
          <p:nvPr>
            <p:ph type="ftr" sz="quarter" idx="11"/>
          </p:nvPr>
        </p:nvSpPr>
        <p:spPr>
          <a:ln/>
        </p:spPr>
        <p:txBody>
          <a:bodyPr/>
          <a:lstStyle>
            <a:lvl1pPr>
              <a:defRPr/>
            </a:lvl1pPr>
          </a:lstStyle>
          <a:p>
            <a:pPr fontAlgn="base">
              <a:spcBef>
                <a:spcPct val="0"/>
              </a:spcBef>
              <a:spcAft>
                <a:spcPct val="0"/>
              </a:spcAft>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fontAlgn="base">
              <a:spcBef>
                <a:spcPct val="0"/>
              </a:spcBef>
              <a:spcAft>
                <a:spcPct val="0"/>
              </a:spcAft>
              <a:defRPr/>
            </a:pPr>
            <a:fld id="{07D1A206-AA2F-4491-9355-E73762D429FA}" type="slidenum">
              <a:rPr lang="en-US"/>
              <a:pPr fontAlgn="base">
                <a:spcBef>
                  <a:spcPct val="0"/>
                </a:spcBef>
                <a:spcAft>
                  <a:spcPct val="0"/>
                </a:spcAft>
                <a:defRPr/>
              </a:pPr>
              <a:t>‹#›</a:t>
            </a:fld>
            <a:endParaRPr lang="en-US"/>
          </a:p>
        </p:txBody>
      </p:sp>
    </p:spTree>
    <p:extLst>
      <p:ext uri="{BB962C8B-B14F-4D97-AF65-F5344CB8AC3E}">
        <p14:creationId xmlns:p14="http://schemas.microsoft.com/office/powerpoint/2010/main" val="3478706257"/>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fontAlgn="base">
              <a:spcBef>
                <a:spcPct val="0"/>
              </a:spcBef>
              <a:spcAft>
                <a:spcPct val="0"/>
              </a:spcAft>
              <a:defRPr/>
            </a:pPr>
            <a:endParaRPr lang="en-US"/>
          </a:p>
        </p:txBody>
      </p:sp>
      <p:sp>
        <p:nvSpPr>
          <p:cNvPr id="5" name="Rectangle 5"/>
          <p:cNvSpPr>
            <a:spLocks noGrp="1" noChangeArrowheads="1"/>
          </p:cNvSpPr>
          <p:nvPr>
            <p:ph type="ftr" sz="quarter" idx="11"/>
          </p:nvPr>
        </p:nvSpPr>
        <p:spPr>
          <a:ln/>
        </p:spPr>
        <p:txBody>
          <a:bodyPr/>
          <a:lstStyle>
            <a:lvl1pPr>
              <a:defRPr/>
            </a:lvl1pPr>
          </a:lstStyle>
          <a:p>
            <a:pPr fontAlgn="base">
              <a:spcBef>
                <a:spcPct val="0"/>
              </a:spcBef>
              <a:spcAft>
                <a:spcPct val="0"/>
              </a:spcAft>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fontAlgn="base">
              <a:spcBef>
                <a:spcPct val="0"/>
              </a:spcBef>
              <a:spcAft>
                <a:spcPct val="0"/>
              </a:spcAft>
              <a:defRPr/>
            </a:pPr>
            <a:fld id="{56650EC2-E408-4E5F-9BA1-518D84946784}" type="slidenum">
              <a:rPr lang="en-US"/>
              <a:pPr fontAlgn="base">
                <a:spcBef>
                  <a:spcPct val="0"/>
                </a:spcBef>
                <a:spcAft>
                  <a:spcPct val="0"/>
                </a:spcAft>
                <a:defRPr/>
              </a:pPr>
              <a:t>‹#›</a:t>
            </a:fld>
            <a:endParaRPr lang="en-US"/>
          </a:p>
        </p:txBody>
      </p:sp>
    </p:spTree>
    <p:extLst>
      <p:ext uri="{BB962C8B-B14F-4D97-AF65-F5344CB8AC3E}">
        <p14:creationId xmlns:p14="http://schemas.microsoft.com/office/powerpoint/2010/main" val="991860225"/>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fontAlgn="base">
              <a:spcBef>
                <a:spcPct val="0"/>
              </a:spcBef>
              <a:spcAft>
                <a:spcPct val="0"/>
              </a:spcAft>
              <a:defRPr/>
            </a:pPr>
            <a:endParaRPr lang="en-US"/>
          </a:p>
        </p:txBody>
      </p:sp>
      <p:sp>
        <p:nvSpPr>
          <p:cNvPr id="5" name="Rectangle 5"/>
          <p:cNvSpPr>
            <a:spLocks noGrp="1" noChangeArrowheads="1"/>
          </p:cNvSpPr>
          <p:nvPr>
            <p:ph type="ftr" sz="quarter" idx="11"/>
          </p:nvPr>
        </p:nvSpPr>
        <p:spPr>
          <a:ln/>
        </p:spPr>
        <p:txBody>
          <a:bodyPr/>
          <a:lstStyle>
            <a:lvl1pPr>
              <a:defRPr/>
            </a:lvl1pPr>
          </a:lstStyle>
          <a:p>
            <a:pPr fontAlgn="base">
              <a:spcBef>
                <a:spcPct val="0"/>
              </a:spcBef>
              <a:spcAft>
                <a:spcPct val="0"/>
              </a:spcAft>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fontAlgn="base">
              <a:spcBef>
                <a:spcPct val="0"/>
              </a:spcBef>
              <a:spcAft>
                <a:spcPct val="0"/>
              </a:spcAft>
              <a:defRPr/>
            </a:pPr>
            <a:fld id="{0DBA378A-6A8C-4A79-B795-2135F8A0601B}" type="slidenum">
              <a:rPr lang="en-US"/>
              <a:pPr fontAlgn="base">
                <a:spcBef>
                  <a:spcPct val="0"/>
                </a:spcBef>
                <a:spcAft>
                  <a:spcPct val="0"/>
                </a:spcAft>
                <a:defRPr/>
              </a:pPr>
              <a:t>‹#›</a:t>
            </a:fld>
            <a:endParaRPr lang="en-US"/>
          </a:p>
        </p:txBody>
      </p:sp>
    </p:spTree>
    <p:extLst>
      <p:ext uri="{BB962C8B-B14F-4D97-AF65-F5344CB8AC3E}">
        <p14:creationId xmlns:p14="http://schemas.microsoft.com/office/powerpoint/2010/main" val="805849424"/>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914400"/>
            <a:ext cx="381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14400"/>
            <a:ext cx="381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fontAlgn="base">
              <a:spcBef>
                <a:spcPct val="0"/>
              </a:spcBef>
              <a:spcAft>
                <a:spcPct val="0"/>
              </a:spcAft>
              <a:defRPr/>
            </a:pPr>
            <a:endParaRPr lang="en-US"/>
          </a:p>
        </p:txBody>
      </p:sp>
      <p:sp>
        <p:nvSpPr>
          <p:cNvPr id="6" name="Rectangle 5"/>
          <p:cNvSpPr>
            <a:spLocks noGrp="1" noChangeArrowheads="1"/>
          </p:cNvSpPr>
          <p:nvPr>
            <p:ph type="ftr" sz="quarter" idx="11"/>
          </p:nvPr>
        </p:nvSpPr>
        <p:spPr>
          <a:ln/>
        </p:spPr>
        <p:txBody>
          <a:bodyPr/>
          <a:lstStyle>
            <a:lvl1pPr>
              <a:defRPr/>
            </a:lvl1pPr>
          </a:lstStyle>
          <a:p>
            <a:pPr fontAlgn="base">
              <a:spcBef>
                <a:spcPct val="0"/>
              </a:spcBef>
              <a:spcAft>
                <a:spcPct val="0"/>
              </a:spcAft>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fontAlgn="base">
              <a:spcBef>
                <a:spcPct val="0"/>
              </a:spcBef>
              <a:spcAft>
                <a:spcPct val="0"/>
              </a:spcAft>
              <a:defRPr/>
            </a:pPr>
            <a:fld id="{27431504-C6C0-465A-9B7E-27072C15E180}" type="slidenum">
              <a:rPr lang="en-US"/>
              <a:pPr fontAlgn="base">
                <a:spcBef>
                  <a:spcPct val="0"/>
                </a:spcBef>
                <a:spcAft>
                  <a:spcPct val="0"/>
                </a:spcAft>
                <a:defRPr/>
              </a:pPr>
              <a:t>‹#›</a:t>
            </a:fld>
            <a:endParaRPr lang="en-US"/>
          </a:p>
        </p:txBody>
      </p:sp>
    </p:spTree>
    <p:extLst>
      <p:ext uri="{BB962C8B-B14F-4D97-AF65-F5344CB8AC3E}">
        <p14:creationId xmlns:p14="http://schemas.microsoft.com/office/powerpoint/2010/main" val="4032340773"/>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fontAlgn="base">
              <a:spcBef>
                <a:spcPct val="0"/>
              </a:spcBef>
              <a:spcAft>
                <a:spcPct val="0"/>
              </a:spcAft>
              <a:defRPr/>
            </a:pPr>
            <a:endParaRPr lang="en-US"/>
          </a:p>
        </p:txBody>
      </p:sp>
      <p:sp>
        <p:nvSpPr>
          <p:cNvPr id="8" name="Rectangle 5"/>
          <p:cNvSpPr>
            <a:spLocks noGrp="1" noChangeArrowheads="1"/>
          </p:cNvSpPr>
          <p:nvPr>
            <p:ph type="ftr" sz="quarter" idx="11"/>
          </p:nvPr>
        </p:nvSpPr>
        <p:spPr>
          <a:ln/>
        </p:spPr>
        <p:txBody>
          <a:bodyPr/>
          <a:lstStyle>
            <a:lvl1pPr>
              <a:defRPr/>
            </a:lvl1pPr>
          </a:lstStyle>
          <a:p>
            <a:pPr fontAlgn="base">
              <a:spcBef>
                <a:spcPct val="0"/>
              </a:spcBef>
              <a:spcAft>
                <a:spcPct val="0"/>
              </a:spcAft>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fontAlgn="base">
              <a:spcBef>
                <a:spcPct val="0"/>
              </a:spcBef>
              <a:spcAft>
                <a:spcPct val="0"/>
              </a:spcAft>
              <a:defRPr/>
            </a:pPr>
            <a:fld id="{97CE5E2B-8C06-4433-9A97-B94D92356B7B}" type="slidenum">
              <a:rPr lang="en-US"/>
              <a:pPr fontAlgn="base">
                <a:spcBef>
                  <a:spcPct val="0"/>
                </a:spcBef>
                <a:spcAft>
                  <a:spcPct val="0"/>
                </a:spcAft>
                <a:defRPr/>
              </a:pPr>
              <a:t>‹#›</a:t>
            </a:fld>
            <a:endParaRPr lang="en-US"/>
          </a:p>
        </p:txBody>
      </p:sp>
    </p:spTree>
    <p:extLst>
      <p:ext uri="{BB962C8B-B14F-4D97-AF65-F5344CB8AC3E}">
        <p14:creationId xmlns:p14="http://schemas.microsoft.com/office/powerpoint/2010/main" val="4205200465"/>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fontAlgn="base">
              <a:spcBef>
                <a:spcPct val="0"/>
              </a:spcBef>
              <a:spcAft>
                <a:spcPct val="0"/>
              </a:spcAft>
              <a:defRPr/>
            </a:pPr>
            <a:endParaRPr lang="en-US"/>
          </a:p>
        </p:txBody>
      </p:sp>
      <p:sp>
        <p:nvSpPr>
          <p:cNvPr id="4" name="Rectangle 5"/>
          <p:cNvSpPr>
            <a:spLocks noGrp="1" noChangeArrowheads="1"/>
          </p:cNvSpPr>
          <p:nvPr>
            <p:ph type="ftr" sz="quarter" idx="11"/>
          </p:nvPr>
        </p:nvSpPr>
        <p:spPr>
          <a:ln/>
        </p:spPr>
        <p:txBody>
          <a:bodyPr/>
          <a:lstStyle>
            <a:lvl1pPr>
              <a:defRPr/>
            </a:lvl1pPr>
          </a:lstStyle>
          <a:p>
            <a:pPr fontAlgn="base">
              <a:spcBef>
                <a:spcPct val="0"/>
              </a:spcBef>
              <a:spcAft>
                <a:spcPct val="0"/>
              </a:spcAft>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fontAlgn="base">
              <a:spcBef>
                <a:spcPct val="0"/>
              </a:spcBef>
              <a:spcAft>
                <a:spcPct val="0"/>
              </a:spcAft>
              <a:defRPr/>
            </a:pPr>
            <a:fld id="{B86F863D-7495-4D91-B9D1-5E017028CECA}" type="slidenum">
              <a:rPr lang="en-US"/>
              <a:pPr fontAlgn="base">
                <a:spcBef>
                  <a:spcPct val="0"/>
                </a:spcBef>
                <a:spcAft>
                  <a:spcPct val="0"/>
                </a:spcAft>
                <a:defRPr/>
              </a:pPr>
              <a:t>‹#›</a:t>
            </a:fld>
            <a:endParaRPr lang="en-US"/>
          </a:p>
        </p:txBody>
      </p:sp>
    </p:spTree>
    <p:extLst>
      <p:ext uri="{BB962C8B-B14F-4D97-AF65-F5344CB8AC3E}">
        <p14:creationId xmlns:p14="http://schemas.microsoft.com/office/powerpoint/2010/main" val="2999282036"/>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fontAlgn="base">
              <a:spcBef>
                <a:spcPct val="0"/>
              </a:spcBef>
              <a:spcAft>
                <a:spcPct val="0"/>
              </a:spcAft>
              <a:defRPr/>
            </a:pPr>
            <a:endParaRPr lang="en-US"/>
          </a:p>
        </p:txBody>
      </p:sp>
      <p:sp>
        <p:nvSpPr>
          <p:cNvPr id="3" name="Rectangle 5"/>
          <p:cNvSpPr>
            <a:spLocks noGrp="1" noChangeArrowheads="1"/>
          </p:cNvSpPr>
          <p:nvPr>
            <p:ph type="ftr" sz="quarter" idx="11"/>
          </p:nvPr>
        </p:nvSpPr>
        <p:spPr>
          <a:ln/>
        </p:spPr>
        <p:txBody>
          <a:bodyPr/>
          <a:lstStyle>
            <a:lvl1pPr>
              <a:defRPr/>
            </a:lvl1pPr>
          </a:lstStyle>
          <a:p>
            <a:pPr fontAlgn="base">
              <a:spcBef>
                <a:spcPct val="0"/>
              </a:spcBef>
              <a:spcAft>
                <a:spcPct val="0"/>
              </a:spcAft>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fontAlgn="base">
              <a:spcBef>
                <a:spcPct val="0"/>
              </a:spcBef>
              <a:spcAft>
                <a:spcPct val="0"/>
              </a:spcAft>
              <a:defRPr/>
            </a:pPr>
            <a:fld id="{45EF3354-CD96-4B66-A60D-FA6BBD80C854}" type="slidenum">
              <a:rPr lang="en-US"/>
              <a:pPr fontAlgn="base">
                <a:spcBef>
                  <a:spcPct val="0"/>
                </a:spcBef>
                <a:spcAft>
                  <a:spcPct val="0"/>
                </a:spcAft>
                <a:defRPr/>
              </a:pPr>
              <a:t>‹#›</a:t>
            </a:fld>
            <a:endParaRPr lang="en-US"/>
          </a:p>
        </p:txBody>
      </p:sp>
    </p:spTree>
    <p:extLst>
      <p:ext uri="{BB962C8B-B14F-4D97-AF65-F5344CB8AC3E}">
        <p14:creationId xmlns:p14="http://schemas.microsoft.com/office/powerpoint/2010/main" val="2845639271"/>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fontAlgn="base">
              <a:spcBef>
                <a:spcPct val="0"/>
              </a:spcBef>
              <a:spcAft>
                <a:spcPct val="0"/>
              </a:spcAft>
              <a:defRPr/>
            </a:pPr>
            <a:endParaRPr lang="en-US"/>
          </a:p>
        </p:txBody>
      </p:sp>
      <p:sp>
        <p:nvSpPr>
          <p:cNvPr id="6" name="Rectangle 5"/>
          <p:cNvSpPr>
            <a:spLocks noGrp="1" noChangeArrowheads="1"/>
          </p:cNvSpPr>
          <p:nvPr>
            <p:ph type="ftr" sz="quarter" idx="11"/>
          </p:nvPr>
        </p:nvSpPr>
        <p:spPr>
          <a:ln/>
        </p:spPr>
        <p:txBody>
          <a:bodyPr/>
          <a:lstStyle>
            <a:lvl1pPr>
              <a:defRPr/>
            </a:lvl1pPr>
          </a:lstStyle>
          <a:p>
            <a:pPr fontAlgn="base">
              <a:spcBef>
                <a:spcPct val="0"/>
              </a:spcBef>
              <a:spcAft>
                <a:spcPct val="0"/>
              </a:spcAft>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fontAlgn="base">
              <a:spcBef>
                <a:spcPct val="0"/>
              </a:spcBef>
              <a:spcAft>
                <a:spcPct val="0"/>
              </a:spcAft>
              <a:defRPr/>
            </a:pPr>
            <a:fld id="{62FCD817-3392-497D-ADC5-624D2B19FB71}" type="slidenum">
              <a:rPr lang="en-US"/>
              <a:pPr fontAlgn="base">
                <a:spcBef>
                  <a:spcPct val="0"/>
                </a:spcBef>
                <a:spcAft>
                  <a:spcPct val="0"/>
                </a:spcAft>
                <a:defRPr/>
              </a:pPr>
              <a:t>‹#›</a:t>
            </a:fld>
            <a:endParaRPr lang="en-US"/>
          </a:p>
        </p:txBody>
      </p:sp>
    </p:spTree>
    <p:extLst>
      <p:ext uri="{BB962C8B-B14F-4D97-AF65-F5344CB8AC3E}">
        <p14:creationId xmlns:p14="http://schemas.microsoft.com/office/powerpoint/2010/main" val="3870615723"/>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fontAlgn="base">
              <a:spcBef>
                <a:spcPct val="0"/>
              </a:spcBef>
              <a:spcAft>
                <a:spcPct val="0"/>
              </a:spcAft>
              <a:defRPr/>
            </a:pPr>
            <a:endParaRPr lang="en-US"/>
          </a:p>
        </p:txBody>
      </p:sp>
      <p:sp>
        <p:nvSpPr>
          <p:cNvPr id="6" name="Rectangle 5"/>
          <p:cNvSpPr>
            <a:spLocks noGrp="1" noChangeArrowheads="1"/>
          </p:cNvSpPr>
          <p:nvPr>
            <p:ph type="ftr" sz="quarter" idx="11"/>
          </p:nvPr>
        </p:nvSpPr>
        <p:spPr>
          <a:ln/>
        </p:spPr>
        <p:txBody>
          <a:bodyPr/>
          <a:lstStyle>
            <a:lvl1pPr>
              <a:defRPr/>
            </a:lvl1pPr>
          </a:lstStyle>
          <a:p>
            <a:pPr fontAlgn="base">
              <a:spcBef>
                <a:spcPct val="0"/>
              </a:spcBef>
              <a:spcAft>
                <a:spcPct val="0"/>
              </a:spcAft>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fontAlgn="base">
              <a:spcBef>
                <a:spcPct val="0"/>
              </a:spcBef>
              <a:spcAft>
                <a:spcPct val="0"/>
              </a:spcAft>
              <a:defRPr/>
            </a:pPr>
            <a:fld id="{306557F6-226C-43EA-935E-8BFF8D973ED6}" type="slidenum">
              <a:rPr lang="en-US"/>
              <a:pPr fontAlgn="base">
                <a:spcBef>
                  <a:spcPct val="0"/>
                </a:spcBef>
                <a:spcAft>
                  <a:spcPct val="0"/>
                </a:spcAft>
                <a:defRPr/>
              </a:pPr>
              <a:t>‹#›</a:t>
            </a:fld>
            <a:endParaRPr lang="en-US"/>
          </a:p>
        </p:txBody>
      </p:sp>
    </p:spTree>
    <p:extLst>
      <p:ext uri="{BB962C8B-B14F-4D97-AF65-F5344CB8AC3E}">
        <p14:creationId xmlns:p14="http://schemas.microsoft.com/office/powerpoint/2010/main" val="2296325046"/>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fontAlgn="base">
              <a:spcBef>
                <a:spcPct val="0"/>
              </a:spcBef>
              <a:spcAft>
                <a:spcPct val="0"/>
              </a:spcAft>
              <a:defRPr/>
            </a:pPr>
            <a:endParaRPr lang="en-US"/>
          </a:p>
        </p:txBody>
      </p:sp>
      <p:sp>
        <p:nvSpPr>
          <p:cNvPr id="5" name="Rectangle 5"/>
          <p:cNvSpPr>
            <a:spLocks noGrp="1" noChangeArrowheads="1"/>
          </p:cNvSpPr>
          <p:nvPr>
            <p:ph type="ftr" sz="quarter" idx="11"/>
          </p:nvPr>
        </p:nvSpPr>
        <p:spPr>
          <a:ln/>
        </p:spPr>
        <p:txBody>
          <a:bodyPr/>
          <a:lstStyle>
            <a:lvl1pPr>
              <a:defRPr/>
            </a:lvl1pPr>
          </a:lstStyle>
          <a:p>
            <a:pPr fontAlgn="base">
              <a:spcBef>
                <a:spcPct val="0"/>
              </a:spcBef>
              <a:spcAft>
                <a:spcPct val="0"/>
              </a:spcAft>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fontAlgn="base">
              <a:spcBef>
                <a:spcPct val="0"/>
              </a:spcBef>
              <a:spcAft>
                <a:spcPct val="0"/>
              </a:spcAft>
              <a:defRPr/>
            </a:pPr>
            <a:fld id="{3644C35A-4CBF-44FF-B109-4490639DD2D7}" type="slidenum">
              <a:rPr lang="en-US"/>
              <a:pPr fontAlgn="base">
                <a:spcBef>
                  <a:spcPct val="0"/>
                </a:spcBef>
                <a:spcAft>
                  <a:spcPct val="0"/>
                </a:spcAft>
                <a:defRPr/>
              </a:pPr>
              <a:t>‹#›</a:t>
            </a:fld>
            <a:endParaRPr lang="en-US"/>
          </a:p>
        </p:txBody>
      </p:sp>
    </p:spTree>
    <p:extLst>
      <p:ext uri="{BB962C8B-B14F-4D97-AF65-F5344CB8AC3E}">
        <p14:creationId xmlns:p14="http://schemas.microsoft.com/office/powerpoint/2010/main" val="1246792622"/>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76200"/>
            <a:ext cx="194310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76200"/>
            <a:ext cx="567690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fontAlgn="base">
              <a:spcBef>
                <a:spcPct val="0"/>
              </a:spcBef>
              <a:spcAft>
                <a:spcPct val="0"/>
              </a:spcAft>
              <a:defRPr/>
            </a:pPr>
            <a:endParaRPr lang="en-US"/>
          </a:p>
        </p:txBody>
      </p:sp>
      <p:sp>
        <p:nvSpPr>
          <p:cNvPr id="5" name="Rectangle 5"/>
          <p:cNvSpPr>
            <a:spLocks noGrp="1" noChangeArrowheads="1"/>
          </p:cNvSpPr>
          <p:nvPr>
            <p:ph type="ftr" sz="quarter" idx="11"/>
          </p:nvPr>
        </p:nvSpPr>
        <p:spPr>
          <a:ln/>
        </p:spPr>
        <p:txBody>
          <a:bodyPr/>
          <a:lstStyle>
            <a:lvl1pPr>
              <a:defRPr/>
            </a:lvl1pPr>
          </a:lstStyle>
          <a:p>
            <a:pPr fontAlgn="base">
              <a:spcBef>
                <a:spcPct val="0"/>
              </a:spcBef>
              <a:spcAft>
                <a:spcPct val="0"/>
              </a:spcAft>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fontAlgn="base">
              <a:spcBef>
                <a:spcPct val="0"/>
              </a:spcBef>
              <a:spcAft>
                <a:spcPct val="0"/>
              </a:spcAft>
              <a:defRPr/>
            </a:pPr>
            <a:fld id="{D7A3127E-40F5-4F91-95C0-AB5D5B9F916B}" type="slidenum">
              <a:rPr lang="en-US"/>
              <a:pPr fontAlgn="base">
                <a:spcBef>
                  <a:spcPct val="0"/>
                </a:spcBef>
                <a:spcAft>
                  <a:spcPct val="0"/>
                </a:spcAft>
                <a:defRPr/>
              </a:pPr>
              <a:t>‹#›</a:t>
            </a:fld>
            <a:endParaRPr lang="en-US"/>
          </a:p>
        </p:txBody>
      </p:sp>
    </p:spTree>
    <p:extLst>
      <p:ext uri="{BB962C8B-B14F-4D97-AF65-F5344CB8AC3E}">
        <p14:creationId xmlns:p14="http://schemas.microsoft.com/office/powerpoint/2010/main" val="2751976775"/>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6915" indent="0" algn="ctr">
              <a:buNone/>
              <a:defRPr/>
            </a:lvl2pPr>
            <a:lvl3pPr marL="913832" indent="0" algn="ctr">
              <a:buNone/>
              <a:defRPr/>
            </a:lvl3pPr>
            <a:lvl4pPr marL="1370748" indent="0" algn="ctr">
              <a:buNone/>
              <a:defRPr/>
            </a:lvl4pPr>
            <a:lvl5pPr marL="1827662" indent="0" algn="ctr">
              <a:buNone/>
              <a:defRPr/>
            </a:lvl5pPr>
            <a:lvl6pPr marL="2284579" indent="0" algn="ctr">
              <a:buNone/>
              <a:defRPr/>
            </a:lvl6pPr>
            <a:lvl7pPr marL="2741494" indent="0" algn="ctr">
              <a:buNone/>
              <a:defRPr/>
            </a:lvl7pPr>
            <a:lvl8pPr marL="3198408" indent="0" algn="ctr">
              <a:buNone/>
              <a:defRPr/>
            </a:lvl8pPr>
            <a:lvl9pPr marL="3655325"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atin typeface="+mn-lt"/>
                <a:cs typeface="+mn-cs"/>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mn-lt"/>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fld id="{E28EA1C2-95EF-41E8-A6D9-5A4032644C68}" type="slidenum">
              <a:rPr lang="en-US" altLang="en-US"/>
              <a:pPr/>
              <a:t>‹#›</a:t>
            </a:fld>
            <a:endParaRPr lang="en-US" altLang="en-US"/>
          </a:p>
        </p:txBody>
      </p:sp>
    </p:spTree>
    <p:extLst>
      <p:ext uri="{BB962C8B-B14F-4D97-AF65-F5344CB8AC3E}">
        <p14:creationId xmlns:p14="http://schemas.microsoft.com/office/powerpoint/2010/main" val="200455153"/>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atin typeface="+mn-lt"/>
                <a:cs typeface="+mn-cs"/>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mn-lt"/>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fld id="{12CAEDA9-46EE-4004-8F6B-2F811547F55C}" type="slidenum">
              <a:rPr lang="en-US" altLang="en-US"/>
              <a:pPr/>
              <a:t>‹#›</a:t>
            </a:fld>
            <a:endParaRPr lang="en-US" altLang="en-US"/>
          </a:p>
        </p:txBody>
      </p:sp>
    </p:spTree>
    <p:extLst>
      <p:ext uri="{BB962C8B-B14F-4D97-AF65-F5344CB8AC3E}">
        <p14:creationId xmlns:p14="http://schemas.microsoft.com/office/powerpoint/2010/main" val="561477087"/>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915" indent="0">
              <a:buNone/>
              <a:defRPr sz="1800"/>
            </a:lvl2pPr>
            <a:lvl3pPr marL="913832" indent="0">
              <a:buNone/>
              <a:defRPr sz="1600"/>
            </a:lvl3pPr>
            <a:lvl4pPr marL="1370748" indent="0">
              <a:buNone/>
              <a:defRPr sz="1400"/>
            </a:lvl4pPr>
            <a:lvl5pPr marL="1827662" indent="0">
              <a:buNone/>
              <a:defRPr sz="1400"/>
            </a:lvl5pPr>
            <a:lvl6pPr marL="2284579" indent="0">
              <a:buNone/>
              <a:defRPr sz="1400"/>
            </a:lvl6pPr>
            <a:lvl7pPr marL="2741494" indent="0">
              <a:buNone/>
              <a:defRPr sz="1400"/>
            </a:lvl7pPr>
            <a:lvl8pPr marL="3198408" indent="0">
              <a:buNone/>
              <a:defRPr sz="1400"/>
            </a:lvl8pPr>
            <a:lvl9pPr marL="3655325"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atin typeface="+mn-lt"/>
                <a:cs typeface="+mn-cs"/>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mn-lt"/>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fld id="{5866A4AA-C2DD-4679-BD4B-CD4F0E802978}" type="slidenum">
              <a:rPr lang="en-US" altLang="en-US"/>
              <a:pPr/>
              <a:t>‹#›</a:t>
            </a:fld>
            <a:endParaRPr lang="en-US" altLang="en-US"/>
          </a:p>
        </p:txBody>
      </p:sp>
    </p:spTree>
    <p:extLst>
      <p:ext uri="{BB962C8B-B14F-4D97-AF65-F5344CB8AC3E}">
        <p14:creationId xmlns:p14="http://schemas.microsoft.com/office/powerpoint/2010/main" val="2416588397"/>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defRPr>
                <a:latin typeface="+mn-lt"/>
                <a:cs typeface="+mn-cs"/>
              </a:defRPr>
            </a:lvl1pPr>
          </a:lstStyle>
          <a:p>
            <a:pPr>
              <a:defRPr/>
            </a:pPr>
            <a:endParaRPr lang="en-US"/>
          </a:p>
        </p:txBody>
      </p:sp>
      <p:sp>
        <p:nvSpPr>
          <p:cNvPr id="6" name="Rectangle 5"/>
          <p:cNvSpPr>
            <a:spLocks noGrp="1" noChangeArrowheads="1"/>
          </p:cNvSpPr>
          <p:nvPr>
            <p:ph type="ftr" sz="quarter" idx="11"/>
          </p:nvPr>
        </p:nvSpPr>
        <p:spPr/>
        <p:txBody>
          <a:bodyPr/>
          <a:lstStyle>
            <a:lvl1pPr>
              <a:defRPr>
                <a:latin typeface="+mn-lt"/>
                <a:cs typeface="+mn-cs"/>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fld id="{9F5778A1-5D52-4444-A572-5AF64719D7B8}" type="slidenum">
              <a:rPr lang="en-US" altLang="en-US"/>
              <a:pPr/>
              <a:t>‹#›</a:t>
            </a:fld>
            <a:endParaRPr lang="en-US" altLang="en-US"/>
          </a:p>
        </p:txBody>
      </p:sp>
    </p:spTree>
    <p:extLst>
      <p:ext uri="{BB962C8B-B14F-4D97-AF65-F5344CB8AC3E}">
        <p14:creationId xmlns:p14="http://schemas.microsoft.com/office/powerpoint/2010/main" val="2021480211"/>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915" indent="0">
              <a:buNone/>
              <a:defRPr sz="2000" b="1"/>
            </a:lvl2pPr>
            <a:lvl3pPr marL="913832" indent="0">
              <a:buNone/>
              <a:defRPr sz="1800" b="1"/>
            </a:lvl3pPr>
            <a:lvl4pPr marL="1370748" indent="0">
              <a:buNone/>
              <a:defRPr sz="1600" b="1"/>
            </a:lvl4pPr>
            <a:lvl5pPr marL="1827662" indent="0">
              <a:buNone/>
              <a:defRPr sz="1600" b="1"/>
            </a:lvl5pPr>
            <a:lvl6pPr marL="2284579" indent="0">
              <a:buNone/>
              <a:defRPr sz="1600" b="1"/>
            </a:lvl6pPr>
            <a:lvl7pPr marL="2741494" indent="0">
              <a:buNone/>
              <a:defRPr sz="1600" b="1"/>
            </a:lvl7pPr>
            <a:lvl8pPr marL="3198408" indent="0">
              <a:buNone/>
              <a:defRPr sz="1600" b="1"/>
            </a:lvl8pPr>
            <a:lvl9pPr marL="365532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915" indent="0">
              <a:buNone/>
              <a:defRPr sz="2000" b="1"/>
            </a:lvl2pPr>
            <a:lvl3pPr marL="913832" indent="0">
              <a:buNone/>
              <a:defRPr sz="1800" b="1"/>
            </a:lvl3pPr>
            <a:lvl4pPr marL="1370748" indent="0">
              <a:buNone/>
              <a:defRPr sz="1600" b="1"/>
            </a:lvl4pPr>
            <a:lvl5pPr marL="1827662" indent="0">
              <a:buNone/>
              <a:defRPr sz="1600" b="1"/>
            </a:lvl5pPr>
            <a:lvl6pPr marL="2284579" indent="0">
              <a:buNone/>
              <a:defRPr sz="1600" b="1"/>
            </a:lvl6pPr>
            <a:lvl7pPr marL="2741494" indent="0">
              <a:buNone/>
              <a:defRPr sz="1600" b="1"/>
            </a:lvl7pPr>
            <a:lvl8pPr marL="3198408" indent="0">
              <a:buNone/>
              <a:defRPr sz="1600" b="1"/>
            </a:lvl8pPr>
            <a:lvl9pPr marL="365532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a:defRPr>
                <a:latin typeface="+mn-lt"/>
                <a:cs typeface="+mn-cs"/>
              </a:defRPr>
            </a:lvl1pPr>
          </a:lstStyle>
          <a:p>
            <a:pPr>
              <a:defRPr/>
            </a:pPr>
            <a:endParaRPr lang="en-US"/>
          </a:p>
        </p:txBody>
      </p:sp>
      <p:sp>
        <p:nvSpPr>
          <p:cNvPr id="8" name="Rectangle 5"/>
          <p:cNvSpPr>
            <a:spLocks noGrp="1" noChangeArrowheads="1"/>
          </p:cNvSpPr>
          <p:nvPr>
            <p:ph type="ftr" sz="quarter" idx="11"/>
          </p:nvPr>
        </p:nvSpPr>
        <p:spPr/>
        <p:txBody>
          <a:bodyPr/>
          <a:lstStyle>
            <a:lvl1pPr>
              <a:defRPr>
                <a:latin typeface="+mn-lt"/>
                <a:cs typeface="+mn-cs"/>
              </a:defRPr>
            </a:lvl1pPr>
          </a:lstStyle>
          <a:p>
            <a:pPr>
              <a:defRPr/>
            </a:pPr>
            <a:endParaRPr lang="en-US"/>
          </a:p>
        </p:txBody>
      </p:sp>
      <p:sp>
        <p:nvSpPr>
          <p:cNvPr id="9" name="Rectangle 6"/>
          <p:cNvSpPr>
            <a:spLocks noGrp="1" noChangeArrowheads="1"/>
          </p:cNvSpPr>
          <p:nvPr>
            <p:ph type="sldNum" sz="quarter" idx="12"/>
          </p:nvPr>
        </p:nvSpPr>
        <p:spPr/>
        <p:txBody>
          <a:bodyPr/>
          <a:lstStyle>
            <a:lvl1pPr>
              <a:defRPr/>
            </a:lvl1pPr>
          </a:lstStyle>
          <a:p>
            <a:fld id="{3934B3D9-FA1F-4530-A907-D0ED8F5FCC40}" type="slidenum">
              <a:rPr lang="en-US" altLang="en-US"/>
              <a:pPr/>
              <a:t>‹#›</a:t>
            </a:fld>
            <a:endParaRPr lang="en-US" altLang="en-US"/>
          </a:p>
        </p:txBody>
      </p:sp>
    </p:spTree>
    <p:extLst>
      <p:ext uri="{BB962C8B-B14F-4D97-AF65-F5344CB8AC3E}">
        <p14:creationId xmlns:p14="http://schemas.microsoft.com/office/powerpoint/2010/main" val="1749370038"/>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a:latin typeface="+mn-lt"/>
                <a:cs typeface="+mn-cs"/>
              </a:defRPr>
            </a:lvl1pPr>
          </a:lstStyle>
          <a:p>
            <a:pPr>
              <a:defRPr/>
            </a:pPr>
            <a:endParaRPr lang="en-US"/>
          </a:p>
        </p:txBody>
      </p:sp>
      <p:sp>
        <p:nvSpPr>
          <p:cNvPr id="4" name="Rectangle 5"/>
          <p:cNvSpPr>
            <a:spLocks noGrp="1" noChangeArrowheads="1"/>
          </p:cNvSpPr>
          <p:nvPr>
            <p:ph type="ftr" sz="quarter" idx="11"/>
          </p:nvPr>
        </p:nvSpPr>
        <p:spPr/>
        <p:txBody>
          <a:bodyPr/>
          <a:lstStyle>
            <a:lvl1pPr>
              <a:defRPr>
                <a:latin typeface="+mn-lt"/>
                <a:cs typeface="+mn-cs"/>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vl1pPr>
          </a:lstStyle>
          <a:p>
            <a:fld id="{1BDDC497-6CCD-4150-89F8-A6EA897552D2}" type="slidenum">
              <a:rPr lang="en-US" altLang="en-US"/>
              <a:pPr/>
              <a:t>‹#›</a:t>
            </a:fld>
            <a:endParaRPr lang="en-US" altLang="en-US"/>
          </a:p>
        </p:txBody>
      </p:sp>
    </p:spTree>
    <p:extLst>
      <p:ext uri="{BB962C8B-B14F-4D97-AF65-F5344CB8AC3E}">
        <p14:creationId xmlns:p14="http://schemas.microsoft.com/office/powerpoint/2010/main" val="477584479"/>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atin typeface="+mn-lt"/>
                <a:cs typeface="+mn-cs"/>
              </a:defRPr>
            </a:lvl1pPr>
          </a:lstStyle>
          <a:p>
            <a:pPr>
              <a:defRPr/>
            </a:pPr>
            <a:endParaRPr lang="en-US"/>
          </a:p>
        </p:txBody>
      </p:sp>
      <p:sp>
        <p:nvSpPr>
          <p:cNvPr id="3" name="Rectangle 5"/>
          <p:cNvSpPr>
            <a:spLocks noGrp="1" noChangeArrowheads="1"/>
          </p:cNvSpPr>
          <p:nvPr>
            <p:ph type="ftr" sz="quarter" idx="11"/>
          </p:nvPr>
        </p:nvSpPr>
        <p:spPr/>
        <p:txBody>
          <a:bodyPr/>
          <a:lstStyle>
            <a:lvl1pPr>
              <a:defRPr>
                <a:latin typeface="+mn-lt"/>
                <a:cs typeface="+mn-cs"/>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vl1pPr>
          </a:lstStyle>
          <a:p>
            <a:fld id="{719DFB89-9814-4BD2-AF3C-132D7971C10D}" type="slidenum">
              <a:rPr lang="en-US" altLang="en-US"/>
              <a:pPr/>
              <a:t>‹#›</a:t>
            </a:fld>
            <a:endParaRPr lang="en-US" altLang="en-US"/>
          </a:p>
        </p:txBody>
      </p:sp>
    </p:spTree>
    <p:extLst>
      <p:ext uri="{BB962C8B-B14F-4D97-AF65-F5344CB8AC3E}">
        <p14:creationId xmlns:p14="http://schemas.microsoft.com/office/powerpoint/2010/main" val="1072985236"/>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915" indent="0">
              <a:buNone/>
              <a:defRPr sz="1200"/>
            </a:lvl2pPr>
            <a:lvl3pPr marL="913832" indent="0">
              <a:buNone/>
              <a:defRPr sz="1000"/>
            </a:lvl3pPr>
            <a:lvl4pPr marL="1370748" indent="0">
              <a:buNone/>
              <a:defRPr sz="900"/>
            </a:lvl4pPr>
            <a:lvl5pPr marL="1827662" indent="0">
              <a:buNone/>
              <a:defRPr sz="900"/>
            </a:lvl5pPr>
            <a:lvl6pPr marL="2284579" indent="0">
              <a:buNone/>
              <a:defRPr sz="900"/>
            </a:lvl6pPr>
            <a:lvl7pPr marL="2741494" indent="0">
              <a:buNone/>
              <a:defRPr sz="900"/>
            </a:lvl7pPr>
            <a:lvl8pPr marL="3198408" indent="0">
              <a:buNone/>
              <a:defRPr sz="900"/>
            </a:lvl8pPr>
            <a:lvl9pPr marL="3655325"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atin typeface="+mn-lt"/>
                <a:cs typeface="+mn-cs"/>
              </a:defRPr>
            </a:lvl1pPr>
          </a:lstStyle>
          <a:p>
            <a:pPr>
              <a:defRPr/>
            </a:pPr>
            <a:endParaRPr lang="en-US"/>
          </a:p>
        </p:txBody>
      </p:sp>
      <p:sp>
        <p:nvSpPr>
          <p:cNvPr id="6" name="Rectangle 5"/>
          <p:cNvSpPr>
            <a:spLocks noGrp="1" noChangeArrowheads="1"/>
          </p:cNvSpPr>
          <p:nvPr>
            <p:ph type="ftr" sz="quarter" idx="11"/>
          </p:nvPr>
        </p:nvSpPr>
        <p:spPr/>
        <p:txBody>
          <a:bodyPr/>
          <a:lstStyle>
            <a:lvl1pPr>
              <a:defRPr>
                <a:latin typeface="+mn-lt"/>
                <a:cs typeface="+mn-cs"/>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fld id="{E2CA1D0B-0E2A-4633-A843-4C60AB2211AD}" type="slidenum">
              <a:rPr lang="en-US" altLang="en-US"/>
              <a:pPr/>
              <a:t>‹#›</a:t>
            </a:fld>
            <a:endParaRPr lang="en-US" altLang="en-US"/>
          </a:p>
        </p:txBody>
      </p:sp>
    </p:spTree>
    <p:extLst>
      <p:ext uri="{BB962C8B-B14F-4D97-AF65-F5344CB8AC3E}">
        <p14:creationId xmlns:p14="http://schemas.microsoft.com/office/powerpoint/2010/main" val="2406711523"/>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915" indent="0">
              <a:buNone/>
              <a:defRPr sz="2800"/>
            </a:lvl2pPr>
            <a:lvl3pPr marL="913832" indent="0">
              <a:buNone/>
              <a:defRPr sz="2400"/>
            </a:lvl3pPr>
            <a:lvl4pPr marL="1370748" indent="0">
              <a:buNone/>
              <a:defRPr sz="2000"/>
            </a:lvl4pPr>
            <a:lvl5pPr marL="1827662" indent="0">
              <a:buNone/>
              <a:defRPr sz="2000"/>
            </a:lvl5pPr>
            <a:lvl6pPr marL="2284579" indent="0">
              <a:buNone/>
              <a:defRPr sz="2000"/>
            </a:lvl6pPr>
            <a:lvl7pPr marL="2741494" indent="0">
              <a:buNone/>
              <a:defRPr sz="2000"/>
            </a:lvl7pPr>
            <a:lvl8pPr marL="3198408" indent="0">
              <a:buNone/>
              <a:defRPr sz="2000"/>
            </a:lvl8pPr>
            <a:lvl9pPr marL="365532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915" indent="0">
              <a:buNone/>
              <a:defRPr sz="1200"/>
            </a:lvl2pPr>
            <a:lvl3pPr marL="913832" indent="0">
              <a:buNone/>
              <a:defRPr sz="1000"/>
            </a:lvl3pPr>
            <a:lvl4pPr marL="1370748" indent="0">
              <a:buNone/>
              <a:defRPr sz="900"/>
            </a:lvl4pPr>
            <a:lvl5pPr marL="1827662" indent="0">
              <a:buNone/>
              <a:defRPr sz="900"/>
            </a:lvl5pPr>
            <a:lvl6pPr marL="2284579" indent="0">
              <a:buNone/>
              <a:defRPr sz="900"/>
            </a:lvl6pPr>
            <a:lvl7pPr marL="2741494" indent="0">
              <a:buNone/>
              <a:defRPr sz="900"/>
            </a:lvl7pPr>
            <a:lvl8pPr marL="3198408" indent="0">
              <a:buNone/>
              <a:defRPr sz="900"/>
            </a:lvl8pPr>
            <a:lvl9pPr marL="3655325"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atin typeface="+mn-lt"/>
                <a:cs typeface="+mn-cs"/>
              </a:defRPr>
            </a:lvl1pPr>
          </a:lstStyle>
          <a:p>
            <a:pPr>
              <a:defRPr/>
            </a:pPr>
            <a:endParaRPr lang="en-US"/>
          </a:p>
        </p:txBody>
      </p:sp>
      <p:sp>
        <p:nvSpPr>
          <p:cNvPr id="6" name="Rectangle 5"/>
          <p:cNvSpPr>
            <a:spLocks noGrp="1" noChangeArrowheads="1"/>
          </p:cNvSpPr>
          <p:nvPr>
            <p:ph type="ftr" sz="quarter" idx="11"/>
          </p:nvPr>
        </p:nvSpPr>
        <p:spPr/>
        <p:txBody>
          <a:bodyPr/>
          <a:lstStyle>
            <a:lvl1pPr>
              <a:defRPr>
                <a:latin typeface="+mn-lt"/>
                <a:cs typeface="+mn-cs"/>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fld id="{27CF27B1-A408-4EC3-86DE-82F149991296}" type="slidenum">
              <a:rPr lang="en-US" altLang="en-US"/>
              <a:pPr/>
              <a:t>‹#›</a:t>
            </a:fld>
            <a:endParaRPr lang="en-US" altLang="en-US"/>
          </a:p>
        </p:txBody>
      </p:sp>
    </p:spTree>
    <p:extLst>
      <p:ext uri="{BB962C8B-B14F-4D97-AF65-F5344CB8AC3E}">
        <p14:creationId xmlns:p14="http://schemas.microsoft.com/office/powerpoint/2010/main" val="789311969"/>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atin typeface="+mn-lt"/>
                <a:cs typeface="+mn-cs"/>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mn-lt"/>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fld id="{5E7F73F0-A845-4E27-89EE-F21DBDE92FD3}" type="slidenum">
              <a:rPr lang="en-US" altLang="en-US"/>
              <a:pPr/>
              <a:t>‹#›</a:t>
            </a:fld>
            <a:endParaRPr lang="en-US" altLang="en-US"/>
          </a:p>
        </p:txBody>
      </p:sp>
    </p:spTree>
    <p:extLst>
      <p:ext uri="{BB962C8B-B14F-4D97-AF65-F5344CB8AC3E}">
        <p14:creationId xmlns:p14="http://schemas.microsoft.com/office/powerpoint/2010/main" val="2018571816"/>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44"/>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4"/>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atin typeface="+mn-lt"/>
                <a:cs typeface="+mn-cs"/>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mn-lt"/>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fld id="{FA5EEF2D-0927-47DB-B08A-DBF9EEB0E500}" type="slidenum">
              <a:rPr lang="en-US" altLang="en-US"/>
              <a:pPr/>
              <a:t>‹#›</a:t>
            </a:fld>
            <a:endParaRPr lang="en-US" altLang="en-US"/>
          </a:p>
        </p:txBody>
      </p:sp>
    </p:spTree>
    <p:extLst>
      <p:ext uri="{BB962C8B-B14F-4D97-AF65-F5344CB8AC3E}">
        <p14:creationId xmlns:p14="http://schemas.microsoft.com/office/powerpoint/2010/main" val="1190333825"/>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6915" indent="0" algn="ctr">
              <a:buNone/>
              <a:defRPr/>
            </a:lvl2pPr>
            <a:lvl3pPr marL="913832" indent="0" algn="ctr">
              <a:buNone/>
              <a:defRPr/>
            </a:lvl3pPr>
            <a:lvl4pPr marL="1370748" indent="0" algn="ctr">
              <a:buNone/>
              <a:defRPr/>
            </a:lvl4pPr>
            <a:lvl5pPr marL="1827662" indent="0" algn="ctr">
              <a:buNone/>
              <a:defRPr/>
            </a:lvl5pPr>
            <a:lvl6pPr marL="2284579" indent="0" algn="ctr">
              <a:buNone/>
              <a:defRPr/>
            </a:lvl6pPr>
            <a:lvl7pPr marL="2741494" indent="0" algn="ctr">
              <a:buNone/>
              <a:defRPr/>
            </a:lvl7pPr>
            <a:lvl8pPr marL="3198408" indent="0" algn="ctr">
              <a:buNone/>
              <a:defRPr/>
            </a:lvl8pPr>
            <a:lvl9pPr marL="3655325"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eaLnBrk="1" hangingPunct="1">
              <a:defRPr>
                <a:latin typeface="Arial" charset="0"/>
                <a:cs typeface="+mn-cs"/>
              </a:defRPr>
            </a:lvl1pPr>
          </a:lstStyle>
          <a:p>
            <a:pPr>
              <a:defRPr/>
            </a:pPr>
            <a:fld id="{FFC08CB3-D16D-4785-A9B1-FE382166E812}" type="datetimeFigureOut">
              <a:rPr lang="en-US"/>
              <a:pPr>
                <a:defRPr/>
              </a:pPr>
              <a:t>10/4/2017</a:t>
            </a:fld>
            <a:endParaRPr lang="en-US"/>
          </a:p>
        </p:txBody>
      </p:sp>
      <p:sp>
        <p:nvSpPr>
          <p:cNvPr id="5" name="Rectangle 5"/>
          <p:cNvSpPr>
            <a:spLocks noGrp="1" noChangeArrowheads="1"/>
          </p:cNvSpPr>
          <p:nvPr>
            <p:ph type="ftr" sz="quarter" idx="11"/>
          </p:nvPr>
        </p:nvSpPr>
        <p:spPr/>
        <p:txBody>
          <a:bodyPr/>
          <a:lstStyle>
            <a:lvl1pPr eaLnBrk="1" hangingPunct="1">
              <a:defRPr>
                <a:latin typeface="Arial" charset="0"/>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a:lvl1pPr>
          </a:lstStyle>
          <a:p>
            <a:fld id="{CFC2ECE8-B5AA-4A9A-A89B-A825B8E3635A}" type="slidenum">
              <a:rPr lang="en-US" altLang="en-US"/>
              <a:pPr/>
              <a:t>‹#›</a:t>
            </a:fld>
            <a:endParaRPr lang="en-US" altLang="en-US"/>
          </a:p>
        </p:txBody>
      </p:sp>
    </p:spTree>
    <p:extLst>
      <p:ext uri="{BB962C8B-B14F-4D97-AF65-F5344CB8AC3E}">
        <p14:creationId xmlns:p14="http://schemas.microsoft.com/office/powerpoint/2010/main" val="1352478588"/>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eaLnBrk="1" hangingPunct="1">
              <a:defRPr>
                <a:latin typeface="Arial" charset="0"/>
                <a:cs typeface="+mn-cs"/>
              </a:defRPr>
            </a:lvl1pPr>
          </a:lstStyle>
          <a:p>
            <a:pPr>
              <a:defRPr/>
            </a:pPr>
            <a:fld id="{3068DC5C-F802-4D5D-9BC5-A1A9B47B5C23}" type="datetimeFigureOut">
              <a:rPr lang="en-US"/>
              <a:pPr>
                <a:defRPr/>
              </a:pPr>
              <a:t>10/4/2017</a:t>
            </a:fld>
            <a:endParaRPr lang="en-US"/>
          </a:p>
        </p:txBody>
      </p:sp>
      <p:sp>
        <p:nvSpPr>
          <p:cNvPr id="5" name="Rectangle 5"/>
          <p:cNvSpPr>
            <a:spLocks noGrp="1" noChangeArrowheads="1"/>
          </p:cNvSpPr>
          <p:nvPr>
            <p:ph type="ftr" sz="quarter" idx="11"/>
          </p:nvPr>
        </p:nvSpPr>
        <p:spPr/>
        <p:txBody>
          <a:bodyPr/>
          <a:lstStyle>
            <a:lvl1pPr eaLnBrk="1" hangingPunct="1">
              <a:defRPr>
                <a:latin typeface="Arial" charset="0"/>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a:lvl1pPr>
          </a:lstStyle>
          <a:p>
            <a:fld id="{24E49614-3273-4B13-AA55-F67678FDC3B5}" type="slidenum">
              <a:rPr lang="en-US" altLang="en-US"/>
              <a:pPr/>
              <a:t>‹#›</a:t>
            </a:fld>
            <a:endParaRPr lang="en-US" altLang="en-US"/>
          </a:p>
        </p:txBody>
      </p:sp>
    </p:spTree>
    <p:extLst>
      <p:ext uri="{BB962C8B-B14F-4D97-AF65-F5344CB8AC3E}">
        <p14:creationId xmlns:p14="http://schemas.microsoft.com/office/powerpoint/2010/main" val="1057589617"/>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915" indent="0">
              <a:buNone/>
              <a:defRPr sz="1800"/>
            </a:lvl2pPr>
            <a:lvl3pPr marL="913832" indent="0">
              <a:buNone/>
              <a:defRPr sz="1600"/>
            </a:lvl3pPr>
            <a:lvl4pPr marL="1370748" indent="0">
              <a:buNone/>
              <a:defRPr sz="1400"/>
            </a:lvl4pPr>
            <a:lvl5pPr marL="1827662" indent="0">
              <a:buNone/>
              <a:defRPr sz="1400"/>
            </a:lvl5pPr>
            <a:lvl6pPr marL="2284579" indent="0">
              <a:buNone/>
              <a:defRPr sz="1400"/>
            </a:lvl6pPr>
            <a:lvl7pPr marL="2741494" indent="0">
              <a:buNone/>
              <a:defRPr sz="1400"/>
            </a:lvl7pPr>
            <a:lvl8pPr marL="3198408" indent="0">
              <a:buNone/>
              <a:defRPr sz="1400"/>
            </a:lvl8pPr>
            <a:lvl9pPr marL="3655325"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eaLnBrk="1" hangingPunct="1">
              <a:defRPr>
                <a:latin typeface="Arial" charset="0"/>
                <a:cs typeface="+mn-cs"/>
              </a:defRPr>
            </a:lvl1pPr>
          </a:lstStyle>
          <a:p>
            <a:pPr>
              <a:defRPr/>
            </a:pPr>
            <a:fld id="{4EBC9794-D1EB-4699-AEBE-8520275942DC}" type="datetimeFigureOut">
              <a:rPr lang="en-US"/>
              <a:pPr>
                <a:defRPr/>
              </a:pPr>
              <a:t>10/4/2017</a:t>
            </a:fld>
            <a:endParaRPr lang="en-US"/>
          </a:p>
        </p:txBody>
      </p:sp>
      <p:sp>
        <p:nvSpPr>
          <p:cNvPr id="5" name="Rectangle 5"/>
          <p:cNvSpPr>
            <a:spLocks noGrp="1" noChangeArrowheads="1"/>
          </p:cNvSpPr>
          <p:nvPr>
            <p:ph type="ftr" sz="quarter" idx="11"/>
          </p:nvPr>
        </p:nvSpPr>
        <p:spPr/>
        <p:txBody>
          <a:bodyPr/>
          <a:lstStyle>
            <a:lvl1pPr eaLnBrk="1" hangingPunct="1">
              <a:defRPr>
                <a:latin typeface="Arial" charset="0"/>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a:lvl1pPr>
          </a:lstStyle>
          <a:p>
            <a:fld id="{1575B6F0-AE90-4B8C-BA65-8DC55639E8E6}" type="slidenum">
              <a:rPr lang="en-US" altLang="en-US"/>
              <a:pPr/>
              <a:t>‹#›</a:t>
            </a:fld>
            <a:endParaRPr lang="en-US" altLang="en-US"/>
          </a:p>
        </p:txBody>
      </p:sp>
    </p:spTree>
    <p:extLst>
      <p:ext uri="{BB962C8B-B14F-4D97-AF65-F5344CB8AC3E}">
        <p14:creationId xmlns:p14="http://schemas.microsoft.com/office/powerpoint/2010/main" val="3910159235"/>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eaLnBrk="1" hangingPunct="1">
              <a:defRPr>
                <a:latin typeface="Arial" charset="0"/>
                <a:cs typeface="+mn-cs"/>
              </a:defRPr>
            </a:lvl1pPr>
          </a:lstStyle>
          <a:p>
            <a:pPr>
              <a:defRPr/>
            </a:pPr>
            <a:fld id="{CAD2FEB3-57EC-417C-B416-13AA0D48034A}" type="datetimeFigureOut">
              <a:rPr lang="en-US"/>
              <a:pPr>
                <a:defRPr/>
              </a:pPr>
              <a:t>10/4/2017</a:t>
            </a:fld>
            <a:endParaRPr lang="en-US"/>
          </a:p>
        </p:txBody>
      </p:sp>
      <p:sp>
        <p:nvSpPr>
          <p:cNvPr id="6" name="Rectangle 5"/>
          <p:cNvSpPr>
            <a:spLocks noGrp="1" noChangeArrowheads="1"/>
          </p:cNvSpPr>
          <p:nvPr>
            <p:ph type="ftr" sz="quarter" idx="11"/>
          </p:nvPr>
        </p:nvSpPr>
        <p:spPr/>
        <p:txBody>
          <a:bodyPr/>
          <a:lstStyle>
            <a:lvl1pPr eaLnBrk="1" hangingPunct="1">
              <a:defRPr>
                <a:latin typeface="Arial" charset="0"/>
                <a:cs typeface="+mn-cs"/>
              </a:defRPr>
            </a:lvl1pPr>
          </a:lstStyle>
          <a:p>
            <a:pPr>
              <a:defRPr/>
            </a:pPr>
            <a:endParaRPr lang="en-US"/>
          </a:p>
        </p:txBody>
      </p:sp>
      <p:sp>
        <p:nvSpPr>
          <p:cNvPr id="7" name="Rectangle 6"/>
          <p:cNvSpPr>
            <a:spLocks noGrp="1" noChangeArrowheads="1"/>
          </p:cNvSpPr>
          <p:nvPr>
            <p:ph type="sldNum" sz="quarter" idx="12"/>
          </p:nvPr>
        </p:nvSpPr>
        <p:spPr/>
        <p:txBody>
          <a:bodyPr/>
          <a:lstStyle>
            <a:lvl1pPr eaLnBrk="1" hangingPunct="1">
              <a:defRPr/>
            </a:lvl1pPr>
          </a:lstStyle>
          <a:p>
            <a:fld id="{C2CF4B56-82DA-497D-86CE-7DF606897390}" type="slidenum">
              <a:rPr lang="en-US" altLang="en-US"/>
              <a:pPr/>
              <a:t>‹#›</a:t>
            </a:fld>
            <a:endParaRPr lang="en-US" altLang="en-US"/>
          </a:p>
        </p:txBody>
      </p:sp>
    </p:spTree>
    <p:extLst>
      <p:ext uri="{BB962C8B-B14F-4D97-AF65-F5344CB8AC3E}">
        <p14:creationId xmlns:p14="http://schemas.microsoft.com/office/powerpoint/2010/main" val="3833029837"/>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915" indent="0">
              <a:buNone/>
              <a:defRPr sz="2000" b="1"/>
            </a:lvl2pPr>
            <a:lvl3pPr marL="913832" indent="0">
              <a:buNone/>
              <a:defRPr sz="1800" b="1"/>
            </a:lvl3pPr>
            <a:lvl4pPr marL="1370748" indent="0">
              <a:buNone/>
              <a:defRPr sz="1600" b="1"/>
            </a:lvl4pPr>
            <a:lvl5pPr marL="1827662" indent="0">
              <a:buNone/>
              <a:defRPr sz="1600" b="1"/>
            </a:lvl5pPr>
            <a:lvl6pPr marL="2284579" indent="0">
              <a:buNone/>
              <a:defRPr sz="1600" b="1"/>
            </a:lvl6pPr>
            <a:lvl7pPr marL="2741494" indent="0">
              <a:buNone/>
              <a:defRPr sz="1600" b="1"/>
            </a:lvl7pPr>
            <a:lvl8pPr marL="3198408" indent="0">
              <a:buNone/>
              <a:defRPr sz="1600" b="1"/>
            </a:lvl8pPr>
            <a:lvl9pPr marL="365532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915" indent="0">
              <a:buNone/>
              <a:defRPr sz="2000" b="1"/>
            </a:lvl2pPr>
            <a:lvl3pPr marL="913832" indent="0">
              <a:buNone/>
              <a:defRPr sz="1800" b="1"/>
            </a:lvl3pPr>
            <a:lvl4pPr marL="1370748" indent="0">
              <a:buNone/>
              <a:defRPr sz="1600" b="1"/>
            </a:lvl4pPr>
            <a:lvl5pPr marL="1827662" indent="0">
              <a:buNone/>
              <a:defRPr sz="1600" b="1"/>
            </a:lvl5pPr>
            <a:lvl6pPr marL="2284579" indent="0">
              <a:buNone/>
              <a:defRPr sz="1600" b="1"/>
            </a:lvl6pPr>
            <a:lvl7pPr marL="2741494" indent="0">
              <a:buNone/>
              <a:defRPr sz="1600" b="1"/>
            </a:lvl7pPr>
            <a:lvl8pPr marL="3198408" indent="0">
              <a:buNone/>
              <a:defRPr sz="1600" b="1"/>
            </a:lvl8pPr>
            <a:lvl9pPr marL="365532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eaLnBrk="1" hangingPunct="1">
              <a:defRPr>
                <a:latin typeface="Arial" charset="0"/>
                <a:cs typeface="+mn-cs"/>
              </a:defRPr>
            </a:lvl1pPr>
          </a:lstStyle>
          <a:p>
            <a:pPr>
              <a:defRPr/>
            </a:pPr>
            <a:fld id="{204383D9-D00D-4C7B-99EC-53BA971186E0}" type="datetimeFigureOut">
              <a:rPr lang="en-US"/>
              <a:pPr>
                <a:defRPr/>
              </a:pPr>
              <a:t>10/4/2017</a:t>
            </a:fld>
            <a:endParaRPr lang="en-US"/>
          </a:p>
        </p:txBody>
      </p:sp>
      <p:sp>
        <p:nvSpPr>
          <p:cNvPr id="8" name="Rectangle 5"/>
          <p:cNvSpPr>
            <a:spLocks noGrp="1" noChangeArrowheads="1"/>
          </p:cNvSpPr>
          <p:nvPr>
            <p:ph type="ftr" sz="quarter" idx="11"/>
          </p:nvPr>
        </p:nvSpPr>
        <p:spPr/>
        <p:txBody>
          <a:bodyPr/>
          <a:lstStyle>
            <a:lvl1pPr eaLnBrk="1" hangingPunct="1">
              <a:defRPr>
                <a:latin typeface="Arial" charset="0"/>
                <a:cs typeface="+mn-cs"/>
              </a:defRPr>
            </a:lvl1pPr>
          </a:lstStyle>
          <a:p>
            <a:pPr>
              <a:defRPr/>
            </a:pPr>
            <a:endParaRPr lang="en-US"/>
          </a:p>
        </p:txBody>
      </p:sp>
      <p:sp>
        <p:nvSpPr>
          <p:cNvPr id="9" name="Rectangle 6"/>
          <p:cNvSpPr>
            <a:spLocks noGrp="1" noChangeArrowheads="1"/>
          </p:cNvSpPr>
          <p:nvPr>
            <p:ph type="sldNum" sz="quarter" idx="12"/>
          </p:nvPr>
        </p:nvSpPr>
        <p:spPr/>
        <p:txBody>
          <a:bodyPr/>
          <a:lstStyle>
            <a:lvl1pPr eaLnBrk="1" hangingPunct="1">
              <a:defRPr/>
            </a:lvl1pPr>
          </a:lstStyle>
          <a:p>
            <a:fld id="{E8066761-DE3B-41A4-9599-70A5C514AF3D}" type="slidenum">
              <a:rPr lang="en-US" altLang="en-US"/>
              <a:pPr/>
              <a:t>‹#›</a:t>
            </a:fld>
            <a:endParaRPr lang="en-US" altLang="en-US"/>
          </a:p>
        </p:txBody>
      </p:sp>
    </p:spTree>
    <p:extLst>
      <p:ext uri="{BB962C8B-B14F-4D97-AF65-F5344CB8AC3E}">
        <p14:creationId xmlns:p14="http://schemas.microsoft.com/office/powerpoint/2010/main" val="2322898858"/>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eaLnBrk="1" hangingPunct="1">
              <a:defRPr>
                <a:latin typeface="Arial" charset="0"/>
                <a:cs typeface="+mn-cs"/>
              </a:defRPr>
            </a:lvl1pPr>
          </a:lstStyle>
          <a:p>
            <a:pPr>
              <a:defRPr/>
            </a:pPr>
            <a:fld id="{868AD5C7-A7B1-4BE5-AD65-F8D59BD949F2}" type="datetimeFigureOut">
              <a:rPr lang="en-US"/>
              <a:pPr>
                <a:defRPr/>
              </a:pPr>
              <a:t>10/4/2017</a:t>
            </a:fld>
            <a:endParaRPr lang="en-US"/>
          </a:p>
        </p:txBody>
      </p:sp>
      <p:sp>
        <p:nvSpPr>
          <p:cNvPr id="4" name="Rectangle 5"/>
          <p:cNvSpPr>
            <a:spLocks noGrp="1" noChangeArrowheads="1"/>
          </p:cNvSpPr>
          <p:nvPr>
            <p:ph type="ftr" sz="quarter" idx="11"/>
          </p:nvPr>
        </p:nvSpPr>
        <p:spPr/>
        <p:txBody>
          <a:bodyPr/>
          <a:lstStyle>
            <a:lvl1pPr eaLnBrk="1" hangingPunct="1">
              <a:defRPr>
                <a:latin typeface="Arial" charset="0"/>
                <a:cs typeface="+mn-cs"/>
              </a:defRPr>
            </a:lvl1pPr>
          </a:lstStyle>
          <a:p>
            <a:pPr>
              <a:defRPr/>
            </a:pPr>
            <a:endParaRPr lang="en-US"/>
          </a:p>
        </p:txBody>
      </p:sp>
      <p:sp>
        <p:nvSpPr>
          <p:cNvPr id="5" name="Rectangle 6"/>
          <p:cNvSpPr>
            <a:spLocks noGrp="1" noChangeArrowheads="1"/>
          </p:cNvSpPr>
          <p:nvPr>
            <p:ph type="sldNum" sz="quarter" idx="12"/>
          </p:nvPr>
        </p:nvSpPr>
        <p:spPr/>
        <p:txBody>
          <a:bodyPr/>
          <a:lstStyle>
            <a:lvl1pPr eaLnBrk="1" hangingPunct="1">
              <a:defRPr/>
            </a:lvl1pPr>
          </a:lstStyle>
          <a:p>
            <a:fld id="{86491AFD-E945-4562-9F28-227FF1617008}" type="slidenum">
              <a:rPr lang="en-US" altLang="en-US"/>
              <a:pPr/>
              <a:t>‹#›</a:t>
            </a:fld>
            <a:endParaRPr lang="en-US" altLang="en-US"/>
          </a:p>
        </p:txBody>
      </p:sp>
    </p:spTree>
    <p:extLst>
      <p:ext uri="{BB962C8B-B14F-4D97-AF65-F5344CB8AC3E}">
        <p14:creationId xmlns:p14="http://schemas.microsoft.com/office/powerpoint/2010/main" val="644308799"/>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eaLnBrk="1" hangingPunct="1">
              <a:defRPr>
                <a:latin typeface="Arial" charset="0"/>
                <a:cs typeface="+mn-cs"/>
              </a:defRPr>
            </a:lvl1pPr>
          </a:lstStyle>
          <a:p>
            <a:pPr>
              <a:defRPr/>
            </a:pPr>
            <a:fld id="{32A7AAD9-2815-4305-917D-1FD1DC959020}" type="datetimeFigureOut">
              <a:rPr lang="en-US"/>
              <a:pPr>
                <a:defRPr/>
              </a:pPr>
              <a:t>10/4/2017</a:t>
            </a:fld>
            <a:endParaRPr lang="en-US"/>
          </a:p>
        </p:txBody>
      </p:sp>
      <p:sp>
        <p:nvSpPr>
          <p:cNvPr id="3" name="Rectangle 5"/>
          <p:cNvSpPr>
            <a:spLocks noGrp="1" noChangeArrowheads="1"/>
          </p:cNvSpPr>
          <p:nvPr>
            <p:ph type="ftr" sz="quarter" idx="11"/>
          </p:nvPr>
        </p:nvSpPr>
        <p:spPr/>
        <p:txBody>
          <a:bodyPr/>
          <a:lstStyle>
            <a:lvl1pPr eaLnBrk="1" hangingPunct="1">
              <a:defRPr>
                <a:latin typeface="Arial" charset="0"/>
                <a:cs typeface="+mn-cs"/>
              </a:defRPr>
            </a:lvl1pPr>
          </a:lstStyle>
          <a:p>
            <a:pPr>
              <a:defRPr/>
            </a:pPr>
            <a:endParaRPr lang="en-US"/>
          </a:p>
        </p:txBody>
      </p:sp>
      <p:sp>
        <p:nvSpPr>
          <p:cNvPr id="4" name="Rectangle 6"/>
          <p:cNvSpPr>
            <a:spLocks noGrp="1" noChangeArrowheads="1"/>
          </p:cNvSpPr>
          <p:nvPr>
            <p:ph type="sldNum" sz="quarter" idx="12"/>
          </p:nvPr>
        </p:nvSpPr>
        <p:spPr/>
        <p:txBody>
          <a:bodyPr/>
          <a:lstStyle>
            <a:lvl1pPr eaLnBrk="1" hangingPunct="1">
              <a:defRPr/>
            </a:lvl1pPr>
          </a:lstStyle>
          <a:p>
            <a:fld id="{2C4F035C-14CD-4EC8-ACF2-65B5806D3BB3}" type="slidenum">
              <a:rPr lang="en-US" altLang="en-US"/>
              <a:pPr/>
              <a:t>‹#›</a:t>
            </a:fld>
            <a:endParaRPr lang="en-US" altLang="en-US"/>
          </a:p>
        </p:txBody>
      </p:sp>
    </p:spTree>
    <p:extLst>
      <p:ext uri="{BB962C8B-B14F-4D97-AF65-F5344CB8AC3E}">
        <p14:creationId xmlns:p14="http://schemas.microsoft.com/office/powerpoint/2010/main" val="1507130491"/>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915" indent="0">
              <a:buNone/>
              <a:defRPr sz="1200"/>
            </a:lvl2pPr>
            <a:lvl3pPr marL="913832" indent="0">
              <a:buNone/>
              <a:defRPr sz="1000"/>
            </a:lvl3pPr>
            <a:lvl4pPr marL="1370748" indent="0">
              <a:buNone/>
              <a:defRPr sz="900"/>
            </a:lvl4pPr>
            <a:lvl5pPr marL="1827662" indent="0">
              <a:buNone/>
              <a:defRPr sz="900"/>
            </a:lvl5pPr>
            <a:lvl6pPr marL="2284579" indent="0">
              <a:buNone/>
              <a:defRPr sz="900"/>
            </a:lvl6pPr>
            <a:lvl7pPr marL="2741494" indent="0">
              <a:buNone/>
              <a:defRPr sz="900"/>
            </a:lvl7pPr>
            <a:lvl8pPr marL="3198408" indent="0">
              <a:buNone/>
              <a:defRPr sz="900"/>
            </a:lvl8pPr>
            <a:lvl9pPr marL="3655325"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eaLnBrk="1" hangingPunct="1">
              <a:defRPr>
                <a:latin typeface="Arial" charset="0"/>
                <a:cs typeface="+mn-cs"/>
              </a:defRPr>
            </a:lvl1pPr>
          </a:lstStyle>
          <a:p>
            <a:pPr>
              <a:defRPr/>
            </a:pPr>
            <a:fld id="{295AF644-E86E-444F-A349-C639CF5A148D}" type="datetimeFigureOut">
              <a:rPr lang="en-US"/>
              <a:pPr>
                <a:defRPr/>
              </a:pPr>
              <a:t>10/4/2017</a:t>
            </a:fld>
            <a:endParaRPr lang="en-US"/>
          </a:p>
        </p:txBody>
      </p:sp>
      <p:sp>
        <p:nvSpPr>
          <p:cNvPr id="6" name="Rectangle 5"/>
          <p:cNvSpPr>
            <a:spLocks noGrp="1" noChangeArrowheads="1"/>
          </p:cNvSpPr>
          <p:nvPr>
            <p:ph type="ftr" sz="quarter" idx="11"/>
          </p:nvPr>
        </p:nvSpPr>
        <p:spPr/>
        <p:txBody>
          <a:bodyPr/>
          <a:lstStyle>
            <a:lvl1pPr eaLnBrk="1" hangingPunct="1">
              <a:defRPr>
                <a:latin typeface="Arial" charset="0"/>
                <a:cs typeface="+mn-cs"/>
              </a:defRPr>
            </a:lvl1pPr>
          </a:lstStyle>
          <a:p>
            <a:pPr>
              <a:defRPr/>
            </a:pPr>
            <a:endParaRPr lang="en-US"/>
          </a:p>
        </p:txBody>
      </p:sp>
      <p:sp>
        <p:nvSpPr>
          <p:cNvPr id="7" name="Rectangle 6"/>
          <p:cNvSpPr>
            <a:spLocks noGrp="1" noChangeArrowheads="1"/>
          </p:cNvSpPr>
          <p:nvPr>
            <p:ph type="sldNum" sz="quarter" idx="12"/>
          </p:nvPr>
        </p:nvSpPr>
        <p:spPr/>
        <p:txBody>
          <a:bodyPr/>
          <a:lstStyle>
            <a:lvl1pPr eaLnBrk="1" hangingPunct="1">
              <a:defRPr/>
            </a:lvl1pPr>
          </a:lstStyle>
          <a:p>
            <a:fld id="{18F4D104-5EA7-4D9C-B44F-716435218E49}" type="slidenum">
              <a:rPr lang="en-US" altLang="en-US"/>
              <a:pPr/>
              <a:t>‹#›</a:t>
            </a:fld>
            <a:endParaRPr lang="en-US" altLang="en-US"/>
          </a:p>
        </p:txBody>
      </p:sp>
    </p:spTree>
    <p:extLst>
      <p:ext uri="{BB962C8B-B14F-4D97-AF65-F5344CB8AC3E}">
        <p14:creationId xmlns:p14="http://schemas.microsoft.com/office/powerpoint/2010/main" val="213144841"/>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915" indent="0">
              <a:buNone/>
              <a:defRPr sz="2800"/>
            </a:lvl2pPr>
            <a:lvl3pPr marL="913832" indent="0">
              <a:buNone/>
              <a:defRPr sz="2400"/>
            </a:lvl3pPr>
            <a:lvl4pPr marL="1370748" indent="0">
              <a:buNone/>
              <a:defRPr sz="2000"/>
            </a:lvl4pPr>
            <a:lvl5pPr marL="1827662" indent="0">
              <a:buNone/>
              <a:defRPr sz="2000"/>
            </a:lvl5pPr>
            <a:lvl6pPr marL="2284579" indent="0">
              <a:buNone/>
              <a:defRPr sz="2000"/>
            </a:lvl6pPr>
            <a:lvl7pPr marL="2741494" indent="0">
              <a:buNone/>
              <a:defRPr sz="2000"/>
            </a:lvl7pPr>
            <a:lvl8pPr marL="3198408" indent="0">
              <a:buNone/>
              <a:defRPr sz="2000"/>
            </a:lvl8pPr>
            <a:lvl9pPr marL="365532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915" indent="0">
              <a:buNone/>
              <a:defRPr sz="1200"/>
            </a:lvl2pPr>
            <a:lvl3pPr marL="913832" indent="0">
              <a:buNone/>
              <a:defRPr sz="1000"/>
            </a:lvl3pPr>
            <a:lvl4pPr marL="1370748" indent="0">
              <a:buNone/>
              <a:defRPr sz="900"/>
            </a:lvl4pPr>
            <a:lvl5pPr marL="1827662" indent="0">
              <a:buNone/>
              <a:defRPr sz="900"/>
            </a:lvl5pPr>
            <a:lvl6pPr marL="2284579" indent="0">
              <a:buNone/>
              <a:defRPr sz="900"/>
            </a:lvl6pPr>
            <a:lvl7pPr marL="2741494" indent="0">
              <a:buNone/>
              <a:defRPr sz="900"/>
            </a:lvl7pPr>
            <a:lvl8pPr marL="3198408" indent="0">
              <a:buNone/>
              <a:defRPr sz="900"/>
            </a:lvl8pPr>
            <a:lvl9pPr marL="3655325"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eaLnBrk="1" hangingPunct="1">
              <a:defRPr>
                <a:latin typeface="Arial" charset="0"/>
                <a:cs typeface="+mn-cs"/>
              </a:defRPr>
            </a:lvl1pPr>
          </a:lstStyle>
          <a:p>
            <a:pPr>
              <a:defRPr/>
            </a:pPr>
            <a:fld id="{AB5C701D-9E91-4170-9DCA-F081868E16FC}" type="datetimeFigureOut">
              <a:rPr lang="en-US"/>
              <a:pPr>
                <a:defRPr/>
              </a:pPr>
              <a:t>10/4/2017</a:t>
            </a:fld>
            <a:endParaRPr lang="en-US"/>
          </a:p>
        </p:txBody>
      </p:sp>
      <p:sp>
        <p:nvSpPr>
          <p:cNvPr id="6" name="Rectangle 5"/>
          <p:cNvSpPr>
            <a:spLocks noGrp="1" noChangeArrowheads="1"/>
          </p:cNvSpPr>
          <p:nvPr>
            <p:ph type="ftr" sz="quarter" idx="11"/>
          </p:nvPr>
        </p:nvSpPr>
        <p:spPr/>
        <p:txBody>
          <a:bodyPr/>
          <a:lstStyle>
            <a:lvl1pPr eaLnBrk="1" hangingPunct="1">
              <a:defRPr>
                <a:latin typeface="Arial" charset="0"/>
                <a:cs typeface="+mn-cs"/>
              </a:defRPr>
            </a:lvl1pPr>
          </a:lstStyle>
          <a:p>
            <a:pPr>
              <a:defRPr/>
            </a:pPr>
            <a:endParaRPr lang="en-US"/>
          </a:p>
        </p:txBody>
      </p:sp>
      <p:sp>
        <p:nvSpPr>
          <p:cNvPr id="7" name="Rectangle 6"/>
          <p:cNvSpPr>
            <a:spLocks noGrp="1" noChangeArrowheads="1"/>
          </p:cNvSpPr>
          <p:nvPr>
            <p:ph type="sldNum" sz="quarter" idx="12"/>
          </p:nvPr>
        </p:nvSpPr>
        <p:spPr/>
        <p:txBody>
          <a:bodyPr/>
          <a:lstStyle>
            <a:lvl1pPr eaLnBrk="1" hangingPunct="1">
              <a:defRPr/>
            </a:lvl1pPr>
          </a:lstStyle>
          <a:p>
            <a:fld id="{7151726A-7E5B-4A25-B0B7-FDE2AAB273D1}" type="slidenum">
              <a:rPr lang="en-US" altLang="en-US"/>
              <a:pPr/>
              <a:t>‹#›</a:t>
            </a:fld>
            <a:endParaRPr lang="en-US" altLang="en-US"/>
          </a:p>
        </p:txBody>
      </p:sp>
    </p:spTree>
    <p:extLst>
      <p:ext uri="{BB962C8B-B14F-4D97-AF65-F5344CB8AC3E}">
        <p14:creationId xmlns:p14="http://schemas.microsoft.com/office/powerpoint/2010/main" val="3202081377"/>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eaLnBrk="1" hangingPunct="1">
              <a:defRPr>
                <a:latin typeface="Arial" charset="0"/>
                <a:cs typeface="+mn-cs"/>
              </a:defRPr>
            </a:lvl1pPr>
          </a:lstStyle>
          <a:p>
            <a:pPr>
              <a:defRPr/>
            </a:pPr>
            <a:fld id="{D57F462E-6ACE-446B-99E0-04612F2A2BE2}" type="datetimeFigureOut">
              <a:rPr lang="en-US"/>
              <a:pPr>
                <a:defRPr/>
              </a:pPr>
              <a:t>10/4/2017</a:t>
            </a:fld>
            <a:endParaRPr lang="en-US"/>
          </a:p>
        </p:txBody>
      </p:sp>
      <p:sp>
        <p:nvSpPr>
          <p:cNvPr id="5" name="Rectangle 5"/>
          <p:cNvSpPr>
            <a:spLocks noGrp="1" noChangeArrowheads="1"/>
          </p:cNvSpPr>
          <p:nvPr>
            <p:ph type="ftr" sz="quarter" idx="11"/>
          </p:nvPr>
        </p:nvSpPr>
        <p:spPr/>
        <p:txBody>
          <a:bodyPr/>
          <a:lstStyle>
            <a:lvl1pPr eaLnBrk="1" hangingPunct="1">
              <a:defRPr>
                <a:latin typeface="Arial" charset="0"/>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a:lvl1pPr>
          </a:lstStyle>
          <a:p>
            <a:fld id="{5B8D1683-97AC-43F3-9A60-DA61CD0DB721}" type="slidenum">
              <a:rPr lang="en-US" altLang="en-US"/>
              <a:pPr/>
              <a:t>‹#›</a:t>
            </a:fld>
            <a:endParaRPr lang="en-US" altLang="en-US"/>
          </a:p>
        </p:txBody>
      </p:sp>
    </p:spTree>
    <p:extLst>
      <p:ext uri="{BB962C8B-B14F-4D97-AF65-F5344CB8AC3E}">
        <p14:creationId xmlns:p14="http://schemas.microsoft.com/office/powerpoint/2010/main" val="324912285"/>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44"/>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4"/>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eaLnBrk="1" hangingPunct="1">
              <a:defRPr>
                <a:latin typeface="Arial" charset="0"/>
                <a:cs typeface="+mn-cs"/>
              </a:defRPr>
            </a:lvl1pPr>
          </a:lstStyle>
          <a:p>
            <a:pPr>
              <a:defRPr/>
            </a:pPr>
            <a:fld id="{C1FC3341-03F1-4299-B682-ACB64005E4B9}" type="datetimeFigureOut">
              <a:rPr lang="en-US"/>
              <a:pPr>
                <a:defRPr/>
              </a:pPr>
              <a:t>10/4/2017</a:t>
            </a:fld>
            <a:endParaRPr lang="en-US"/>
          </a:p>
        </p:txBody>
      </p:sp>
      <p:sp>
        <p:nvSpPr>
          <p:cNvPr id="5" name="Rectangle 5"/>
          <p:cNvSpPr>
            <a:spLocks noGrp="1" noChangeArrowheads="1"/>
          </p:cNvSpPr>
          <p:nvPr>
            <p:ph type="ftr" sz="quarter" idx="11"/>
          </p:nvPr>
        </p:nvSpPr>
        <p:spPr/>
        <p:txBody>
          <a:bodyPr/>
          <a:lstStyle>
            <a:lvl1pPr eaLnBrk="1" hangingPunct="1">
              <a:defRPr>
                <a:latin typeface="Arial" charset="0"/>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a:lvl1pPr>
          </a:lstStyle>
          <a:p>
            <a:fld id="{45E7D812-944C-4EAB-8F28-34305DAFB1E1}" type="slidenum">
              <a:rPr lang="en-US" altLang="en-US"/>
              <a:pPr/>
              <a:t>‹#›</a:t>
            </a:fld>
            <a:endParaRPr lang="en-US" altLang="en-US"/>
          </a:p>
        </p:txBody>
      </p:sp>
    </p:spTree>
    <p:extLst>
      <p:ext uri="{BB962C8B-B14F-4D97-AF65-F5344CB8AC3E}">
        <p14:creationId xmlns:p14="http://schemas.microsoft.com/office/powerpoint/2010/main" val="2078971364"/>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3"/>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92"/>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p:txBody>
          <a:bodyPr/>
          <a:lstStyle>
            <a:lvl1pPr eaLnBrk="1" hangingPunct="1">
              <a:defRPr>
                <a:latin typeface="Arial" charset="0"/>
                <a:cs typeface="+mn-cs"/>
              </a:defRPr>
            </a:lvl1pPr>
          </a:lstStyle>
          <a:p>
            <a:pPr>
              <a:defRPr/>
            </a:pPr>
            <a:fld id="{72E315A5-6571-4457-A38D-FB262388057C}" type="datetimeFigureOut">
              <a:rPr lang="en-US"/>
              <a:pPr>
                <a:defRPr/>
              </a:pPr>
              <a:t>10/4/2017</a:t>
            </a:fld>
            <a:endParaRPr lang="en-US"/>
          </a:p>
        </p:txBody>
      </p:sp>
      <p:sp>
        <p:nvSpPr>
          <p:cNvPr id="7" name="Rectangle 5"/>
          <p:cNvSpPr>
            <a:spLocks noGrp="1" noChangeArrowheads="1"/>
          </p:cNvSpPr>
          <p:nvPr>
            <p:ph type="ftr" sz="quarter" idx="11"/>
          </p:nvPr>
        </p:nvSpPr>
        <p:spPr/>
        <p:txBody>
          <a:bodyPr/>
          <a:lstStyle>
            <a:lvl1pPr eaLnBrk="1" hangingPunct="1">
              <a:defRPr>
                <a:latin typeface="Arial" charset="0"/>
                <a:cs typeface="+mn-cs"/>
              </a:defRPr>
            </a:lvl1pPr>
          </a:lstStyle>
          <a:p>
            <a:pPr>
              <a:defRPr/>
            </a:pPr>
            <a:endParaRPr lang="en-US"/>
          </a:p>
        </p:txBody>
      </p:sp>
      <p:sp>
        <p:nvSpPr>
          <p:cNvPr id="8" name="Rectangle 6"/>
          <p:cNvSpPr>
            <a:spLocks noGrp="1" noChangeArrowheads="1"/>
          </p:cNvSpPr>
          <p:nvPr>
            <p:ph type="sldNum" sz="quarter" idx="12"/>
          </p:nvPr>
        </p:nvSpPr>
        <p:spPr/>
        <p:txBody>
          <a:bodyPr/>
          <a:lstStyle>
            <a:lvl1pPr eaLnBrk="1" hangingPunct="1">
              <a:defRPr/>
            </a:lvl1pPr>
          </a:lstStyle>
          <a:p>
            <a:fld id="{73E79FBB-86D2-4644-826A-AD70AB2AB081}" type="slidenum">
              <a:rPr lang="en-US" altLang="en-US"/>
              <a:pPr/>
              <a:t>‹#›</a:t>
            </a:fld>
            <a:endParaRPr lang="en-US" altLang="en-US"/>
          </a:p>
        </p:txBody>
      </p:sp>
    </p:spTree>
    <p:extLst>
      <p:ext uri="{BB962C8B-B14F-4D97-AF65-F5344CB8AC3E}">
        <p14:creationId xmlns:p14="http://schemas.microsoft.com/office/powerpoint/2010/main" val="1160792829"/>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3"/>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eaLnBrk="1" hangingPunct="1">
              <a:defRPr>
                <a:latin typeface="Arial" charset="0"/>
                <a:cs typeface="+mn-cs"/>
              </a:defRPr>
            </a:lvl1pPr>
          </a:lstStyle>
          <a:p>
            <a:pPr>
              <a:defRPr/>
            </a:pPr>
            <a:fld id="{5DA1C8C7-368B-47D0-82DD-F34FCAFA97B6}" type="datetimeFigureOut">
              <a:rPr lang="en-US"/>
              <a:pPr>
                <a:defRPr/>
              </a:pPr>
              <a:t>10/4/2017</a:t>
            </a:fld>
            <a:endParaRPr lang="en-US"/>
          </a:p>
        </p:txBody>
      </p:sp>
      <p:sp>
        <p:nvSpPr>
          <p:cNvPr id="6" name="Rectangle 5"/>
          <p:cNvSpPr>
            <a:spLocks noGrp="1" noChangeArrowheads="1"/>
          </p:cNvSpPr>
          <p:nvPr>
            <p:ph type="ftr" sz="quarter" idx="11"/>
          </p:nvPr>
        </p:nvSpPr>
        <p:spPr/>
        <p:txBody>
          <a:bodyPr/>
          <a:lstStyle>
            <a:lvl1pPr eaLnBrk="1" hangingPunct="1">
              <a:defRPr>
                <a:latin typeface="Arial" charset="0"/>
                <a:cs typeface="+mn-cs"/>
              </a:defRPr>
            </a:lvl1pPr>
          </a:lstStyle>
          <a:p>
            <a:pPr>
              <a:defRPr/>
            </a:pPr>
            <a:endParaRPr lang="en-US"/>
          </a:p>
        </p:txBody>
      </p:sp>
      <p:sp>
        <p:nvSpPr>
          <p:cNvPr id="7" name="Rectangle 6"/>
          <p:cNvSpPr>
            <a:spLocks noGrp="1" noChangeArrowheads="1"/>
          </p:cNvSpPr>
          <p:nvPr>
            <p:ph type="sldNum" sz="quarter" idx="12"/>
          </p:nvPr>
        </p:nvSpPr>
        <p:spPr/>
        <p:txBody>
          <a:bodyPr/>
          <a:lstStyle>
            <a:lvl1pPr eaLnBrk="1" hangingPunct="1">
              <a:defRPr/>
            </a:lvl1pPr>
          </a:lstStyle>
          <a:p>
            <a:fld id="{7405D44C-3CF2-4809-945A-739377CB96C7}" type="slidenum">
              <a:rPr lang="en-US" altLang="en-US"/>
              <a:pPr/>
              <a:t>‹#›</a:t>
            </a:fld>
            <a:endParaRPr lang="en-US" altLang="en-US"/>
          </a:p>
        </p:txBody>
      </p:sp>
    </p:spTree>
    <p:extLst>
      <p:ext uri="{BB962C8B-B14F-4D97-AF65-F5344CB8AC3E}">
        <p14:creationId xmlns:p14="http://schemas.microsoft.com/office/powerpoint/2010/main" val="2733926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5.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4.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theme" Target="../theme/theme6.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5.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theme" Target="../theme/theme7.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6.xml"/><Relationship Id="rId3" Type="http://schemas.openxmlformats.org/officeDocument/2006/relationships/slideLayout" Target="../slideLayouts/slideLayout81.xml"/><Relationship Id="rId7" Type="http://schemas.openxmlformats.org/officeDocument/2006/relationships/slideLayout" Target="../slideLayouts/slideLayout85.xml"/><Relationship Id="rId12" Type="http://schemas.openxmlformats.org/officeDocument/2006/relationships/theme" Target="../theme/theme8.xml"/><Relationship Id="rId2" Type="http://schemas.openxmlformats.org/officeDocument/2006/relationships/slideLayout" Target="../slideLayouts/slideLayout80.xml"/><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slideLayout" Target="../slideLayouts/slideLayout89.xml"/><Relationship Id="rId5" Type="http://schemas.openxmlformats.org/officeDocument/2006/relationships/slideLayout" Target="../slideLayouts/slideLayout83.xml"/><Relationship Id="rId10" Type="http://schemas.openxmlformats.org/officeDocument/2006/relationships/slideLayout" Target="../slideLayouts/slideLayout88.xml"/><Relationship Id="rId4" Type="http://schemas.openxmlformats.org/officeDocument/2006/relationships/slideLayout" Target="../slideLayouts/slideLayout82.xml"/><Relationship Id="rId9" Type="http://schemas.openxmlformats.org/officeDocument/2006/relationships/slideLayout" Target="../slideLayouts/slideLayout8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7.xml"/><Relationship Id="rId3" Type="http://schemas.openxmlformats.org/officeDocument/2006/relationships/slideLayout" Target="../slideLayouts/slideLayout92.xml"/><Relationship Id="rId7" Type="http://schemas.openxmlformats.org/officeDocument/2006/relationships/slideLayout" Target="../slideLayouts/slideLayout96.xml"/><Relationship Id="rId12" Type="http://schemas.openxmlformats.org/officeDocument/2006/relationships/theme" Target="../theme/theme9.xml"/><Relationship Id="rId2" Type="http://schemas.openxmlformats.org/officeDocument/2006/relationships/slideLayout" Target="../slideLayouts/slideLayout91.xml"/><Relationship Id="rId1" Type="http://schemas.openxmlformats.org/officeDocument/2006/relationships/slideLayout" Target="../slideLayouts/slideLayout90.xml"/><Relationship Id="rId6" Type="http://schemas.openxmlformats.org/officeDocument/2006/relationships/slideLayout" Target="../slideLayouts/slideLayout95.xml"/><Relationship Id="rId11" Type="http://schemas.openxmlformats.org/officeDocument/2006/relationships/slideLayout" Target="../slideLayouts/slideLayout100.xml"/><Relationship Id="rId5" Type="http://schemas.openxmlformats.org/officeDocument/2006/relationships/slideLayout" Target="../slideLayouts/slideLayout94.xml"/><Relationship Id="rId10" Type="http://schemas.openxmlformats.org/officeDocument/2006/relationships/slideLayout" Target="../slideLayouts/slideLayout99.xml"/><Relationship Id="rId4" Type="http://schemas.openxmlformats.org/officeDocument/2006/relationships/slideLayout" Target="../slideLayouts/slideLayout93.xml"/><Relationship Id="rId9" Type="http://schemas.openxmlformats.org/officeDocument/2006/relationships/slideLayout" Target="../slideLayouts/slideLayout9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8.xml"/><Relationship Id="rId3" Type="http://schemas.openxmlformats.org/officeDocument/2006/relationships/slideLayout" Target="../slideLayouts/slideLayout103.xml"/><Relationship Id="rId7" Type="http://schemas.openxmlformats.org/officeDocument/2006/relationships/slideLayout" Target="../slideLayouts/slideLayout107.xml"/><Relationship Id="rId12" Type="http://schemas.openxmlformats.org/officeDocument/2006/relationships/theme" Target="../theme/theme10.xml"/><Relationship Id="rId2" Type="http://schemas.openxmlformats.org/officeDocument/2006/relationships/slideLayout" Target="../slideLayouts/slideLayout102.xml"/><Relationship Id="rId1" Type="http://schemas.openxmlformats.org/officeDocument/2006/relationships/slideLayout" Target="../slideLayouts/slideLayout101.xml"/><Relationship Id="rId6" Type="http://schemas.openxmlformats.org/officeDocument/2006/relationships/slideLayout" Target="../slideLayouts/slideLayout106.xml"/><Relationship Id="rId11" Type="http://schemas.openxmlformats.org/officeDocument/2006/relationships/slideLayout" Target="../slideLayouts/slideLayout111.xml"/><Relationship Id="rId5" Type="http://schemas.openxmlformats.org/officeDocument/2006/relationships/slideLayout" Target="../slideLayouts/slideLayout105.xml"/><Relationship Id="rId10" Type="http://schemas.openxmlformats.org/officeDocument/2006/relationships/slideLayout" Target="../slideLayouts/slideLayout110.xml"/><Relationship Id="rId4" Type="http://schemas.openxmlformats.org/officeDocument/2006/relationships/slideLayout" Target="../slideLayouts/slideLayout104.xml"/><Relationship Id="rId9" Type="http://schemas.openxmlformats.org/officeDocument/2006/relationships/slideLayout" Target="../slideLayouts/slideLayout10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9.xml"/><Relationship Id="rId3" Type="http://schemas.openxmlformats.org/officeDocument/2006/relationships/slideLayout" Target="../slideLayouts/slideLayout114.xml"/><Relationship Id="rId7" Type="http://schemas.openxmlformats.org/officeDocument/2006/relationships/slideLayout" Target="../slideLayouts/slideLayout118.xml"/><Relationship Id="rId12" Type="http://schemas.openxmlformats.org/officeDocument/2006/relationships/theme" Target="../theme/theme11.xml"/><Relationship Id="rId2" Type="http://schemas.openxmlformats.org/officeDocument/2006/relationships/slideLayout" Target="../slideLayouts/slideLayout113.xml"/><Relationship Id="rId1" Type="http://schemas.openxmlformats.org/officeDocument/2006/relationships/slideLayout" Target="../slideLayouts/slideLayout112.xml"/><Relationship Id="rId6" Type="http://schemas.openxmlformats.org/officeDocument/2006/relationships/slideLayout" Target="../slideLayouts/slideLayout117.xml"/><Relationship Id="rId11" Type="http://schemas.openxmlformats.org/officeDocument/2006/relationships/slideLayout" Target="../slideLayouts/slideLayout122.xml"/><Relationship Id="rId5" Type="http://schemas.openxmlformats.org/officeDocument/2006/relationships/slideLayout" Target="../slideLayouts/slideLayout116.xml"/><Relationship Id="rId10" Type="http://schemas.openxmlformats.org/officeDocument/2006/relationships/slideLayout" Target="../slideLayouts/slideLayout121.xml"/><Relationship Id="rId4" Type="http://schemas.openxmlformats.org/officeDocument/2006/relationships/slideLayout" Target="../slideLayouts/slideLayout115.xml"/><Relationship Id="rId9" Type="http://schemas.openxmlformats.org/officeDocument/2006/relationships/slideLayout" Target="../slideLayouts/slideLayout12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30.xml"/><Relationship Id="rId3" Type="http://schemas.openxmlformats.org/officeDocument/2006/relationships/slideLayout" Target="../slideLayouts/slideLayout125.xml"/><Relationship Id="rId7" Type="http://schemas.openxmlformats.org/officeDocument/2006/relationships/slideLayout" Target="../slideLayouts/slideLayout129.xml"/><Relationship Id="rId12" Type="http://schemas.openxmlformats.org/officeDocument/2006/relationships/theme" Target="../theme/theme12.xml"/><Relationship Id="rId2" Type="http://schemas.openxmlformats.org/officeDocument/2006/relationships/slideLayout" Target="../slideLayouts/slideLayout124.xml"/><Relationship Id="rId1" Type="http://schemas.openxmlformats.org/officeDocument/2006/relationships/slideLayout" Target="../slideLayouts/slideLayout123.xml"/><Relationship Id="rId6" Type="http://schemas.openxmlformats.org/officeDocument/2006/relationships/slideLayout" Target="../slideLayouts/slideLayout128.xml"/><Relationship Id="rId11" Type="http://schemas.openxmlformats.org/officeDocument/2006/relationships/slideLayout" Target="../slideLayouts/slideLayout133.xml"/><Relationship Id="rId5" Type="http://schemas.openxmlformats.org/officeDocument/2006/relationships/slideLayout" Target="../slideLayouts/slideLayout127.xml"/><Relationship Id="rId10" Type="http://schemas.openxmlformats.org/officeDocument/2006/relationships/slideLayout" Target="../slideLayouts/slideLayout132.xml"/><Relationship Id="rId4" Type="http://schemas.openxmlformats.org/officeDocument/2006/relationships/slideLayout" Target="../slideLayouts/slideLayout126.xml"/><Relationship Id="rId9" Type="http://schemas.openxmlformats.org/officeDocument/2006/relationships/slideLayout" Target="../slideLayouts/slideLayout13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1.xml"/><Relationship Id="rId3" Type="http://schemas.openxmlformats.org/officeDocument/2006/relationships/slideLayout" Target="../slideLayouts/slideLayout136.xml"/><Relationship Id="rId7" Type="http://schemas.openxmlformats.org/officeDocument/2006/relationships/slideLayout" Target="../slideLayouts/slideLayout140.xml"/><Relationship Id="rId12" Type="http://schemas.openxmlformats.org/officeDocument/2006/relationships/theme" Target="../theme/theme13.xml"/><Relationship Id="rId2" Type="http://schemas.openxmlformats.org/officeDocument/2006/relationships/slideLayout" Target="../slideLayouts/slideLayout135.xml"/><Relationship Id="rId1" Type="http://schemas.openxmlformats.org/officeDocument/2006/relationships/slideLayout" Target="../slideLayouts/slideLayout134.xml"/><Relationship Id="rId6" Type="http://schemas.openxmlformats.org/officeDocument/2006/relationships/slideLayout" Target="../slideLayouts/slideLayout139.xml"/><Relationship Id="rId11" Type="http://schemas.openxmlformats.org/officeDocument/2006/relationships/slideLayout" Target="../slideLayouts/slideLayout144.xml"/><Relationship Id="rId5" Type="http://schemas.openxmlformats.org/officeDocument/2006/relationships/slideLayout" Target="../slideLayouts/slideLayout138.xml"/><Relationship Id="rId10" Type="http://schemas.openxmlformats.org/officeDocument/2006/relationships/slideLayout" Target="../slideLayouts/slideLayout143.xml"/><Relationship Id="rId4" Type="http://schemas.openxmlformats.org/officeDocument/2006/relationships/slideLayout" Target="../slideLayouts/slideLayout137.xml"/><Relationship Id="rId9" Type="http://schemas.openxmlformats.org/officeDocument/2006/relationships/slideLayout" Target="../slideLayouts/slideLayout14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2.xml"/><Relationship Id="rId13" Type="http://schemas.openxmlformats.org/officeDocument/2006/relationships/slideLayout" Target="../slideLayouts/slideLayout157.xml"/><Relationship Id="rId3" Type="http://schemas.openxmlformats.org/officeDocument/2006/relationships/slideLayout" Target="../slideLayouts/slideLayout147.xml"/><Relationship Id="rId7" Type="http://schemas.openxmlformats.org/officeDocument/2006/relationships/slideLayout" Target="../slideLayouts/slideLayout151.xml"/><Relationship Id="rId12" Type="http://schemas.openxmlformats.org/officeDocument/2006/relationships/slideLayout" Target="../slideLayouts/slideLayout156.xml"/><Relationship Id="rId2" Type="http://schemas.openxmlformats.org/officeDocument/2006/relationships/slideLayout" Target="../slideLayouts/slideLayout146.xml"/><Relationship Id="rId1" Type="http://schemas.openxmlformats.org/officeDocument/2006/relationships/slideLayout" Target="../slideLayouts/slideLayout145.xml"/><Relationship Id="rId6" Type="http://schemas.openxmlformats.org/officeDocument/2006/relationships/slideLayout" Target="../slideLayouts/slideLayout150.xml"/><Relationship Id="rId11" Type="http://schemas.openxmlformats.org/officeDocument/2006/relationships/slideLayout" Target="../slideLayouts/slideLayout155.xml"/><Relationship Id="rId5" Type="http://schemas.openxmlformats.org/officeDocument/2006/relationships/slideLayout" Target="../slideLayouts/slideLayout149.xml"/><Relationship Id="rId10" Type="http://schemas.openxmlformats.org/officeDocument/2006/relationships/slideLayout" Target="../slideLayouts/slideLayout154.xml"/><Relationship Id="rId4" Type="http://schemas.openxmlformats.org/officeDocument/2006/relationships/slideLayout" Target="../slideLayouts/slideLayout148.xml"/><Relationship Id="rId9" Type="http://schemas.openxmlformats.org/officeDocument/2006/relationships/slideLayout" Target="../slideLayouts/slideLayout153.xml"/><Relationship Id="rId14" Type="http://schemas.openxmlformats.org/officeDocument/2006/relationships/theme" Target="../theme/theme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cs typeface="+mn-cs"/>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cs typeface="+mn-cs"/>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19F5FCA4-A6AF-47DB-B70C-0E6E026448BA}"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066800"/>
            <a:ext cx="82296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AED3F6F6-897D-4EEE-9981-65CA0D33BA42}" type="datetimeFigureOut">
              <a:rPr lang="en-US">
                <a:solidFill>
                  <a:prstClr val="black">
                    <a:tint val="75000"/>
                  </a:prstClr>
                </a:solidFill>
              </a:rPr>
              <a:pPr>
                <a:defRPr/>
              </a:pPr>
              <a:t>10/4/2017</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fld id="{AE448907-2C5D-49EB-ACF1-6DED8326D677}" type="slidenum">
              <a:rPr lang="en-US" altLang="en-US" smtClean="0"/>
              <a:pPr/>
              <a:t>‹#›</a:t>
            </a:fld>
            <a:endParaRPr lang="en-US" altLang="en-US"/>
          </a:p>
        </p:txBody>
      </p:sp>
    </p:spTree>
    <p:extLst>
      <p:ext uri="{BB962C8B-B14F-4D97-AF65-F5344CB8AC3E}">
        <p14:creationId xmlns:p14="http://schemas.microsoft.com/office/powerpoint/2010/main" val="3419042908"/>
      </p:ext>
    </p:extLst>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 id="2147484021" r:id="rId12"/>
  </p:sldLayoutIdLst>
  <p:txStyles>
    <p:title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fontAlgn="base">
        <a:spcBef>
          <a:spcPct val="0"/>
        </a:spcBef>
        <a:spcAft>
          <a:spcPct val="0"/>
        </a:spcAft>
        <a:defRPr sz="3600">
          <a:solidFill>
            <a:schemeClr val="tx1"/>
          </a:solidFill>
          <a:latin typeface="Calibri" pitchFamily="34" charset="0"/>
        </a:defRPr>
      </a:lvl6pPr>
      <a:lvl7pPr marL="914400" algn="l" rtl="0" fontAlgn="base">
        <a:spcBef>
          <a:spcPct val="0"/>
        </a:spcBef>
        <a:spcAft>
          <a:spcPct val="0"/>
        </a:spcAft>
        <a:defRPr sz="3600">
          <a:solidFill>
            <a:schemeClr val="tx1"/>
          </a:solidFill>
          <a:latin typeface="Calibri" pitchFamily="34" charset="0"/>
        </a:defRPr>
      </a:lvl7pPr>
      <a:lvl8pPr marL="1371600" algn="l" rtl="0" fontAlgn="base">
        <a:spcBef>
          <a:spcPct val="0"/>
        </a:spcBef>
        <a:spcAft>
          <a:spcPct val="0"/>
        </a:spcAft>
        <a:defRPr sz="3600">
          <a:solidFill>
            <a:schemeClr val="tx1"/>
          </a:solidFill>
          <a:latin typeface="Calibri" pitchFamily="34" charset="0"/>
        </a:defRPr>
      </a:lvl8pPr>
      <a:lvl9pPr marL="1828800" algn="l" rtl="0" fontAlgn="base">
        <a:spcBef>
          <a:spcPct val="0"/>
        </a:spcBef>
        <a:spcAft>
          <a:spcPct val="0"/>
        </a:spcAft>
        <a:defRPr sz="36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4" name="Rectangle 1"/>
          <p:cNvSpPr>
            <a:spLocks noGrp="1" noChangeArrowheads="1"/>
          </p:cNvSpPr>
          <p:nvPr>
            <p:ph type="title"/>
          </p:nvPr>
        </p:nvSpPr>
        <p:spPr bwMode="auto">
          <a:xfrm>
            <a:off x="457200" y="273050"/>
            <a:ext cx="8226425" cy="1144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p>
            <a:pPr lvl="0"/>
            <a:r>
              <a:rPr lang="en-GB" altLang="en-US"/>
              <a:t>Click to edit the title text format</a:t>
            </a:r>
          </a:p>
        </p:txBody>
      </p:sp>
      <p:sp>
        <p:nvSpPr>
          <p:cNvPr id="3075" name="Rectangle 2"/>
          <p:cNvSpPr>
            <a:spLocks noGrp="1" noChangeArrowheads="1"/>
          </p:cNvSpPr>
          <p:nvPr>
            <p:ph type="body" idx="1"/>
          </p:nvPr>
        </p:nvSpPr>
        <p:spPr bwMode="auto">
          <a:xfrm>
            <a:off x="457200" y="1604963"/>
            <a:ext cx="8226425"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25602" rIns="0" bIns="0" numCol="1" anchor="t" anchorCtr="0" compatLnSpc="1">
            <a:prstTxWarp prst="textNoShape">
              <a:avLst/>
            </a:prstTxWarp>
          </a:bodyPr>
          <a:lstStyle/>
          <a:p>
            <a:pPr lvl="0"/>
            <a:r>
              <a:rPr lang="en-GB" altLang="en-US"/>
              <a:t>Click to edit the outline text format</a:t>
            </a:r>
          </a:p>
          <a:p>
            <a:pPr lvl="1"/>
            <a:r>
              <a:rPr lang="en-GB" altLang="en-US"/>
              <a:t>Second Outline Level</a:t>
            </a:r>
          </a:p>
          <a:p>
            <a:pPr lvl="2"/>
            <a:r>
              <a:rPr lang="en-GB" altLang="en-US"/>
              <a:t>Third Outline Level</a:t>
            </a:r>
          </a:p>
          <a:p>
            <a:pPr lvl="3"/>
            <a:r>
              <a:rPr lang="en-GB" altLang="en-US"/>
              <a:t>Fourth Outline Level</a:t>
            </a:r>
          </a:p>
          <a:p>
            <a:pPr lvl="4"/>
            <a:r>
              <a:rPr lang="en-GB" altLang="en-US"/>
              <a:t>Fifth Outline Level</a:t>
            </a:r>
          </a:p>
          <a:p>
            <a:pPr lvl="4"/>
            <a:r>
              <a:rPr lang="en-GB" altLang="en-US"/>
              <a:t>Sixth Outline Level</a:t>
            </a:r>
          </a:p>
          <a:p>
            <a:pPr lvl="4"/>
            <a:r>
              <a:rPr lang="en-GB" altLang="en-US"/>
              <a:t>Seventh Outline Level</a:t>
            </a:r>
          </a:p>
          <a:p>
            <a:pPr lvl="4"/>
            <a:r>
              <a:rPr lang="en-GB" altLang="en-US"/>
              <a:t>Eighth Outline Level</a:t>
            </a:r>
          </a:p>
          <a:p>
            <a:pPr lvl="4"/>
            <a:r>
              <a:rPr lang="en-GB" altLang="en-US"/>
              <a:t>Ninth Outline Level</a:t>
            </a:r>
          </a:p>
        </p:txBody>
      </p:sp>
      <p:sp>
        <p:nvSpPr>
          <p:cNvPr id="1027" name="Rectangle 3"/>
          <p:cNvSpPr>
            <a:spLocks noGrp="1" noChangeArrowheads="1"/>
          </p:cNvSpPr>
          <p:nvPr>
            <p:ph type="dt"/>
          </p:nvPr>
        </p:nvSpPr>
        <p:spPr bwMode="auto">
          <a:xfrm>
            <a:off x="457200" y="6246813"/>
            <a:ext cx="2127250" cy="471487"/>
          </a:xfrm>
          <a:prstGeom prst="rect">
            <a:avLst/>
          </a:prstGeom>
          <a:noFill/>
          <a:ln>
            <a:noFill/>
          </a:ln>
          <a:effectLst/>
          <a:extLst/>
        </p:spPr>
        <p:txBody>
          <a:bodyPr vert="horz" wrap="square" lIns="0" tIns="0" rIns="0" bIns="0" numCol="1" anchor="t" anchorCtr="0" compatLnSpc="1">
            <a:prstTxWarp prst="textNoShape">
              <a:avLst/>
            </a:prstTxWarp>
          </a:bodyPr>
          <a:lstStyle>
            <a:lvl1pPr hangingPunct="0">
              <a:lnSpc>
                <a:spcPct val="93000"/>
              </a:lnSpc>
              <a:buClr>
                <a:srgbClr val="000000"/>
              </a:buClr>
              <a:buSzPct val="100000"/>
              <a:buFont typeface="Times New Roman" pitchFamily="18" charset="0"/>
              <a:buNone/>
              <a:defRPr sz="1300">
                <a:solidFill>
                  <a:srgbClr val="000000"/>
                </a:solidFill>
                <a:latin typeface="Times New Roman" pitchFamily="18" charset="0"/>
                <a:cs typeface="DejaVu Sans" pitchFamily="34" charset="2"/>
              </a:defRPr>
            </a:lvl1pPr>
          </a:lstStyle>
          <a:p>
            <a:pPr>
              <a:defRPr/>
            </a:pPr>
            <a:endParaRPr lang="en-US" altLang="en-US"/>
          </a:p>
        </p:txBody>
      </p:sp>
      <p:sp>
        <p:nvSpPr>
          <p:cNvPr id="1028" name="Rectangle 4"/>
          <p:cNvSpPr>
            <a:spLocks noGrp="1" noChangeArrowheads="1"/>
          </p:cNvSpPr>
          <p:nvPr>
            <p:ph type="ftr"/>
          </p:nvPr>
        </p:nvSpPr>
        <p:spPr bwMode="auto">
          <a:xfrm>
            <a:off x="3127375" y="6246813"/>
            <a:ext cx="2897188" cy="471487"/>
          </a:xfrm>
          <a:prstGeom prst="rect">
            <a:avLst/>
          </a:prstGeom>
          <a:noFill/>
          <a:ln>
            <a:noFill/>
          </a:ln>
          <a:effectLst/>
          <a:extLst/>
        </p:spPr>
        <p:txBody>
          <a:bodyPr vert="horz" wrap="square" lIns="0" tIns="0" rIns="0" bIns="0" numCol="1" anchor="t" anchorCtr="0" compatLnSpc="1">
            <a:prstTxWarp prst="textNoShape">
              <a:avLst/>
            </a:prstTxWarp>
          </a:bodyPr>
          <a:lstStyle>
            <a:lvl1pPr algn="ctr" hangingPunct="0">
              <a:lnSpc>
                <a:spcPct val="93000"/>
              </a:lnSpc>
              <a:buClr>
                <a:srgbClr val="000000"/>
              </a:buClr>
              <a:buSzPct val="100000"/>
              <a:buFont typeface="Times New Roman" pitchFamily="18" charset="0"/>
              <a:buNone/>
              <a:defRPr sz="1300">
                <a:solidFill>
                  <a:srgbClr val="000000"/>
                </a:solidFill>
                <a:latin typeface="Times New Roman" pitchFamily="18" charset="0"/>
                <a:cs typeface="DejaVu Sans" pitchFamily="34" charset="2"/>
              </a:defRPr>
            </a:lvl1pPr>
          </a:lstStyle>
          <a:p>
            <a:pPr>
              <a:defRPr/>
            </a:pPr>
            <a:endParaRPr lang="en-US" altLang="en-US"/>
          </a:p>
        </p:txBody>
      </p:sp>
      <p:sp>
        <p:nvSpPr>
          <p:cNvPr id="1029" name="Rectangle 5"/>
          <p:cNvSpPr>
            <a:spLocks noGrp="1" noChangeArrowheads="1"/>
          </p:cNvSpPr>
          <p:nvPr>
            <p:ph type="sldNum"/>
          </p:nvPr>
        </p:nvSpPr>
        <p:spPr bwMode="auto">
          <a:xfrm>
            <a:off x="6556375" y="6246813"/>
            <a:ext cx="2128838" cy="471487"/>
          </a:xfrm>
          <a:prstGeom prst="rect">
            <a:avLst/>
          </a:prstGeom>
          <a:noFill/>
          <a:ln>
            <a:noFill/>
          </a:ln>
          <a:effectLst/>
          <a:extLst/>
        </p:spPr>
        <p:txBody>
          <a:bodyPr vert="horz" wrap="square" lIns="0" tIns="0" rIns="0" bIns="0" numCol="1" anchor="t" anchorCtr="0" compatLnSpc="1">
            <a:prstTxWarp prst="textNoShape">
              <a:avLst/>
            </a:prstTxWarp>
          </a:bodyPr>
          <a:lstStyle>
            <a:lvl1pPr algn="r" hangingPunct="0">
              <a:lnSpc>
                <a:spcPct val="93000"/>
              </a:lnSpc>
              <a:buClr>
                <a:srgbClr val="000000"/>
              </a:buClr>
              <a:buSzPct val="100000"/>
              <a:buFont typeface="Times New Roman" panose="02020603050405020304" pitchFamily="18" charset="0"/>
              <a:buNone/>
              <a:defRPr sz="1300">
                <a:solidFill>
                  <a:srgbClr val="000000"/>
                </a:solidFill>
                <a:latin typeface="Times New Roman" panose="02020603050405020304" pitchFamily="18" charset="0"/>
              </a:defRPr>
            </a:lvl1pPr>
          </a:lstStyle>
          <a:p>
            <a:fld id="{E88E33E8-003F-4CC0-A86E-8A0F5ADA06F5}" type="slidenum">
              <a:rPr lang="en-US" altLang="en-US" smtClean="0"/>
              <a:pPr/>
              <a:t>‹#›</a:t>
            </a:fld>
            <a:endParaRPr lang="en-US" altLang="en-US"/>
          </a:p>
        </p:txBody>
      </p:sp>
    </p:spTree>
    <p:extLst>
      <p:ext uri="{BB962C8B-B14F-4D97-AF65-F5344CB8AC3E}">
        <p14:creationId xmlns:p14="http://schemas.microsoft.com/office/powerpoint/2010/main" val="4247224178"/>
      </p:ext>
    </p:extLst>
  </p:cSld>
  <p:clrMap bg1="lt1" tx1="dk1" bg2="lt2" tx2="dk2" accent1="accent1" accent2="accent2" accent3="accent3" accent4="accent4" accent5="accent5" accent6="accent6" hlink="hlink" folHlink="folHlink"/>
  <p:sldLayoutIdLst>
    <p:sldLayoutId id="2147483777" r:id="rId1"/>
    <p:sldLayoutId id="2147483778" r:id="rId2"/>
    <p:sldLayoutId id="2147483779" r:id="rId3"/>
    <p:sldLayoutId id="2147483780" r:id="rId4"/>
    <p:sldLayoutId id="2147483781" r:id="rId5"/>
    <p:sldLayoutId id="2147483782" r:id="rId6"/>
    <p:sldLayoutId id="2147483783" r:id="rId7"/>
    <p:sldLayoutId id="2147483784" r:id="rId8"/>
    <p:sldLayoutId id="2147483785" r:id="rId9"/>
    <p:sldLayoutId id="2147483786" r:id="rId10"/>
    <p:sldLayoutId id="2147483787" r:id="rId11"/>
  </p:sldLayoutIdLst>
  <p:txStyles>
    <p:titleStyle>
      <a:lvl1pPr algn="ctr" defTabSz="414338" rtl="0" eaLnBrk="0" fontAlgn="base" hangingPunct="0">
        <a:lnSpc>
          <a:spcPct val="93000"/>
        </a:lnSpc>
        <a:spcBef>
          <a:spcPct val="0"/>
        </a:spcBef>
        <a:spcAft>
          <a:spcPct val="0"/>
        </a:spcAft>
        <a:buClr>
          <a:srgbClr val="000000"/>
        </a:buClr>
        <a:buSzPct val="100000"/>
        <a:buFont typeface="Times New Roman" pitchFamily="18" charset="0"/>
        <a:defRPr sz="4000">
          <a:solidFill>
            <a:srgbClr val="000000"/>
          </a:solidFill>
          <a:latin typeface="+mj-lt"/>
          <a:ea typeface="+mj-ea"/>
          <a:cs typeface="+mj-cs"/>
        </a:defRPr>
      </a:lvl1pPr>
      <a:lvl2pPr algn="ctr" defTabSz="414338" rtl="0" eaLnBrk="0" fontAlgn="base" hangingPunct="0">
        <a:lnSpc>
          <a:spcPct val="93000"/>
        </a:lnSpc>
        <a:spcBef>
          <a:spcPct val="0"/>
        </a:spcBef>
        <a:spcAft>
          <a:spcPct val="0"/>
        </a:spcAft>
        <a:buClr>
          <a:srgbClr val="000000"/>
        </a:buClr>
        <a:buSzPct val="100000"/>
        <a:buFont typeface="Times New Roman" pitchFamily="18" charset="0"/>
        <a:defRPr sz="4000">
          <a:solidFill>
            <a:srgbClr val="000000"/>
          </a:solidFill>
          <a:latin typeface="Arial" charset="0"/>
          <a:ea typeface="DejaVu Sans" charset="0"/>
          <a:cs typeface="DejaVu Sans" charset="0"/>
        </a:defRPr>
      </a:lvl2pPr>
      <a:lvl3pPr algn="ctr" defTabSz="414338" rtl="0" eaLnBrk="0" fontAlgn="base" hangingPunct="0">
        <a:lnSpc>
          <a:spcPct val="93000"/>
        </a:lnSpc>
        <a:spcBef>
          <a:spcPct val="0"/>
        </a:spcBef>
        <a:spcAft>
          <a:spcPct val="0"/>
        </a:spcAft>
        <a:buClr>
          <a:srgbClr val="000000"/>
        </a:buClr>
        <a:buSzPct val="100000"/>
        <a:buFont typeface="Times New Roman" pitchFamily="18" charset="0"/>
        <a:defRPr sz="4000">
          <a:solidFill>
            <a:srgbClr val="000000"/>
          </a:solidFill>
          <a:latin typeface="Arial" charset="0"/>
          <a:ea typeface="DejaVu Sans" charset="0"/>
          <a:cs typeface="DejaVu Sans" charset="0"/>
        </a:defRPr>
      </a:lvl3pPr>
      <a:lvl4pPr algn="ctr" defTabSz="414338" rtl="0" eaLnBrk="0" fontAlgn="base" hangingPunct="0">
        <a:lnSpc>
          <a:spcPct val="93000"/>
        </a:lnSpc>
        <a:spcBef>
          <a:spcPct val="0"/>
        </a:spcBef>
        <a:spcAft>
          <a:spcPct val="0"/>
        </a:spcAft>
        <a:buClr>
          <a:srgbClr val="000000"/>
        </a:buClr>
        <a:buSzPct val="100000"/>
        <a:buFont typeface="Times New Roman" pitchFamily="18" charset="0"/>
        <a:defRPr sz="4000">
          <a:solidFill>
            <a:srgbClr val="000000"/>
          </a:solidFill>
          <a:latin typeface="Arial" charset="0"/>
          <a:ea typeface="DejaVu Sans" charset="0"/>
          <a:cs typeface="DejaVu Sans" charset="0"/>
        </a:defRPr>
      </a:lvl4pPr>
      <a:lvl5pPr algn="ctr" defTabSz="414338" rtl="0" eaLnBrk="0" fontAlgn="base" hangingPunct="0">
        <a:lnSpc>
          <a:spcPct val="93000"/>
        </a:lnSpc>
        <a:spcBef>
          <a:spcPct val="0"/>
        </a:spcBef>
        <a:spcAft>
          <a:spcPct val="0"/>
        </a:spcAft>
        <a:buClr>
          <a:srgbClr val="000000"/>
        </a:buClr>
        <a:buSzPct val="100000"/>
        <a:buFont typeface="Times New Roman" pitchFamily="18" charset="0"/>
        <a:defRPr sz="4000">
          <a:solidFill>
            <a:srgbClr val="000000"/>
          </a:solidFill>
          <a:latin typeface="Arial" charset="0"/>
          <a:ea typeface="DejaVu Sans" charset="0"/>
          <a:cs typeface="DejaVu Sans" charset="0"/>
        </a:defRPr>
      </a:lvl5pPr>
      <a:lvl6pPr marL="2280994" indent="-207363" algn="ctr" defTabSz="414726" rtl="0" fontAlgn="base" hangingPunct="0">
        <a:lnSpc>
          <a:spcPct val="93000"/>
        </a:lnSpc>
        <a:spcBef>
          <a:spcPct val="0"/>
        </a:spcBef>
        <a:spcAft>
          <a:spcPct val="0"/>
        </a:spcAft>
        <a:buClr>
          <a:srgbClr val="000000"/>
        </a:buClr>
        <a:buSzPct val="100000"/>
        <a:buFont typeface="Times New Roman" pitchFamily="16" charset="0"/>
        <a:defRPr sz="4000">
          <a:solidFill>
            <a:srgbClr val="000000"/>
          </a:solidFill>
          <a:latin typeface="Arial" charset="0"/>
          <a:ea typeface="DejaVu Sans" charset="0"/>
          <a:cs typeface="DejaVu Sans" charset="0"/>
        </a:defRPr>
      </a:lvl6pPr>
      <a:lvl7pPr marL="2695720" indent="-207363" algn="ctr" defTabSz="414726" rtl="0" fontAlgn="base" hangingPunct="0">
        <a:lnSpc>
          <a:spcPct val="93000"/>
        </a:lnSpc>
        <a:spcBef>
          <a:spcPct val="0"/>
        </a:spcBef>
        <a:spcAft>
          <a:spcPct val="0"/>
        </a:spcAft>
        <a:buClr>
          <a:srgbClr val="000000"/>
        </a:buClr>
        <a:buSzPct val="100000"/>
        <a:buFont typeface="Times New Roman" pitchFamily="16" charset="0"/>
        <a:defRPr sz="4000">
          <a:solidFill>
            <a:srgbClr val="000000"/>
          </a:solidFill>
          <a:latin typeface="Arial" charset="0"/>
          <a:ea typeface="DejaVu Sans" charset="0"/>
          <a:cs typeface="DejaVu Sans" charset="0"/>
        </a:defRPr>
      </a:lvl7pPr>
      <a:lvl8pPr marL="3110446" indent="-207363" algn="ctr" defTabSz="414726" rtl="0" fontAlgn="base" hangingPunct="0">
        <a:lnSpc>
          <a:spcPct val="93000"/>
        </a:lnSpc>
        <a:spcBef>
          <a:spcPct val="0"/>
        </a:spcBef>
        <a:spcAft>
          <a:spcPct val="0"/>
        </a:spcAft>
        <a:buClr>
          <a:srgbClr val="000000"/>
        </a:buClr>
        <a:buSzPct val="100000"/>
        <a:buFont typeface="Times New Roman" pitchFamily="16" charset="0"/>
        <a:defRPr sz="4000">
          <a:solidFill>
            <a:srgbClr val="000000"/>
          </a:solidFill>
          <a:latin typeface="Arial" charset="0"/>
          <a:ea typeface="DejaVu Sans" charset="0"/>
          <a:cs typeface="DejaVu Sans" charset="0"/>
        </a:defRPr>
      </a:lvl8pPr>
      <a:lvl9pPr marL="3525172" indent="-207363" algn="ctr" defTabSz="414726" rtl="0" fontAlgn="base" hangingPunct="0">
        <a:lnSpc>
          <a:spcPct val="93000"/>
        </a:lnSpc>
        <a:spcBef>
          <a:spcPct val="0"/>
        </a:spcBef>
        <a:spcAft>
          <a:spcPct val="0"/>
        </a:spcAft>
        <a:buClr>
          <a:srgbClr val="000000"/>
        </a:buClr>
        <a:buSzPct val="100000"/>
        <a:buFont typeface="Times New Roman" pitchFamily="16" charset="0"/>
        <a:defRPr sz="4000">
          <a:solidFill>
            <a:srgbClr val="000000"/>
          </a:solidFill>
          <a:latin typeface="Arial" charset="0"/>
          <a:ea typeface="DejaVu Sans" charset="0"/>
          <a:cs typeface="DejaVu Sans" charset="0"/>
        </a:defRPr>
      </a:lvl9pPr>
    </p:titleStyle>
    <p:bodyStyle>
      <a:lvl1pPr marL="309563" indent="-309563" algn="l" defTabSz="414338" rtl="0" eaLnBrk="0" fontAlgn="base" hangingPunct="0">
        <a:lnSpc>
          <a:spcPct val="93000"/>
        </a:lnSpc>
        <a:spcBef>
          <a:spcPct val="0"/>
        </a:spcBef>
        <a:spcAft>
          <a:spcPts val="1288"/>
        </a:spcAft>
        <a:buClr>
          <a:srgbClr val="000000"/>
        </a:buClr>
        <a:buSzPct val="100000"/>
        <a:buFont typeface="Times New Roman" pitchFamily="18" charset="0"/>
        <a:defRPr sz="2900">
          <a:solidFill>
            <a:srgbClr val="000000"/>
          </a:solidFill>
          <a:latin typeface="+mn-lt"/>
          <a:ea typeface="+mn-ea"/>
          <a:cs typeface="+mn-cs"/>
        </a:defRPr>
      </a:lvl1pPr>
      <a:lvl2pPr marL="673100" indent="-258763" algn="l" defTabSz="414338" rtl="0" eaLnBrk="0" fontAlgn="base" hangingPunct="0">
        <a:lnSpc>
          <a:spcPct val="93000"/>
        </a:lnSpc>
        <a:spcBef>
          <a:spcPct val="0"/>
        </a:spcBef>
        <a:spcAft>
          <a:spcPts val="1038"/>
        </a:spcAft>
        <a:buClr>
          <a:srgbClr val="000000"/>
        </a:buClr>
        <a:buSzPct val="100000"/>
        <a:buFont typeface="Times New Roman" pitchFamily="18" charset="0"/>
        <a:defRPr sz="2500">
          <a:solidFill>
            <a:srgbClr val="000000"/>
          </a:solidFill>
          <a:latin typeface="+mn-lt"/>
          <a:ea typeface="+mn-ea"/>
          <a:cs typeface="+mn-cs"/>
        </a:defRPr>
      </a:lvl2pPr>
      <a:lvl3pPr marL="1036638" indent="-206375" algn="l" defTabSz="414338" rtl="0" eaLnBrk="0" fontAlgn="base" hangingPunct="0">
        <a:lnSpc>
          <a:spcPct val="93000"/>
        </a:lnSpc>
        <a:spcBef>
          <a:spcPct val="0"/>
        </a:spcBef>
        <a:spcAft>
          <a:spcPts val="775"/>
        </a:spcAft>
        <a:buClr>
          <a:srgbClr val="000000"/>
        </a:buClr>
        <a:buSzPct val="100000"/>
        <a:buFont typeface="Times New Roman" pitchFamily="18" charset="0"/>
        <a:defRPr sz="2200">
          <a:solidFill>
            <a:srgbClr val="000000"/>
          </a:solidFill>
          <a:latin typeface="+mn-lt"/>
          <a:ea typeface="+mn-ea"/>
          <a:cs typeface="+mn-cs"/>
        </a:defRPr>
      </a:lvl3pPr>
      <a:lvl4pPr marL="1450975" indent="-206375" algn="l" defTabSz="414338" rtl="0" eaLnBrk="0" fontAlgn="base" hangingPunct="0">
        <a:lnSpc>
          <a:spcPct val="93000"/>
        </a:lnSpc>
        <a:spcBef>
          <a:spcPct val="0"/>
        </a:spcBef>
        <a:spcAft>
          <a:spcPts val="525"/>
        </a:spcAft>
        <a:buClr>
          <a:srgbClr val="000000"/>
        </a:buClr>
        <a:buSzPct val="100000"/>
        <a:buFont typeface="Times New Roman" pitchFamily="18" charset="0"/>
        <a:defRPr>
          <a:solidFill>
            <a:srgbClr val="000000"/>
          </a:solidFill>
          <a:latin typeface="+mn-lt"/>
          <a:ea typeface="+mn-ea"/>
          <a:cs typeface="+mn-cs"/>
        </a:defRPr>
      </a:lvl4pPr>
      <a:lvl5pPr marL="1865313" indent="-206375" algn="l" defTabSz="414338" rtl="0" eaLnBrk="0" fontAlgn="base" hangingPunct="0">
        <a:lnSpc>
          <a:spcPct val="93000"/>
        </a:lnSpc>
        <a:spcBef>
          <a:spcPct val="0"/>
        </a:spcBef>
        <a:spcAft>
          <a:spcPts val="263"/>
        </a:spcAft>
        <a:buClr>
          <a:srgbClr val="000000"/>
        </a:buClr>
        <a:buSzPct val="100000"/>
        <a:buFont typeface="Times New Roman" pitchFamily="18" charset="0"/>
        <a:defRPr>
          <a:solidFill>
            <a:srgbClr val="000000"/>
          </a:solidFill>
          <a:latin typeface="+mn-lt"/>
          <a:ea typeface="+mn-ea"/>
          <a:cs typeface="+mn-cs"/>
        </a:defRPr>
      </a:lvl5pPr>
      <a:lvl6pPr marL="2280994" indent="-207363" algn="l" defTabSz="414726" rtl="0" fontAlgn="base" hangingPunct="0">
        <a:lnSpc>
          <a:spcPct val="93000"/>
        </a:lnSpc>
        <a:spcBef>
          <a:spcPct val="0"/>
        </a:spcBef>
        <a:spcAft>
          <a:spcPts val="261"/>
        </a:spcAft>
        <a:buClr>
          <a:srgbClr val="000000"/>
        </a:buClr>
        <a:buSzPct val="100000"/>
        <a:buFont typeface="Times New Roman" pitchFamily="16" charset="0"/>
        <a:defRPr sz="1800">
          <a:solidFill>
            <a:srgbClr val="000000"/>
          </a:solidFill>
          <a:latin typeface="+mn-lt"/>
          <a:ea typeface="+mn-ea"/>
          <a:cs typeface="+mn-cs"/>
        </a:defRPr>
      </a:lvl6pPr>
      <a:lvl7pPr marL="2695720" indent="-207363" algn="l" defTabSz="414726" rtl="0" fontAlgn="base" hangingPunct="0">
        <a:lnSpc>
          <a:spcPct val="93000"/>
        </a:lnSpc>
        <a:spcBef>
          <a:spcPct val="0"/>
        </a:spcBef>
        <a:spcAft>
          <a:spcPts val="261"/>
        </a:spcAft>
        <a:buClr>
          <a:srgbClr val="000000"/>
        </a:buClr>
        <a:buSzPct val="100000"/>
        <a:buFont typeface="Times New Roman" pitchFamily="16" charset="0"/>
        <a:defRPr sz="1800">
          <a:solidFill>
            <a:srgbClr val="000000"/>
          </a:solidFill>
          <a:latin typeface="+mn-lt"/>
          <a:ea typeface="+mn-ea"/>
          <a:cs typeface="+mn-cs"/>
        </a:defRPr>
      </a:lvl7pPr>
      <a:lvl8pPr marL="3110446" indent="-207363" algn="l" defTabSz="414726" rtl="0" fontAlgn="base" hangingPunct="0">
        <a:lnSpc>
          <a:spcPct val="93000"/>
        </a:lnSpc>
        <a:spcBef>
          <a:spcPct val="0"/>
        </a:spcBef>
        <a:spcAft>
          <a:spcPts val="261"/>
        </a:spcAft>
        <a:buClr>
          <a:srgbClr val="000000"/>
        </a:buClr>
        <a:buSzPct val="100000"/>
        <a:buFont typeface="Times New Roman" pitchFamily="16" charset="0"/>
        <a:defRPr sz="1800">
          <a:solidFill>
            <a:srgbClr val="000000"/>
          </a:solidFill>
          <a:latin typeface="+mn-lt"/>
          <a:ea typeface="+mn-ea"/>
          <a:cs typeface="+mn-cs"/>
        </a:defRPr>
      </a:lvl8pPr>
      <a:lvl9pPr marL="3525172" indent="-207363" algn="l" defTabSz="414726" rtl="0" fontAlgn="base" hangingPunct="0">
        <a:lnSpc>
          <a:spcPct val="93000"/>
        </a:lnSpc>
        <a:spcBef>
          <a:spcPct val="0"/>
        </a:spcBef>
        <a:spcAft>
          <a:spcPts val="261"/>
        </a:spcAft>
        <a:buClr>
          <a:srgbClr val="000000"/>
        </a:buClr>
        <a:buSzPct val="100000"/>
        <a:buFont typeface="Times New Roman" pitchFamily="16" charset="0"/>
        <a:defRPr sz="1800">
          <a:solidFill>
            <a:srgbClr val="000000"/>
          </a:solidFill>
          <a:latin typeface="+mn-lt"/>
          <a:ea typeface="+mn-ea"/>
          <a:cs typeface="+mn-cs"/>
        </a:defRPr>
      </a:lvl9pPr>
    </p:bodyStyle>
    <p:otherStyle>
      <a:defPPr>
        <a:defRPr lang="en-US"/>
      </a:defPPr>
      <a:lvl1pPr marL="0" algn="l" defTabSz="829452" rtl="0" eaLnBrk="1" latinLnBrk="0" hangingPunct="1">
        <a:defRPr sz="1600" kern="1200">
          <a:solidFill>
            <a:schemeClr val="tx1"/>
          </a:solidFill>
          <a:latin typeface="+mn-lt"/>
          <a:ea typeface="+mn-ea"/>
          <a:cs typeface="+mn-cs"/>
        </a:defRPr>
      </a:lvl1pPr>
      <a:lvl2pPr marL="414726" algn="l" defTabSz="829452" rtl="0" eaLnBrk="1" latinLnBrk="0" hangingPunct="1">
        <a:defRPr sz="1600" kern="1200">
          <a:solidFill>
            <a:schemeClr val="tx1"/>
          </a:solidFill>
          <a:latin typeface="+mn-lt"/>
          <a:ea typeface="+mn-ea"/>
          <a:cs typeface="+mn-cs"/>
        </a:defRPr>
      </a:lvl2pPr>
      <a:lvl3pPr marL="829452" algn="l" defTabSz="829452" rtl="0" eaLnBrk="1" latinLnBrk="0" hangingPunct="1">
        <a:defRPr sz="1600" kern="1200">
          <a:solidFill>
            <a:schemeClr val="tx1"/>
          </a:solidFill>
          <a:latin typeface="+mn-lt"/>
          <a:ea typeface="+mn-ea"/>
          <a:cs typeface="+mn-cs"/>
        </a:defRPr>
      </a:lvl3pPr>
      <a:lvl4pPr marL="1244178" algn="l" defTabSz="829452" rtl="0" eaLnBrk="1" latinLnBrk="0" hangingPunct="1">
        <a:defRPr sz="1600" kern="1200">
          <a:solidFill>
            <a:schemeClr val="tx1"/>
          </a:solidFill>
          <a:latin typeface="+mn-lt"/>
          <a:ea typeface="+mn-ea"/>
          <a:cs typeface="+mn-cs"/>
        </a:defRPr>
      </a:lvl4pPr>
      <a:lvl5pPr marL="1658904" algn="l" defTabSz="829452" rtl="0" eaLnBrk="1" latinLnBrk="0" hangingPunct="1">
        <a:defRPr sz="1600" kern="1200">
          <a:solidFill>
            <a:schemeClr val="tx1"/>
          </a:solidFill>
          <a:latin typeface="+mn-lt"/>
          <a:ea typeface="+mn-ea"/>
          <a:cs typeface="+mn-cs"/>
        </a:defRPr>
      </a:lvl5pPr>
      <a:lvl6pPr marL="2073631" algn="l" defTabSz="829452" rtl="0" eaLnBrk="1" latinLnBrk="0" hangingPunct="1">
        <a:defRPr sz="1600" kern="1200">
          <a:solidFill>
            <a:schemeClr val="tx1"/>
          </a:solidFill>
          <a:latin typeface="+mn-lt"/>
          <a:ea typeface="+mn-ea"/>
          <a:cs typeface="+mn-cs"/>
        </a:defRPr>
      </a:lvl6pPr>
      <a:lvl7pPr marL="2488357" algn="l" defTabSz="829452" rtl="0" eaLnBrk="1" latinLnBrk="0" hangingPunct="1">
        <a:defRPr sz="1600" kern="1200">
          <a:solidFill>
            <a:schemeClr val="tx1"/>
          </a:solidFill>
          <a:latin typeface="+mn-lt"/>
          <a:ea typeface="+mn-ea"/>
          <a:cs typeface="+mn-cs"/>
        </a:defRPr>
      </a:lvl7pPr>
      <a:lvl8pPr marL="2903083" algn="l" defTabSz="829452" rtl="0" eaLnBrk="1" latinLnBrk="0" hangingPunct="1">
        <a:defRPr sz="1600" kern="1200">
          <a:solidFill>
            <a:schemeClr val="tx1"/>
          </a:solidFill>
          <a:latin typeface="+mn-lt"/>
          <a:ea typeface="+mn-ea"/>
          <a:cs typeface="+mn-cs"/>
        </a:defRPr>
      </a:lvl8pPr>
      <a:lvl9pPr marL="3317809" algn="l" defTabSz="829452" rtl="0" eaLnBrk="1" latinLnBrk="0" hangingPunct="1">
        <a:defRPr sz="16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0" tIns="45692" rIns="91380" bIns="45692" numCol="1" anchor="ctr" anchorCtr="0" compatLnSpc="1">
            <a:prstTxWarp prst="textNoShape">
              <a:avLst/>
            </a:prstTxWarp>
          </a:bodyPr>
          <a:lstStyle/>
          <a:p>
            <a:pPr lvl="0"/>
            <a:r>
              <a:rPr lang="en-US" altLang="en-US"/>
              <a:t>Click to edit Master title style</a:t>
            </a:r>
          </a:p>
        </p:txBody>
      </p:sp>
      <p:sp>
        <p:nvSpPr>
          <p:cNvPr id="4099"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0" tIns="45692" rIns="91380" bIns="4569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380" tIns="45692" rIns="91380" bIns="45692" numCol="1" anchor="t" anchorCtr="0" compatLnSpc="1">
            <a:prstTxWarp prst="textNoShape">
              <a:avLst/>
            </a:prstTxWarp>
          </a:bodyPr>
          <a:lstStyle>
            <a:lvl1pPr>
              <a:defRPr sz="1400">
                <a:solidFill>
                  <a:srgbClr val="000000"/>
                </a:solidFill>
              </a:defRPr>
            </a:lvl1pPr>
          </a:lstStyle>
          <a:p>
            <a:pPr>
              <a:defRPr/>
            </a:pPr>
            <a:endParaRPr lang="en-US" alt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380" tIns="45692" rIns="91380" bIns="45692" numCol="1" anchor="t" anchorCtr="0" compatLnSpc="1">
            <a:prstTxWarp prst="textNoShape">
              <a:avLst/>
            </a:prstTxWarp>
          </a:bodyPr>
          <a:lstStyle>
            <a:lvl1pPr algn="ctr">
              <a:defRPr sz="1400">
                <a:solidFill>
                  <a:srgbClr val="000000"/>
                </a:solidFill>
              </a:defRPr>
            </a:lvl1pPr>
          </a:lstStyle>
          <a:p>
            <a:pPr>
              <a:defRPr/>
            </a:pPr>
            <a:endParaRPr lang="en-US" alt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380" tIns="45692" rIns="91380" bIns="45692" numCol="1" anchor="t" anchorCtr="0" compatLnSpc="1">
            <a:prstTxWarp prst="textNoShape">
              <a:avLst/>
            </a:prstTxWarp>
          </a:bodyPr>
          <a:lstStyle>
            <a:lvl1pPr algn="r">
              <a:defRPr sz="1400">
                <a:solidFill>
                  <a:srgbClr val="000000"/>
                </a:solidFill>
              </a:defRPr>
            </a:lvl1pPr>
          </a:lstStyle>
          <a:p>
            <a:fld id="{F4F1FE7F-F8C5-4936-8DDE-41EC62C94C64}" type="slidenum">
              <a:rPr lang="en-US" altLang="en-US" smtClean="0"/>
              <a:pPr/>
              <a:t>‹#›</a:t>
            </a:fld>
            <a:endParaRPr lang="en-US" altLang="en-US"/>
          </a:p>
        </p:txBody>
      </p:sp>
    </p:spTree>
    <p:extLst>
      <p:ext uri="{BB962C8B-B14F-4D97-AF65-F5344CB8AC3E}">
        <p14:creationId xmlns:p14="http://schemas.microsoft.com/office/powerpoint/2010/main" val="831679593"/>
      </p:ext>
    </p:extLst>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 id="2147483826" r:id="rId5"/>
    <p:sldLayoutId id="2147483827" r:id="rId6"/>
    <p:sldLayoutId id="2147483828" r:id="rId7"/>
    <p:sldLayoutId id="2147483829" r:id="rId8"/>
    <p:sldLayoutId id="2147483830" r:id="rId9"/>
    <p:sldLayoutId id="2147483831" r:id="rId10"/>
    <p:sldLayoutId id="2147483832"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6915" algn="ctr" rtl="0" fontAlgn="base">
        <a:spcBef>
          <a:spcPct val="0"/>
        </a:spcBef>
        <a:spcAft>
          <a:spcPct val="0"/>
        </a:spcAft>
        <a:defRPr sz="4400">
          <a:solidFill>
            <a:schemeClr val="tx2"/>
          </a:solidFill>
          <a:latin typeface="Arial" pitchFamily="34" charset="0"/>
        </a:defRPr>
      </a:lvl6pPr>
      <a:lvl7pPr marL="913832" algn="ctr" rtl="0" fontAlgn="base">
        <a:spcBef>
          <a:spcPct val="0"/>
        </a:spcBef>
        <a:spcAft>
          <a:spcPct val="0"/>
        </a:spcAft>
        <a:defRPr sz="4400">
          <a:solidFill>
            <a:schemeClr val="tx2"/>
          </a:solidFill>
          <a:latin typeface="Arial" pitchFamily="34" charset="0"/>
        </a:defRPr>
      </a:lvl7pPr>
      <a:lvl8pPr marL="1370748" algn="ctr" rtl="0" fontAlgn="base">
        <a:spcBef>
          <a:spcPct val="0"/>
        </a:spcBef>
        <a:spcAft>
          <a:spcPct val="0"/>
        </a:spcAft>
        <a:defRPr sz="4400">
          <a:solidFill>
            <a:schemeClr val="tx2"/>
          </a:solidFill>
          <a:latin typeface="Arial" pitchFamily="34" charset="0"/>
        </a:defRPr>
      </a:lvl8pPr>
      <a:lvl9pPr marL="1827662" algn="ctr" rtl="0" fontAlgn="base">
        <a:spcBef>
          <a:spcPct val="0"/>
        </a:spcBef>
        <a:spcAft>
          <a:spcPct val="0"/>
        </a:spcAft>
        <a:defRPr sz="4400">
          <a:solidFill>
            <a:schemeClr val="tx2"/>
          </a:solidFill>
          <a:latin typeface="Arial" pitchFamily="34"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3036" indent="-228459" algn="l" rtl="0" fontAlgn="base">
        <a:spcBef>
          <a:spcPct val="20000"/>
        </a:spcBef>
        <a:spcAft>
          <a:spcPct val="0"/>
        </a:spcAft>
        <a:buChar char="»"/>
        <a:defRPr sz="2000">
          <a:solidFill>
            <a:schemeClr val="tx1"/>
          </a:solidFill>
          <a:latin typeface="+mn-lt"/>
        </a:defRPr>
      </a:lvl6pPr>
      <a:lvl7pPr marL="2969952" indent="-228459" algn="l" rtl="0" fontAlgn="base">
        <a:spcBef>
          <a:spcPct val="20000"/>
        </a:spcBef>
        <a:spcAft>
          <a:spcPct val="0"/>
        </a:spcAft>
        <a:buChar char="»"/>
        <a:defRPr sz="2000">
          <a:solidFill>
            <a:schemeClr val="tx1"/>
          </a:solidFill>
          <a:latin typeface="+mn-lt"/>
        </a:defRPr>
      </a:lvl7pPr>
      <a:lvl8pPr marL="3426868" indent="-228459" algn="l" rtl="0" fontAlgn="base">
        <a:spcBef>
          <a:spcPct val="20000"/>
        </a:spcBef>
        <a:spcAft>
          <a:spcPct val="0"/>
        </a:spcAft>
        <a:buChar char="»"/>
        <a:defRPr sz="2000">
          <a:solidFill>
            <a:schemeClr val="tx1"/>
          </a:solidFill>
          <a:latin typeface="+mn-lt"/>
        </a:defRPr>
      </a:lvl8pPr>
      <a:lvl9pPr marL="3883783" indent="-228459" algn="l" rtl="0" fontAlgn="base">
        <a:spcBef>
          <a:spcPct val="20000"/>
        </a:spcBef>
        <a:spcAft>
          <a:spcPct val="0"/>
        </a:spcAft>
        <a:buChar char="»"/>
        <a:defRPr sz="2000">
          <a:solidFill>
            <a:schemeClr val="tx1"/>
          </a:solidFill>
          <a:latin typeface="+mn-lt"/>
        </a:defRPr>
      </a:lvl9pPr>
    </p:bodyStyle>
    <p:otherStyle>
      <a:defPPr>
        <a:defRPr lang="en-US"/>
      </a:defPPr>
      <a:lvl1pPr marL="0" algn="l" defTabSz="913832" rtl="0" eaLnBrk="1" latinLnBrk="0" hangingPunct="1">
        <a:defRPr sz="1800" kern="1200">
          <a:solidFill>
            <a:schemeClr val="tx1"/>
          </a:solidFill>
          <a:latin typeface="+mn-lt"/>
          <a:ea typeface="+mn-ea"/>
          <a:cs typeface="+mn-cs"/>
        </a:defRPr>
      </a:lvl1pPr>
      <a:lvl2pPr marL="456915" algn="l" defTabSz="913832" rtl="0" eaLnBrk="1" latinLnBrk="0" hangingPunct="1">
        <a:defRPr sz="1800" kern="1200">
          <a:solidFill>
            <a:schemeClr val="tx1"/>
          </a:solidFill>
          <a:latin typeface="+mn-lt"/>
          <a:ea typeface="+mn-ea"/>
          <a:cs typeface="+mn-cs"/>
        </a:defRPr>
      </a:lvl2pPr>
      <a:lvl3pPr marL="913832" algn="l" defTabSz="913832" rtl="0" eaLnBrk="1" latinLnBrk="0" hangingPunct="1">
        <a:defRPr sz="1800" kern="1200">
          <a:solidFill>
            <a:schemeClr val="tx1"/>
          </a:solidFill>
          <a:latin typeface="+mn-lt"/>
          <a:ea typeface="+mn-ea"/>
          <a:cs typeface="+mn-cs"/>
        </a:defRPr>
      </a:lvl3pPr>
      <a:lvl4pPr marL="1370748" algn="l" defTabSz="913832" rtl="0" eaLnBrk="1" latinLnBrk="0" hangingPunct="1">
        <a:defRPr sz="1800" kern="1200">
          <a:solidFill>
            <a:schemeClr val="tx1"/>
          </a:solidFill>
          <a:latin typeface="+mn-lt"/>
          <a:ea typeface="+mn-ea"/>
          <a:cs typeface="+mn-cs"/>
        </a:defRPr>
      </a:lvl4pPr>
      <a:lvl5pPr marL="1827662" algn="l" defTabSz="913832" rtl="0" eaLnBrk="1" latinLnBrk="0" hangingPunct="1">
        <a:defRPr sz="1800" kern="1200">
          <a:solidFill>
            <a:schemeClr val="tx1"/>
          </a:solidFill>
          <a:latin typeface="+mn-lt"/>
          <a:ea typeface="+mn-ea"/>
          <a:cs typeface="+mn-cs"/>
        </a:defRPr>
      </a:lvl5pPr>
      <a:lvl6pPr marL="2284579" algn="l" defTabSz="913832" rtl="0" eaLnBrk="1" latinLnBrk="0" hangingPunct="1">
        <a:defRPr sz="1800" kern="1200">
          <a:solidFill>
            <a:schemeClr val="tx1"/>
          </a:solidFill>
          <a:latin typeface="+mn-lt"/>
          <a:ea typeface="+mn-ea"/>
          <a:cs typeface="+mn-cs"/>
        </a:defRPr>
      </a:lvl6pPr>
      <a:lvl7pPr marL="2741494" algn="l" defTabSz="913832" rtl="0" eaLnBrk="1" latinLnBrk="0" hangingPunct="1">
        <a:defRPr sz="1800" kern="1200">
          <a:solidFill>
            <a:schemeClr val="tx1"/>
          </a:solidFill>
          <a:latin typeface="+mn-lt"/>
          <a:ea typeface="+mn-ea"/>
          <a:cs typeface="+mn-cs"/>
        </a:defRPr>
      </a:lvl7pPr>
      <a:lvl8pPr marL="3198408" algn="l" defTabSz="913832" rtl="0" eaLnBrk="1" latinLnBrk="0" hangingPunct="1">
        <a:defRPr sz="1800" kern="1200">
          <a:solidFill>
            <a:schemeClr val="tx1"/>
          </a:solidFill>
          <a:latin typeface="+mn-lt"/>
          <a:ea typeface="+mn-ea"/>
          <a:cs typeface="+mn-cs"/>
        </a:defRPr>
      </a:lvl8pPr>
      <a:lvl9pPr marL="3655325" algn="l" defTabSz="913832"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0" tIns="45692" rIns="91380" bIns="45692" numCol="1" anchor="ctr" anchorCtr="0" compatLnSpc="1">
            <a:prstTxWarp prst="textNoShape">
              <a:avLst/>
            </a:prstTxWarp>
          </a:bodyPr>
          <a:lstStyle/>
          <a:p>
            <a:pPr lvl="0"/>
            <a:r>
              <a:rPr lang="en-US" altLang="en-US"/>
              <a:t>Click to edit Master title style</a:t>
            </a:r>
          </a:p>
        </p:txBody>
      </p:sp>
      <p:sp>
        <p:nvSpPr>
          <p:cNvPr id="5123"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0" tIns="45692" rIns="91380" bIns="4569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380" tIns="45692" rIns="91380" bIns="45692" numCol="1" anchor="ctr" anchorCtr="0" compatLnSpc="1">
            <a:prstTxWarp prst="textNoShape">
              <a:avLst/>
            </a:prstTxWarp>
          </a:bodyPr>
          <a:lstStyle>
            <a:lvl1pPr>
              <a:defRPr sz="1200">
                <a:solidFill>
                  <a:srgbClr val="898989"/>
                </a:solidFill>
                <a:latin typeface="Calibri" pitchFamily="34" charset="0"/>
              </a:defRPr>
            </a:lvl1pPr>
          </a:lstStyle>
          <a:p>
            <a:pPr>
              <a:defRPr/>
            </a:pPr>
            <a:endParaRPr lang="en-US" alt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380" tIns="45692" rIns="91380" bIns="45692" numCol="1" anchor="ctr" anchorCtr="0" compatLnSpc="1">
            <a:prstTxWarp prst="textNoShape">
              <a:avLst/>
            </a:prstTxWarp>
          </a:bodyPr>
          <a:lstStyle>
            <a:lvl1pPr algn="ctr">
              <a:defRPr sz="1200">
                <a:solidFill>
                  <a:srgbClr val="898989"/>
                </a:solidFill>
                <a:latin typeface="Calibri" pitchFamily="34" charset="0"/>
              </a:defRPr>
            </a:lvl1pPr>
          </a:lstStyle>
          <a:p>
            <a:pPr>
              <a:defRPr/>
            </a:pPr>
            <a:endParaRPr lang="en-US" alt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380" tIns="45692" rIns="91380" bIns="45692"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fld id="{2E8E6342-60DF-4255-90DE-0C3234A1853B}" type="slidenum">
              <a:rPr lang="en-US" altLang="en-US" smtClean="0"/>
              <a:pPr/>
              <a:t>‹#›</a:t>
            </a:fld>
            <a:endParaRPr lang="en-US" altLang="en-US"/>
          </a:p>
        </p:txBody>
      </p:sp>
    </p:spTree>
    <p:extLst>
      <p:ext uri="{BB962C8B-B14F-4D97-AF65-F5344CB8AC3E}">
        <p14:creationId xmlns:p14="http://schemas.microsoft.com/office/powerpoint/2010/main" val="2699614958"/>
      </p:ext>
    </p:extLst>
  </p:cSld>
  <p:clrMap bg1="lt1" tx1="dk1" bg2="lt2" tx2="dk2" accent1="accent1" accent2="accent2" accent3="accent3" accent4="accent4" accent5="accent5" accent6="accent6" hlink="hlink" folHlink="folHlink"/>
  <p:sldLayoutIdLst>
    <p:sldLayoutId id="2147483834" r:id="rId1"/>
    <p:sldLayoutId id="2147483835" r:id="rId2"/>
    <p:sldLayoutId id="2147483836" r:id="rId3"/>
    <p:sldLayoutId id="2147483837" r:id="rId4"/>
    <p:sldLayoutId id="2147483838" r:id="rId5"/>
    <p:sldLayoutId id="2147483839" r:id="rId6"/>
    <p:sldLayoutId id="2147483840" r:id="rId7"/>
    <p:sldLayoutId id="2147483841" r:id="rId8"/>
    <p:sldLayoutId id="2147483842" r:id="rId9"/>
    <p:sldLayoutId id="2147483843" r:id="rId10"/>
    <p:sldLayoutId id="2147483844" r:id="rId11"/>
  </p:sldLayoutIdLst>
  <p:txStyles>
    <p:title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6915" algn="ctr" rtl="0" eaLnBrk="0" fontAlgn="base" hangingPunct="0">
        <a:spcBef>
          <a:spcPct val="0"/>
        </a:spcBef>
        <a:spcAft>
          <a:spcPct val="0"/>
        </a:spcAft>
        <a:defRPr sz="4400">
          <a:solidFill>
            <a:schemeClr val="tx1"/>
          </a:solidFill>
          <a:latin typeface="Calibri" pitchFamily="34" charset="0"/>
        </a:defRPr>
      </a:lvl6pPr>
      <a:lvl7pPr marL="913832" algn="ctr" rtl="0" eaLnBrk="0" fontAlgn="base" hangingPunct="0">
        <a:spcBef>
          <a:spcPct val="0"/>
        </a:spcBef>
        <a:spcAft>
          <a:spcPct val="0"/>
        </a:spcAft>
        <a:defRPr sz="4400">
          <a:solidFill>
            <a:schemeClr val="tx1"/>
          </a:solidFill>
          <a:latin typeface="Calibri" pitchFamily="34" charset="0"/>
        </a:defRPr>
      </a:lvl7pPr>
      <a:lvl8pPr marL="1370748" algn="ctr" rtl="0" eaLnBrk="0" fontAlgn="base" hangingPunct="0">
        <a:spcBef>
          <a:spcPct val="0"/>
        </a:spcBef>
        <a:spcAft>
          <a:spcPct val="0"/>
        </a:spcAft>
        <a:defRPr sz="4400">
          <a:solidFill>
            <a:schemeClr val="tx1"/>
          </a:solidFill>
          <a:latin typeface="Calibri" pitchFamily="34" charset="0"/>
        </a:defRPr>
      </a:lvl8pPr>
      <a:lvl9pPr marL="1827662" algn="ctr" rtl="0" eaLnBrk="0" fontAlgn="base" hangingPunct="0">
        <a:spcBef>
          <a:spcPct val="0"/>
        </a:spcBef>
        <a:spcAft>
          <a:spcPct val="0"/>
        </a:spcAft>
        <a:defRPr sz="4400">
          <a:solidFill>
            <a:schemeClr val="tx1"/>
          </a:solidFill>
          <a:latin typeface="Calibri" pitchFamily="34" charset="0"/>
        </a:defRPr>
      </a:lvl9pPr>
    </p:titleStyle>
    <p:bodyStyle>
      <a:lvl1pPr marL="341313" indent="-341313"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Font typeface="Arial" panose="020B0604020202020204" pitchFamily="34" charset="0"/>
        <a:buChar char="–"/>
        <a:defRPr sz="2800">
          <a:solidFill>
            <a:schemeClr val="tx1"/>
          </a:solidFill>
          <a:latin typeface="+mn-lt"/>
        </a:defRPr>
      </a:lvl2pPr>
      <a:lvl3pPr marL="1141413" indent="-227013" algn="l" rtl="0" eaLnBrk="0" fontAlgn="base" hangingPunct="0">
        <a:spcBef>
          <a:spcPct val="20000"/>
        </a:spcBef>
        <a:spcAft>
          <a:spcPct val="0"/>
        </a:spcAft>
        <a:buFont typeface="Arial" panose="020B0604020202020204" pitchFamily="34" charset="0"/>
        <a:buChar char="•"/>
        <a:defRPr sz="2400">
          <a:solidFill>
            <a:schemeClr val="tx1"/>
          </a:solidFill>
          <a:latin typeface="+mn-lt"/>
        </a:defRPr>
      </a:lvl3pPr>
      <a:lvl4pPr marL="1598613" indent="-227013" algn="l" rtl="0" eaLnBrk="0" fontAlgn="base" hangingPunct="0">
        <a:spcBef>
          <a:spcPct val="20000"/>
        </a:spcBef>
        <a:spcAft>
          <a:spcPct val="0"/>
        </a:spcAft>
        <a:buFont typeface="Arial" panose="020B0604020202020204" pitchFamily="34" charset="0"/>
        <a:buChar char="–"/>
        <a:defRPr sz="2000">
          <a:solidFill>
            <a:schemeClr val="tx1"/>
          </a:solidFill>
          <a:latin typeface="+mn-lt"/>
        </a:defRPr>
      </a:lvl4pPr>
      <a:lvl5pPr marL="2055813" indent="-227013" algn="l" rtl="0" eaLnBrk="0" fontAlgn="base" hangingPunct="0">
        <a:spcBef>
          <a:spcPct val="20000"/>
        </a:spcBef>
        <a:spcAft>
          <a:spcPct val="0"/>
        </a:spcAft>
        <a:buFont typeface="Arial" panose="020B0604020202020204" pitchFamily="34" charset="0"/>
        <a:buChar char="»"/>
        <a:defRPr sz="2000">
          <a:solidFill>
            <a:schemeClr val="tx1"/>
          </a:solidFill>
          <a:latin typeface="+mn-lt"/>
        </a:defRPr>
      </a:lvl5pPr>
      <a:lvl6pPr marL="2513036" indent="-228459" algn="l" rtl="0" eaLnBrk="0" fontAlgn="base" hangingPunct="0">
        <a:spcBef>
          <a:spcPct val="20000"/>
        </a:spcBef>
        <a:spcAft>
          <a:spcPct val="0"/>
        </a:spcAft>
        <a:buFont typeface="Arial" pitchFamily="34" charset="0"/>
        <a:buChar char="»"/>
        <a:defRPr sz="2000">
          <a:solidFill>
            <a:schemeClr val="tx1"/>
          </a:solidFill>
          <a:latin typeface="+mn-lt"/>
        </a:defRPr>
      </a:lvl6pPr>
      <a:lvl7pPr marL="2969952" indent="-228459" algn="l" rtl="0" eaLnBrk="0" fontAlgn="base" hangingPunct="0">
        <a:spcBef>
          <a:spcPct val="20000"/>
        </a:spcBef>
        <a:spcAft>
          <a:spcPct val="0"/>
        </a:spcAft>
        <a:buFont typeface="Arial" pitchFamily="34" charset="0"/>
        <a:buChar char="»"/>
        <a:defRPr sz="2000">
          <a:solidFill>
            <a:schemeClr val="tx1"/>
          </a:solidFill>
          <a:latin typeface="+mn-lt"/>
        </a:defRPr>
      </a:lvl7pPr>
      <a:lvl8pPr marL="3426868" indent="-228459" algn="l" rtl="0" eaLnBrk="0" fontAlgn="base" hangingPunct="0">
        <a:spcBef>
          <a:spcPct val="20000"/>
        </a:spcBef>
        <a:spcAft>
          <a:spcPct val="0"/>
        </a:spcAft>
        <a:buFont typeface="Arial" pitchFamily="34" charset="0"/>
        <a:buChar char="»"/>
        <a:defRPr sz="2000">
          <a:solidFill>
            <a:schemeClr val="tx1"/>
          </a:solidFill>
          <a:latin typeface="+mn-lt"/>
        </a:defRPr>
      </a:lvl8pPr>
      <a:lvl9pPr marL="3883783" indent="-228459" algn="l" rtl="0" eaLnBrk="0" fontAlgn="base" hangingPunct="0">
        <a:spcBef>
          <a:spcPct val="20000"/>
        </a:spcBef>
        <a:spcAft>
          <a:spcPct val="0"/>
        </a:spcAft>
        <a:buFont typeface="Arial" pitchFamily="34" charset="0"/>
        <a:buChar char="»"/>
        <a:defRPr sz="2000">
          <a:solidFill>
            <a:schemeClr val="tx1"/>
          </a:solidFill>
          <a:latin typeface="+mn-lt"/>
        </a:defRPr>
      </a:lvl9pPr>
    </p:bodyStyle>
    <p:otherStyle>
      <a:defPPr>
        <a:defRPr lang="en-US"/>
      </a:defPPr>
      <a:lvl1pPr marL="0" algn="l" defTabSz="913832" rtl="0" eaLnBrk="1" latinLnBrk="0" hangingPunct="1">
        <a:defRPr sz="1800" kern="1200">
          <a:solidFill>
            <a:schemeClr val="tx1"/>
          </a:solidFill>
          <a:latin typeface="+mn-lt"/>
          <a:ea typeface="+mn-ea"/>
          <a:cs typeface="+mn-cs"/>
        </a:defRPr>
      </a:lvl1pPr>
      <a:lvl2pPr marL="456915" algn="l" defTabSz="913832" rtl="0" eaLnBrk="1" latinLnBrk="0" hangingPunct="1">
        <a:defRPr sz="1800" kern="1200">
          <a:solidFill>
            <a:schemeClr val="tx1"/>
          </a:solidFill>
          <a:latin typeface="+mn-lt"/>
          <a:ea typeface="+mn-ea"/>
          <a:cs typeface="+mn-cs"/>
        </a:defRPr>
      </a:lvl2pPr>
      <a:lvl3pPr marL="913832" algn="l" defTabSz="913832" rtl="0" eaLnBrk="1" latinLnBrk="0" hangingPunct="1">
        <a:defRPr sz="1800" kern="1200">
          <a:solidFill>
            <a:schemeClr val="tx1"/>
          </a:solidFill>
          <a:latin typeface="+mn-lt"/>
          <a:ea typeface="+mn-ea"/>
          <a:cs typeface="+mn-cs"/>
        </a:defRPr>
      </a:lvl3pPr>
      <a:lvl4pPr marL="1370748" algn="l" defTabSz="913832" rtl="0" eaLnBrk="1" latinLnBrk="0" hangingPunct="1">
        <a:defRPr sz="1800" kern="1200">
          <a:solidFill>
            <a:schemeClr val="tx1"/>
          </a:solidFill>
          <a:latin typeface="+mn-lt"/>
          <a:ea typeface="+mn-ea"/>
          <a:cs typeface="+mn-cs"/>
        </a:defRPr>
      </a:lvl4pPr>
      <a:lvl5pPr marL="1827662" algn="l" defTabSz="913832" rtl="0" eaLnBrk="1" latinLnBrk="0" hangingPunct="1">
        <a:defRPr sz="1800" kern="1200">
          <a:solidFill>
            <a:schemeClr val="tx1"/>
          </a:solidFill>
          <a:latin typeface="+mn-lt"/>
          <a:ea typeface="+mn-ea"/>
          <a:cs typeface="+mn-cs"/>
        </a:defRPr>
      </a:lvl5pPr>
      <a:lvl6pPr marL="2284579" algn="l" defTabSz="913832" rtl="0" eaLnBrk="1" latinLnBrk="0" hangingPunct="1">
        <a:defRPr sz="1800" kern="1200">
          <a:solidFill>
            <a:schemeClr val="tx1"/>
          </a:solidFill>
          <a:latin typeface="+mn-lt"/>
          <a:ea typeface="+mn-ea"/>
          <a:cs typeface="+mn-cs"/>
        </a:defRPr>
      </a:lvl6pPr>
      <a:lvl7pPr marL="2741494" algn="l" defTabSz="913832" rtl="0" eaLnBrk="1" latinLnBrk="0" hangingPunct="1">
        <a:defRPr sz="1800" kern="1200">
          <a:solidFill>
            <a:schemeClr val="tx1"/>
          </a:solidFill>
          <a:latin typeface="+mn-lt"/>
          <a:ea typeface="+mn-ea"/>
          <a:cs typeface="+mn-cs"/>
        </a:defRPr>
      </a:lvl7pPr>
      <a:lvl8pPr marL="3198408" algn="l" defTabSz="913832" rtl="0" eaLnBrk="1" latinLnBrk="0" hangingPunct="1">
        <a:defRPr sz="1800" kern="1200">
          <a:solidFill>
            <a:schemeClr val="tx1"/>
          </a:solidFill>
          <a:latin typeface="+mn-lt"/>
          <a:ea typeface="+mn-ea"/>
          <a:cs typeface="+mn-cs"/>
        </a:defRPr>
      </a:lvl8pPr>
      <a:lvl9pPr marL="3655325" algn="l" defTabSz="913832"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0" tIns="45692" rIns="91380" bIns="45692" numCol="1" anchor="ctr" anchorCtr="0" compatLnSpc="1">
            <a:prstTxWarp prst="textNoShape">
              <a:avLst/>
            </a:prstTxWarp>
          </a:bodyPr>
          <a:lstStyle/>
          <a:p>
            <a:pPr lvl="0"/>
            <a:r>
              <a:rPr lang="en-US" altLang="en-US"/>
              <a:t>Click to edit Master title style</a:t>
            </a:r>
          </a:p>
        </p:txBody>
      </p:sp>
      <p:sp>
        <p:nvSpPr>
          <p:cNvPr id="614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0" tIns="45692" rIns="91380" bIns="4569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380" tIns="45692" rIns="91380" bIns="45692" numCol="1" anchor="t" anchorCtr="0" compatLnSpc="1">
            <a:prstTxWarp prst="textNoShape">
              <a:avLst/>
            </a:prstTxWarp>
          </a:bodyPr>
          <a:lstStyle>
            <a:lvl1pPr>
              <a:defRPr sz="1400">
                <a:solidFill>
                  <a:srgbClr val="000000"/>
                </a:solidFill>
              </a:defRPr>
            </a:lvl1pPr>
          </a:lstStyle>
          <a:p>
            <a:pPr>
              <a:defRPr/>
            </a:pPr>
            <a:endParaRPr lang="en-US" alt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380" tIns="45692" rIns="91380" bIns="45692" numCol="1" anchor="t" anchorCtr="0" compatLnSpc="1">
            <a:prstTxWarp prst="textNoShape">
              <a:avLst/>
            </a:prstTxWarp>
          </a:bodyPr>
          <a:lstStyle>
            <a:lvl1pPr algn="ctr">
              <a:defRPr sz="1400">
                <a:solidFill>
                  <a:srgbClr val="000000"/>
                </a:solidFill>
              </a:defRPr>
            </a:lvl1pPr>
          </a:lstStyle>
          <a:p>
            <a:pPr>
              <a:defRPr/>
            </a:pPr>
            <a:endParaRPr lang="en-US" alt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380" tIns="45692" rIns="91380" bIns="45692" numCol="1" anchor="t" anchorCtr="0" compatLnSpc="1">
            <a:prstTxWarp prst="textNoShape">
              <a:avLst/>
            </a:prstTxWarp>
          </a:bodyPr>
          <a:lstStyle>
            <a:lvl1pPr algn="r">
              <a:defRPr sz="1400">
                <a:solidFill>
                  <a:srgbClr val="000000"/>
                </a:solidFill>
              </a:defRPr>
            </a:lvl1pPr>
          </a:lstStyle>
          <a:p>
            <a:fld id="{3EA36B92-4BA8-4A83-B79F-44DC389B350B}" type="slidenum">
              <a:rPr lang="en-US" altLang="en-US" smtClean="0"/>
              <a:pPr/>
              <a:t>‹#›</a:t>
            </a:fld>
            <a:endParaRPr lang="en-US" altLang="en-US"/>
          </a:p>
        </p:txBody>
      </p:sp>
    </p:spTree>
    <p:extLst>
      <p:ext uri="{BB962C8B-B14F-4D97-AF65-F5344CB8AC3E}">
        <p14:creationId xmlns:p14="http://schemas.microsoft.com/office/powerpoint/2010/main" val="400564316"/>
      </p:ext>
    </p:extLst>
  </p:cSld>
  <p:clrMap bg1="lt1" tx1="dk1" bg2="lt2" tx2="dk2" accent1="accent1" accent2="accent2" accent3="accent3" accent4="accent4" accent5="accent5" accent6="accent6" hlink="hlink" folHlink="folHlink"/>
  <p:sldLayoutIdLst>
    <p:sldLayoutId id="2147483846" r:id="rId1"/>
    <p:sldLayoutId id="2147483847" r:id="rId2"/>
    <p:sldLayoutId id="2147483848" r:id="rId3"/>
    <p:sldLayoutId id="2147483849" r:id="rId4"/>
    <p:sldLayoutId id="2147483850" r:id="rId5"/>
    <p:sldLayoutId id="2147483851" r:id="rId6"/>
    <p:sldLayoutId id="2147483852" r:id="rId7"/>
    <p:sldLayoutId id="2147483853" r:id="rId8"/>
    <p:sldLayoutId id="2147483854" r:id="rId9"/>
    <p:sldLayoutId id="2147483855" r:id="rId10"/>
    <p:sldLayoutId id="2147483856"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6915" algn="ctr" rtl="0" eaLnBrk="0" fontAlgn="base" hangingPunct="0">
        <a:spcBef>
          <a:spcPct val="0"/>
        </a:spcBef>
        <a:spcAft>
          <a:spcPct val="0"/>
        </a:spcAft>
        <a:defRPr sz="4400">
          <a:solidFill>
            <a:schemeClr val="tx2"/>
          </a:solidFill>
          <a:latin typeface="Arial" pitchFamily="34" charset="0"/>
        </a:defRPr>
      </a:lvl6pPr>
      <a:lvl7pPr marL="913832" algn="ctr" rtl="0" eaLnBrk="0" fontAlgn="base" hangingPunct="0">
        <a:spcBef>
          <a:spcPct val="0"/>
        </a:spcBef>
        <a:spcAft>
          <a:spcPct val="0"/>
        </a:spcAft>
        <a:defRPr sz="4400">
          <a:solidFill>
            <a:schemeClr val="tx2"/>
          </a:solidFill>
          <a:latin typeface="Arial" pitchFamily="34" charset="0"/>
        </a:defRPr>
      </a:lvl7pPr>
      <a:lvl8pPr marL="1370748" algn="ctr" rtl="0" eaLnBrk="0" fontAlgn="base" hangingPunct="0">
        <a:spcBef>
          <a:spcPct val="0"/>
        </a:spcBef>
        <a:spcAft>
          <a:spcPct val="0"/>
        </a:spcAft>
        <a:defRPr sz="4400">
          <a:solidFill>
            <a:schemeClr val="tx2"/>
          </a:solidFill>
          <a:latin typeface="Arial" pitchFamily="34" charset="0"/>
        </a:defRPr>
      </a:lvl8pPr>
      <a:lvl9pPr marL="1827662" algn="ctr" rtl="0" eaLnBrk="0" fontAlgn="base" hangingPunct="0">
        <a:spcBef>
          <a:spcPct val="0"/>
        </a:spcBef>
        <a:spcAft>
          <a:spcPct val="0"/>
        </a:spcAft>
        <a:defRPr sz="4400">
          <a:solidFill>
            <a:schemeClr val="tx2"/>
          </a:solidFill>
          <a:latin typeface="Arial" pitchFamily="34"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3036" indent="-228459" algn="l" rtl="0" eaLnBrk="0" fontAlgn="base" hangingPunct="0">
        <a:spcBef>
          <a:spcPct val="20000"/>
        </a:spcBef>
        <a:spcAft>
          <a:spcPct val="0"/>
        </a:spcAft>
        <a:buChar char="»"/>
        <a:defRPr sz="2000">
          <a:solidFill>
            <a:schemeClr val="tx1"/>
          </a:solidFill>
          <a:latin typeface="+mn-lt"/>
        </a:defRPr>
      </a:lvl6pPr>
      <a:lvl7pPr marL="2969952" indent="-228459" algn="l" rtl="0" eaLnBrk="0" fontAlgn="base" hangingPunct="0">
        <a:spcBef>
          <a:spcPct val="20000"/>
        </a:spcBef>
        <a:spcAft>
          <a:spcPct val="0"/>
        </a:spcAft>
        <a:buChar char="»"/>
        <a:defRPr sz="2000">
          <a:solidFill>
            <a:schemeClr val="tx1"/>
          </a:solidFill>
          <a:latin typeface="+mn-lt"/>
        </a:defRPr>
      </a:lvl7pPr>
      <a:lvl8pPr marL="3426868" indent="-228459" algn="l" rtl="0" eaLnBrk="0" fontAlgn="base" hangingPunct="0">
        <a:spcBef>
          <a:spcPct val="20000"/>
        </a:spcBef>
        <a:spcAft>
          <a:spcPct val="0"/>
        </a:spcAft>
        <a:buChar char="»"/>
        <a:defRPr sz="2000">
          <a:solidFill>
            <a:schemeClr val="tx1"/>
          </a:solidFill>
          <a:latin typeface="+mn-lt"/>
        </a:defRPr>
      </a:lvl8pPr>
      <a:lvl9pPr marL="3883783" indent="-228459"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3832" rtl="0" eaLnBrk="1" latinLnBrk="0" hangingPunct="1">
        <a:defRPr sz="1800" kern="1200">
          <a:solidFill>
            <a:schemeClr val="tx1"/>
          </a:solidFill>
          <a:latin typeface="+mn-lt"/>
          <a:ea typeface="+mn-ea"/>
          <a:cs typeface="+mn-cs"/>
        </a:defRPr>
      </a:lvl1pPr>
      <a:lvl2pPr marL="456915" algn="l" defTabSz="913832" rtl="0" eaLnBrk="1" latinLnBrk="0" hangingPunct="1">
        <a:defRPr sz="1800" kern="1200">
          <a:solidFill>
            <a:schemeClr val="tx1"/>
          </a:solidFill>
          <a:latin typeface="+mn-lt"/>
          <a:ea typeface="+mn-ea"/>
          <a:cs typeface="+mn-cs"/>
        </a:defRPr>
      </a:lvl2pPr>
      <a:lvl3pPr marL="913832" algn="l" defTabSz="913832" rtl="0" eaLnBrk="1" latinLnBrk="0" hangingPunct="1">
        <a:defRPr sz="1800" kern="1200">
          <a:solidFill>
            <a:schemeClr val="tx1"/>
          </a:solidFill>
          <a:latin typeface="+mn-lt"/>
          <a:ea typeface="+mn-ea"/>
          <a:cs typeface="+mn-cs"/>
        </a:defRPr>
      </a:lvl3pPr>
      <a:lvl4pPr marL="1370748" algn="l" defTabSz="913832" rtl="0" eaLnBrk="1" latinLnBrk="0" hangingPunct="1">
        <a:defRPr sz="1800" kern="1200">
          <a:solidFill>
            <a:schemeClr val="tx1"/>
          </a:solidFill>
          <a:latin typeface="+mn-lt"/>
          <a:ea typeface="+mn-ea"/>
          <a:cs typeface="+mn-cs"/>
        </a:defRPr>
      </a:lvl4pPr>
      <a:lvl5pPr marL="1827662" algn="l" defTabSz="913832" rtl="0" eaLnBrk="1" latinLnBrk="0" hangingPunct="1">
        <a:defRPr sz="1800" kern="1200">
          <a:solidFill>
            <a:schemeClr val="tx1"/>
          </a:solidFill>
          <a:latin typeface="+mn-lt"/>
          <a:ea typeface="+mn-ea"/>
          <a:cs typeface="+mn-cs"/>
        </a:defRPr>
      </a:lvl5pPr>
      <a:lvl6pPr marL="2284579" algn="l" defTabSz="913832" rtl="0" eaLnBrk="1" latinLnBrk="0" hangingPunct="1">
        <a:defRPr sz="1800" kern="1200">
          <a:solidFill>
            <a:schemeClr val="tx1"/>
          </a:solidFill>
          <a:latin typeface="+mn-lt"/>
          <a:ea typeface="+mn-ea"/>
          <a:cs typeface="+mn-cs"/>
        </a:defRPr>
      </a:lvl6pPr>
      <a:lvl7pPr marL="2741494" algn="l" defTabSz="913832" rtl="0" eaLnBrk="1" latinLnBrk="0" hangingPunct="1">
        <a:defRPr sz="1800" kern="1200">
          <a:solidFill>
            <a:schemeClr val="tx1"/>
          </a:solidFill>
          <a:latin typeface="+mn-lt"/>
          <a:ea typeface="+mn-ea"/>
          <a:cs typeface="+mn-cs"/>
        </a:defRPr>
      </a:lvl7pPr>
      <a:lvl8pPr marL="3198408" algn="l" defTabSz="913832" rtl="0" eaLnBrk="1" latinLnBrk="0" hangingPunct="1">
        <a:defRPr sz="1800" kern="1200">
          <a:solidFill>
            <a:schemeClr val="tx1"/>
          </a:solidFill>
          <a:latin typeface="+mn-lt"/>
          <a:ea typeface="+mn-ea"/>
          <a:cs typeface="+mn-cs"/>
        </a:defRPr>
      </a:lvl8pPr>
      <a:lvl9pPr marL="3655325" algn="l" defTabSz="913832"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Title Placeholder 1"/>
          <p:cNvSpPr>
            <a:spLocks noGrp="1"/>
          </p:cNvSpPr>
          <p:nvPr>
            <p:ph type="title"/>
          </p:nvPr>
        </p:nvSpPr>
        <p:spPr bwMode="auto">
          <a:xfrm>
            <a:off x="457200" y="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5123" name="Text Placeholder 2"/>
          <p:cNvSpPr>
            <a:spLocks noGrp="1"/>
          </p:cNvSpPr>
          <p:nvPr>
            <p:ph type="body" idx="1"/>
          </p:nvPr>
        </p:nvSpPr>
        <p:spPr bwMode="auto">
          <a:xfrm>
            <a:off x="457200" y="1066800"/>
            <a:ext cx="82296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mn-lt"/>
                <a:cs typeface="Arial" charset="0"/>
              </a:defRPr>
            </a:lvl1pPr>
          </a:lstStyle>
          <a:p>
            <a:pPr>
              <a:defRPr/>
            </a:pPr>
            <a:fld id="{A82E468D-3336-4B73-8BB7-180855DBD91E}" type="datetimeFigureOut">
              <a:rPr lang="en-US"/>
              <a:pPr>
                <a:defRPr/>
              </a:pPr>
              <a:t>10/4/2017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mn-lt"/>
                <a:cs typeface="Arial" charset="0"/>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fld id="{ED4ED1DE-3CC7-4B9E-9499-B90DEEA8A692}" type="slidenum">
              <a:rPr lang="en-US" altLang="en-US" smtClean="0"/>
              <a:pPr/>
              <a:t>‹#›</a:t>
            </a:fld>
            <a:endParaRPr lang="en-US" altLang="en-US"/>
          </a:p>
        </p:txBody>
      </p:sp>
    </p:spTree>
    <p:extLst>
      <p:ext uri="{BB962C8B-B14F-4D97-AF65-F5344CB8AC3E}">
        <p14:creationId xmlns:p14="http://schemas.microsoft.com/office/powerpoint/2010/main" val="1841052781"/>
      </p:ext>
    </p:extLst>
  </p:cSld>
  <p:clrMap bg1="lt1" tx1="dk1" bg2="lt2" tx2="dk2" accent1="accent1" accent2="accent2" accent3="accent3" accent4="accent4" accent5="accent5" accent6="accent6" hlink="hlink" folHlink="folHlink"/>
  <p:sldLayoutIdLst>
    <p:sldLayoutId id="2147483986" r:id="rId1"/>
    <p:sldLayoutId id="2147483987" r:id="rId2"/>
    <p:sldLayoutId id="2147483988" r:id="rId3"/>
    <p:sldLayoutId id="2147483989" r:id="rId4"/>
    <p:sldLayoutId id="2147483990" r:id="rId5"/>
    <p:sldLayoutId id="2147483991" r:id="rId6"/>
    <p:sldLayoutId id="2147483992" r:id="rId7"/>
    <p:sldLayoutId id="2147483993" r:id="rId8"/>
    <p:sldLayoutId id="2147483994" r:id="rId9"/>
    <p:sldLayoutId id="2147483995" r:id="rId10"/>
    <p:sldLayoutId id="2147483996" r:id="rId11"/>
  </p:sldLayoutIdLst>
  <p:txStyles>
    <p:title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fontAlgn="base">
        <a:spcBef>
          <a:spcPct val="0"/>
        </a:spcBef>
        <a:spcAft>
          <a:spcPct val="0"/>
        </a:spcAft>
        <a:defRPr sz="3600">
          <a:solidFill>
            <a:schemeClr val="tx1"/>
          </a:solidFill>
          <a:latin typeface="Calibri" pitchFamily="34" charset="0"/>
        </a:defRPr>
      </a:lvl6pPr>
      <a:lvl7pPr marL="914400" algn="l" rtl="0" fontAlgn="base">
        <a:spcBef>
          <a:spcPct val="0"/>
        </a:spcBef>
        <a:spcAft>
          <a:spcPct val="0"/>
        </a:spcAft>
        <a:defRPr sz="3600">
          <a:solidFill>
            <a:schemeClr val="tx1"/>
          </a:solidFill>
          <a:latin typeface="Calibri" pitchFamily="34" charset="0"/>
        </a:defRPr>
      </a:lvl7pPr>
      <a:lvl8pPr marL="1371600" algn="l" rtl="0" fontAlgn="base">
        <a:spcBef>
          <a:spcPct val="0"/>
        </a:spcBef>
        <a:spcAft>
          <a:spcPct val="0"/>
        </a:spcAft>
        <a:defRPr sz="3600">
          <a:solidFill>
            <a:schemeClr val="tx1"/>
          </a:solidFill>
          <a:latin typeface="Calibri" pitchFamily="34" charset="0"/>
        </a:defRPr>
      </a:lvl8pPr>
      <a:lvl9pPr marL="1828800" algn="l" rtl="0" fontAlgn="base">
        <a:spcBef>
          <a:spcPct val="0"/>
        </a:spcBef>
        <a:spcAft>
          <a:spcPct val="0"/>
        </a:spcAft>
        <a:defRPr sz="36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Title Placeholder 1"/>
          <p:cNvSpPr>
            <a:spLocks noGrp="1"/>
          </p:cNvSpPr>
          <p:nvPr>
            <p:ph type="title"/>
          </p:nvPr>
        </p:nvSpPr>
        <p:spPr bwMode="auto">
          <a:xfrm>
            <a:off x="457200" y="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6147" name="Text Placeholder 2"/>
          <p:cNvSpPr>
            <a:spLocks noGrp="1"/>
          </p:cNvSpPr>
          <p:nvPr>
            <p:ph type="body" idx="1"/>
          </p:nvPr>
        </p:nvSpPr>
        <p:spPr bwMode="auto">
          <a:xfrm>
            <a:off x="457200" y="1066800"/>
            <a:ext cx="82296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mn-lt"/>
                <a:cs typeface="Arial" charset="0"/>
              </a:defRPr>
            </a:lvl1pPr>
          </a:lstStyle>
          <a:p>
            <a:pPr>
              <a:defRPr/>
            </a:pPr>
            <a:fld id="{B972CB0A-03EB-424A-8053-555C043D46AC}" type="datetimeFigureOut">
              <a:rPr lang="en-US"/>
              <a:pPr>
                <a:defRPr/>
              </a:pPr>
              <a:t>10/4/2017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mn-lt"/>
                <a:cs typeface="Arial" charset="0"/>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fld id="{CE2D1EC6-268C-445B-ACCD-6793CB8D73C6}" type="slidenum">
              <a:rPr lang="en-US" altLang="en-US"/>
              <a:pPr/>
              <a:t>‹#›</a:t>
            </a:fld>
            <a:endParaRPr lang="en-US" altLang="en-US"/>
          </a:p>
        </p:txBody>
      </p:sp>
    </p:spTree>
    <p:extLst>
      <p:ext uri="{BB962C8B-B14F-4D97-AF65-F5344CB8AC3E}">
        <p14:creationId xmlns:p14="http://schemas.microsoft.com/office/powerpoint/2010/main" val="4046758189"/>
      </p:ext>
    </p:extLst>
  </p:cSld>
  <p:clrMap bg1="lt1" tx1="dk1" bg2="lt2" tx2="dk2" accent1="accent1" accent2="accent2" accent3="accent3" accent4="accent4" accent5="accent5" accent6="accent6" hlink="hlink" folHlink="folHlink"/>
  <p:sldLayoutIdLst>
    <p:sldLayoutId id="2147484010" r:id="rId1"/>
    <p:sldLayoutId id="2147484011" r:id="rId2"/>
    <p:sldLayoutId id="2147484012" r:id="rId3"/>
    <p:sldLayoutId id="2147484013" r:id="rId4"/>
    <p:sldLayoutId id="2147484014" r:id="rId5"/>
    <p:sldLayoutId id="2147484015" r:id="rId6"/>
    <p:sldLayoutId id="2147484016" r:id="rId7"/>
    <p:sldLayoutId id="2147484017" r:id="rId8"/>
    <p:sldLayoutId id="2147484018" r:id="rId9"/>
    <p:sldLayoutId id="2147484019" r:id="rId10"/>
    <p:sldLayoutId id="2147484020" r:id="rId11"/>
  </p:sldLayoutIdLst>
  <p:txStyles>
    <p:title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fontAlgn="base">
        <a:spcBef>
          <a:spcPct val="0"/>
        </a:spcBef>
        <a:spcAft>
          <a:spcPct val="0"/>
        </a:spcAft>
        <a:defRPr sz="3600">
          <a:solidFill>
            <a:schemeClr val="tx1"/>
          </a:solidFill>
          <a:latin typeface="Calibri" pitchFamily="34" charset="0"/>
        </a:defRPr>
      </a:lvl6pPr>
      <a:lvl7pPr marL="914400" algn="l" rtl="0" fontAlgn="base">
        <a:spcBef>
          <a:spcPct val="0"/>
        </a:spcBef>
        <a:spcAft>
          <a:spcPct val="0"/>
        </a:spcAft>
        <a:defRPr sz="3600">
          <a:solidFill>
            <a:schemeClr val="tx1"/>
          </a:solidFill>
          <a:latin typeface="Calibri" pitchFamily="34" charset="0"/>
        </a:defRPr>
      </a:lvl7pPr>
      <a:lvl8pPr marL="1371600" algn="l" rtl="0" fontAlgn="base">
        <a:spcBef>
          <a:spcPct val="0"/>
        </a:spcBef>
        <a:spcAft>
          <a:spcPct val="0"/>
        </a:spcAft>
        <a:defRPr sz="3600">
          <a:solidFill>
            <a:schemeClr val="tx1"/>
          </a:solidFill>
          <a:latin typeface="Calibri" pitchFamily="34" charset="0"/>
        </a:defRPr>
      </a:lvl8pPr>
      <a:lvl9pPr marL="1828800" algn="l" rtl="0" fontAlgn="base">
        <a:spcBef>
          <a:spcPct val="0"/>
        </a:spcBef>
        <a:spcAft>
          <a:spcPct val="0"/>
        </a:spcAft>
        <a:defRPr sz="36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0" tIns="45692" rIns="91380" bIns="45692" numCol="1" anchor="ctr" anchorCtr="0" compatLnSpc="1">
            <a:prstTxWarp prst="textNoShape">
              <a:avLst/>
            </a:prstTxWarp>
          </a:bodyPr>
          <a:lstStyle/>
          <a:p>
            <a:pPr lvl="0"/>
            <a:r>
              <a:rPr lang="en-US" altLang="en-US"/>
              <a:t>Click to edit Master title style</a:t>
            </a:r>
          </a:p>
        </p:txBody>
      </p:sp>
      <p:sp>
        <p:nvSpPr>
          <p:cNvPr id="1126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0" tIns="45692" rIns="91380" bIns="4569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380" tIns="45692" rIns="91380" bIns="45692" numCol="1" anchor="ctr" anchorCtr="0" compatLnSpc="1">
            <a:prstTxWarp prst="textNoShape">
              <a:avLst/>
            </a:prstTxWarp>
          </a:bodyPr>
          <a:lstStyle>
            <a:lvl1pPr>
              <a:defRPr sz="1200">
                <a:solidFill>
                  <a:srgbClr val="898989"/>
                </a:solidFill>
                <a:latin typeface="Calibri" pitchFamily="34" charset="0"/>
              </a:defRPr>
            </a:lvl1pPr>
          </a:lstStyle>
          <a:p>
            <a:pPr>
              <a:defRPr/>
            </a:pPr>
            <a:fld id="{7287A63C-F683-4254-8F03-A5A532E871FD}" type="datetimeFigureOut">
              <a:rPr lang="en-US" altLang="en-US"/>
              <a:pPr>
                <a:defRPr/>
              </a:pPr>
              <a:t>10/4/2017</a:t>
            </a:fld>
            <a:endParaRPr lang="en-US" alt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380" tIns="45692" rIns="91380" bIns="45692" numCol="1" anchor="ctr" anchorCtr="0" compatLnSpc="1">
            <a:prstTxWarp prst="textNoShape">
              <a:avLst/>
            </a:prstTxWarp>
          </a:bodyPr>
          <a:lstStyle>
            <a:lvl1pPr algn="ctr">
              <a:defRPr sz="1200">
                <a:solidFill>
                  <a:srgbClr val="898989"/>
                </a:solidFill>
                <a:latin typeface="Calibri" pitchFamily="34" charset="0"/>
              </a:defRPr>
            </a:lvl1pPr>
          </a:lstStyle>
          <a:p>
            <a:pPr>
              <a:defRPr/>
            </a:pPr>
            <a:endParaRPr lang="en-US" alt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380" tIns="45692" rIns="91380" bIns="45692"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fld id="{A7A99EF6-CEDA-47C1-A475-D41B1C26FFE7}" type="slidenum">
              <a:rPr lang="en-US" altLang="en-US" smtClean="0"/>
              <a:pPr/>
              <a:t>‹#›</a:t>
            </a:fld>
            <a:endParaRPr lang="en-US" altLang="en-US"/>
          </a:p>
        </p:txBody>
      </p:sp>
    </p:spTree>
    <p:extLst>
      <p:ext uri="{BB962C8B-B14F-4D97-AF65-F5344CB8AC3E}">
        <p14:creationId xmlns:p14="http://schemas.microsoft.com/office/powerpoint/2010/main" val="2974192533"/>
      </p:ext>
    </p:extLst>
  </p:cSld>
  <p:clrMap bg1="lt1" tx1="dk1" bg2="lt2" tx2="dk2" accent1="accent1" accent2="accent2" accent3="accent3" accent4="accent4" accent5="accent5" accent6="accent6" hlink="hlink" folHlink="folHlink"/>
  <p:sldLayoutIdLst>
    <p:sldLayoutId id="2147484023" r:id="rId1"/>
    <p:sldLayoutId id="2147484024" r:id="rId2"/>
    <p:sldLayoutId id="2147484025" r:id="rId3"/>
    <p:sldLayoutId id="2147484026" r:id="rId4"/>
    <p:sldLayoutId id="2147484027" r:id="rId5"/>
    <p:sldLayoutId id="2147484028" r:id="rId6"/>
    <p:sldLayoutId id="2147484029" r:id="rId7"/>
    <p:sldLayoutId id="2147484030" r:id="rId8"/>
    <p:sldLayoutId id="2147484031" r:id="rId9"/>
    <p:sldLayoutId id="2147484032" r:id="rId10"/>
    <p:sldLayoutId id="2147484033" r:id="rId11"/>
  </p:sldLayoutIdLst>
  <p:txStyles>
    <p:titleStyle>
      <a:lvl1pPr algn="ctr" defTabSz="912813" rtl="0" eaLnBrk="0" fontAlgn="base" hangingPunct="0">
        <a:spcBef>
          <a:spcPct val="0"/>
        </a:spcBef>
        <a:spcAft>
          <a:spcPct val="0"/>
        </a:spcAft>
        <a:defRPr sz="4400" kern="1200">
          <a:solidFill>
            <a:schemeClr val="tx1"/>
          </a:solidFill>
          <a:latin typeface="+mj-lt"/>
          <a:ea typeface="+mj-ea"/>
          <a:cs typeface="+mj-cs"/>
        </a:defRPr>
      </a:lvl1pPr>
      <a:lvl2pPr algn="ctr" defTabSz="912813" rtl="0" eaLnBrk="0" fontAlgn="base" hangingPunct="0">
        <a:spcBef>
          <a:spcPct val="0"/>
        </a:spcBef>
        <a:spcAft>
          <a:spcPct val="0"/>
        </a:spcAft>
        <a:defRPr sz="4400">
          <a:solidFill>
            <a:schemeClr val="tx1"/>
          </a:solidFill>
          <a:latin typeface="Calibri" pitchFamily="34" charset="0"/>
        </a:defRPr>
      </a:lvl2pPr>
      <a:lvl3pPr algn="ctr" defTabSz="912813" rtl="0" eaLnBrk="0" fontAlgn="base" hangingPunct="0">
        <a:spcBef>
          <a:spcPct val="0"/>
        </a:spcBef>
        <a:spcAft>
          <a:spcPct val="0"/>
        </a:spcAft>
        <a:defRPr sz="4400">
          <a:solidFill>
            <a:schemeClr val="tx1"/>
          </a:solidFill>
          <a:latin typeface="Calibri" pitchFamily="34" charset="0"/>
        </a:defRPr>
      </a:lvl3pPr>
      <a:lvl4pPr algn="ctr" defTabSz="912813" rtl="0" eaLnBrk="0" fontAlgn="base" hangingPunct="0">
        <a:spcBef>
          <a:spcPct val="0"/>
        </a:spcBef>
        <a:spcAft>
          <a:spcPct val="0"/>
        </a:spcAft>
        <a:defRPr sz="4400">
          <a:solidFill>
            <a:schemeClr val="tx1"/>
          </a:solidFill>
          <a:latin typeface="Calibri" pitchFamily="34" charset="0"/>
        </a:defRPr>
      </a:lvl4pPr>
      <a:lvl5pPr algn="ctr" defTabSz="912813" rtl="0" eaLnBrk="0" fontAlgn="base" hangingPunct="0">
        <a:spcBef>
          <a:spcPct val="0"/>
        </a:spcBef>
        <a:spcAft>
          <a:spcPct val="0"/>
        </a:spcAft>
        <a:defRPr sz="4400">
          <a:solidFill>
            <a:schemeClr val="tx1"/>
          </a:solidFill>
          <a:latin typeface="Calibri" pitchFamily="34" charset="0"/>
        </a:defRPr>
      </a:lvl5pPr>
      <a:lvl6pPr marL="457200" algn="ctr" defTabSz="912813" rtl="0" fontAlgn="base">
        <a:spcBef>
          <a:spcPct val="0"/>
        </a:spcBef>
        <a:spcAft>
          <a:spcPct val="0"/>
        </a:spcAft>
        <a:defRPr sz="4400">
          <a:solidFill>
            <a:schemeClr val="tx1"/>
          </a:solidFill>
          <a:latin typeface="Calibri" pitchFamily="34" charset="0"/>
        </a:defRPr>
      </a:lvl6pPr>
      <a:lvl7pPr marL="914400" algn="ctr" defTabSz="912813" rtl="0" fontAlgn="base">
        <a:spcBef>
          <a:spcPct val="0"/>
        </a:spcBef>
        <a:spcAft>
          <a:spcPct val="0"/>
        </a:spcAft>
        <a:defRPr sz="4400">
          <a:solidFill>
            <a:schemeClr val="tx1"/>
          </a:solidFill>
          <a:latin typeface="Calibri" pitchFamily="34" charset="0"/>
        </a:defRPr>
      </a:lvl7pPr>
      <a:lvl8pPr marL="1371600" algn="ctr" defTabSz="912813" rtl="0" fontAlgn="base">
        <a:spcBef>
          <a:spcPct val="0"/>
        </a:spcBef>
        <a:spcAft>
          <a:spcPct val="0"/>
        </a:spcAft>
        <a:defRPr sz="4400">
          <a:solidFill>
            <a:schemeClr val="tx1"/>
          </a:solidFill>
          <a:latin typeface="Calibri" pitchFamily="34" charset="0"/>
        </a:defRPr>
      </a:lvl8pPr>
      <a:lvl9pPr marL="1828800" algn="ctr" defTabSz="912813" rtl="0" fontAlgn="base">
        <a:spcBef>
          <a:spcPct val="0"/>
        </a:spcBef>
        <a:spcAft>
          <a:spcPct val="0"/>
        </a:spcAft>
        <a:defRPr sz="4400">
          <a:solidFill>
            <a:schemeClr val="tx1"/>
          </a:solidFill>
          <a:latin typeface="Calibri" pitchFamily="34" charset="0"/>
        </a:defRPr>
      </a:lvl9pPr>
    </p:titleStyle>
    <p:bodyStyle>
      <a:lvl1pPr marL="341313" indent="-341313" algn="l" defTabSz="912813"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1363" indent="-284163" algn="l" defTabSz="912813"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1413" indent="-227013" algn="l" defTabSz="912813"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598613" indent="-227013" algn="l" defTabSz="912813"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5813" indent="-227013" algn="l" defTabSz="912813"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3036" indent="-228459" algn="l" defTabSz="91383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69952" indent="-228459" algn="l" defTabSz="91383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6868" indent="-228459" algn="l" defTabSz="91383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3783" indent="-228459" algn="l" defTabSz="91383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3832" rtl="0" eaLnBrk="1" latinLnBrk="0" hangingPunct="1">
        <a:defRPr sz="1800" kern="1200">
          <a:solidFill>
            <a:schemeClr val="tx1"/>
          </a:solidFill>
          <a:latin typeface="+mn-lt"/>
          <a:ea typeface="+mn-ea"/>
          <a:cs typeface="+mn-cs"/>
        </a:defRPr>
      </a:lvl1pPr>
      <a:lvl2pPr marL="456915" algn="l" defTabSz="913832" rtl="0" eaLnBrk="1" latinLnBrk="0" hangingPunct="1">
        <a:defRPr sz="1800" kern="1200">
          <a:solidFill>
            <a:schemeClr val="tx1"/>
          </a:solidFill>
          <a:latin typeface="+mn-lt"/>
          <a:ea typeface="+mn-ea"/>
          <a:cs typeface="+mn-cs"/>
        </a:defRPr>
      </a:lvl2pPr>
      <a:lvl3pPr marL="913832" algn="l" defTabSz="913832" rtl="0" eaLnBrk="1" latinLnBrk="0" hangingPunct="1">
        <a:defRPr sz="1800" kern="1200">
          <a:solidFill>
            <a:schemeClr val="tx1"/>
          </a:solidFill>
          <a:latin typeface="+mn-lt"/>
          <a:ea typeface="+mn-ea"/>
          <a:cs typeface="+mn-cs"/>
        </a:defRPr>
      </a:lvl3pPr>
      <a:lvl4pPr marL="1370748" algn="l" defTabSz="913832" rtl="0" eaLnBrk="1" latinLnBrk="0" hangingPunct="1">
        <a:defRPr sz="1800" kern="1200">
          <a:solidFill>
            <a:schemeClr val="tx1"/>
          </a:solidFill>
          <a:latin typeface="+mn-lt"/>
          <a:ea typeface="+mn-ea"/>
          <a:cs typeface="+mn-cs"/>
        </a:defRPr>
      </a:lvl4pPr>
      <a:lvl5pPr marL="1827662" algn="l" defTabSz="913832" rtl="0" eaLnBrk="1" latinLnBrk="0" hangingPunct="1">
        <a:defRPr sz="1800" kern="1200">
          <a:solidFill>
            <a:schemeClr val="tx1"/>
          </a:solidFill>
          <a:latin typeface="+mn-lt"/>
          <a:ea typeface="+mn-ea"/>
          <a:cs typeface="+mn-cs"/>
        </a:defRPr>
      </a:lvl5pPr>
      <a:lvl6pPr marL="2284579" algn="l" defTabSz="913832" rtl="0" eaLnBrk="1" latinLnBrk="0" hangingPunct="1">
        <a:defRPr sz="1800" kern="1200">
          <a:solidFill>
            <a:schemeClr val="tx1"/>
          </a:solidFill>
          <a:latin typeface="+mn-lt"/>
          <a:ea typeface="+mn-ea"/>
          <a:cs typeface="+mn-cs"/>
        </a:defRPr>
      </a:lvl6pPr>
      <a:lvl7pPr marL="2741494" algn="l" defTabSz="913832" rtl="0" eaLnBrk="1" latinLnBrk="0" hangingPunct="1">
        <a:defRPr sz="1800" kern="1200">
          <a:solidFill>
            <a:schemeClr val="tx1"/>
          </a:solidFill>
          <a:latin typeface="+mn-lt"/>
          <a:ea typeface="+mn-ea"/>
          <a:cs typeface="+mn-cs"/>
        </a:defRPr>
      </a:lvl7pPr>
      <a:lvl8pPr marL="3198408" algn="l" defTabSz="913832" rtl="0" eaLnBrk="1" latinLnBrk="0" hangingPunct="1">
        <a:defRPr sz="1800" kern="1200">
          <a:solidFill>
            <a:schemeClr val="tx1"/>
          </a:solidFill>
          <a:latin typeface="+mn-lt"/>
          <a:ea typeface="+mn-ea"/>
          <a:cs typeface="+mn-cs"/>
        </a:defRPr>
      </a:lvl8pPr>
      <a:lvl9pPr marL="3655325" algn="l" defTabSz="913832"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380" tIns="45692" rIns="91380" bIns="45692" rtlCol="0" anchor="ctr">
            <a:normAutofit/>
          </a:bodyPr>
          <a:lstStyle/>
          <a:p>
            <a:r>
              <a:rPr lang="en-US"/>
              <a:t>Click to edit Master title style</a:t>
            </a:r>
          </a:p>
        </p:txBody>
      </p:sp>
      <p:sp>
        <p:nvSpPr>
          <p:cNvPr id="3" name="Text Placeholder 2"/>
          <p:cNvSpPr>
            <a:spLocks noGrp="1"/>
          </p:cNvSpPr>
          <p:nvPr>
            <p:ph type="body" idx="1"/>
          </p:nvPr>
        </p:nvSpPr>
        <p:spPr>
          <a:xfrm>
            <a:off x="457200" y="1600203"/>
            <a:ext cx="8229600" cy="4525963"/>
          </a:xfrm>
          <a:prstGeom prst="rect">
            <a:avLst/>
          </a:prstGeom>
        </p:spPr>
        <p:txBody>
          <a:bodyPr vert="horz" lIns="91380" tIns="45692" rIns="91380" bIns="45692"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6"/>
            <a:ext cx="2133600" cy="365125"/>
          </a:xfrm>
          <a:prstGeom prst="rect">
            <a:avLst/>
          </a:prstGeom>
        </p:spPr>
        <p:txBody>
          <a:bodyPr vert="horz" lIns="91380" tIns="45692" rIns="91380" bIns="45692" rtlCol="0" anchor="ctr"/>
          <a:lstStyle>
            <a:lvl1pPr algn="l">
              <a:defRPr sz="1200">
                <a:solidFill>
                  <a:schemeClr val="tx1">
                    <a:tint val="75000"/>
                  </a:schemeClr>
                </a:solidFill>
              </a:defRPr>
            </a:lvl1pPr>
          </a:lstStyle>
          <a:p>
            <a:pPr defTabSz="913832" fontAlgn="auto">
              <a:spcBef>
                <a:spcPts val="0"/>
              </a:spcBef>
              <a:spcAft>
                <a:spcPts val="0"/>
              </a:spcAft>
            </a:pPr>
            <a:fld id="{9A446E70-7341-4ADA-8CC8-082279436326}" type="datetimeFigureOut">
              <a:rPr lang="en-US" smtClean="0">
                <a:solidFill>
                  <a:prstClr val="black">
                    <a:tint val="75000"/>
                  </a:prstClr>
                </a:solidFill>
                <a:latin typeface="Calibri"/>
                <a:cs typeface="+mn-cs"/>
              </a:rPr>
              <a:pPr defTabSz="913832" fontAlgn="auto">
                <a:spcBef>
                  <a:spcPts val="0"/>
                </a:spcBef>
                <a:spcAft>
                  <a:spcPts val="0"/>
                </a:spcAft>
              </a:pPr>
              <a:t>10/4/2017</a:t>
            </a:fld>
            <a:endParaRPr lang="en-US">
              <a:solidFill>
                <a:prstClr val="black">
                  <a:tint val="75000"/>
                </a:prstClr>
              </a:solidFill>
              <a:latin typeface="Calibri"/>
              <a:cs typeface="+mn-cs"/>
            </a:endParaRPr>
          </a:p>
        </p:txBody>
      </p:sp>
      <p:sp>
        <p:nvSpPr>
          <p:cNvPr id="5" name="Footer Placeholder 4"/>
          <p:cNvSpPr>
            <a:spLocks noGrp="1"/>
          </p:cNvSpPr>
          <p:nvPr>
            <p:ph type="ftr" sz="quarter" idx="3"/>
          </p:nvPr>
        </p:nvSpPr>
        <p:spPr>
          <a:xfrm>
            <a:off x="3124200" y="6356356"/>
            <a:ext cx="2895600" cy="365125"/>
          </a:xfrm>
          <a:prstGeom prst="rect">
            <a:avLst/>
          </a:prstGeom>
        </p:spPr>
        <p:txBody>
          <a:bodyPr vert="horz" lIns="91380" tIns="45692" rIns="91380" bIns="45692" rtlCol="0" anchor="ctr"/>
          <a:lstStyle>
            <a:lvl1pPr algn="ctr">
              <a:defRPr sz="1200">
                <a:solidFill>
                  <a:schemeClr val="tx1">
                    <a:tint val="75000"/>
                  </a:schemeClr>
                </a:solidFill>
              </a:defRPr>
            </a:lvl1pPr>
          </a:lstStyle>
          <a:p>
            <a:pPr defTabSz="913832" fontAlgn="auto">
              <a:spcBef>
                <a:spcPts val="0"/>
              </a:spcBef>
              <a:spcAft>
                <a:spcPts val="0"/>
              </a:spcAft>
            </a:pPr>
            <a:endParaRPr lang="en-US">
              <a:solidFill>
                <a:prstClr val="black">
                  <a:tint val="75000"/>
                </a:prstClr>
              </a:solidFill>
              <a:latin typeface="Calibri"/>
              <a:cs typeface="+mn-cs"/>
            </a:endParaRPr>
          </a:p>
        </p:txBody>
      </p:sp>
      <p:sp>
        <p:nvSpPr>
          <p:cNvPr id="6" name="Slide Number Placeholder 5"/>
          <p:cNvSpPr>
            <a:spLocks noGrp="1"/>
          </p:cNvSpPr>
          <p:nvPr>
            <p:ph type="sldNum" sz="quarter" idx="4"/>
          </p:nvPr>
        </p:nvSpPr>
        <p:spPr>
          <a:xfrm>
            <a:off x="6553200" y="6356356"/>
            <a:ext cx="2133600" cy="365125"/>
          </a:xfrm>
          <a:prstGeom prst="rect">
            <a:avLst/>
          </a:prstGeom>
        </p:spPr>
        <p:txBody>
          <a:bodyPr vert="horz" lIns="91380" tIns="45692" rIns="91380" bIns="45692" rtlCol="0" anchor="ctr"/>
          <a:lstStyle>
            <a:lvl1pPr algn="r">
              <a:defRPr sz="1200">
                <a:solidFill>
                  <a:schemeClr val="tx1">
                    <a:tint val="75000"/>
                  </a:schemeClr>
                </a:solidFill>
              </a:defRPr>
            </a:lvl1pPr>
          </a:lstStyle>
          <a:p>
            <a:pPr defTabSz="913832" fontAlgn="auto">
              <a:spcBef>
                <a:spcPts val="0"/>
              </a:spcBef>
              <a:spcAft>
                <a:spcPts val="0"/>
              </a:spcAft>
            </a:pPr>
            <a:fld id="{24DC6FD6-FF4C-4A07-A6C4-69E6F02FB222}" type="slidenum">
              <a:rPr lang="en-US" smtClean="0">
                <a:solidFill>
                  <a:prstClr val="black">
                    <a:tint val="75000"/>
                  </a:prstClr>
                </a:solidFill>
                <a:latin typeface="Calibri"/>
                <a:cs typeface="+mn-cs"/>
              </a:rPr>
              <a:pPr defTabSz="913832" fontAlgn="auto">
                <a:spcBef>
                  <a:spcPts val="0"/>
                </a:spcBef>
                <a:spcAft>
                  <a:spcPts val="0"/>
                </a:spcAft>
              </a:pPr>
              <a:t>‹#›</a:t>
            </a:fld>
            <a:endParaRPr lang="en-US">
              <a:solidFill>
                <a:prstClr val="black">
                  <a:tint val="75000"/>
                </a:prstClr>
              </a:solidFill>
              <a:latin typeface="Calibri"/>
              <a:cs typeface="+mn-cs"/>
            </a:endParaRPr>
          </a:p>
        </p:txBody>
      </p:sp>
    </p:spTree>
    <p:extLst>
      <p:ext uri="{BB962C8B-B14F-4D97-AF65-F5344CB8AC3E}">
        <p14:creationId xmlns:p14="http://schemas.microsoft.com/office/powerpoint/2010/main" val="3424918138"/>
      </p:ext>
    </p:extLst>
  </p:cSld>
  <p:clrMap bg1="lt1" tx1="dk1" bg2="lt2" tx2="dk2" accent1="accent1" accent2="accent2" accent3="accent3" accent4="accent4" accent5="accent5" accent6="accent6" hlink="hlink" folHlink="folHlink"/>
  <p:sldLayoutIdLst>
    <p:sldLayoutId id="2147484035" r:id="rId1"/>
    <p:sldLayoutId id="2147484036" r:id="rId2"/>
    <p:sldLayoutId id="2147484037" r:id="rId3"/>
    <p:sldLayoutId id="2147484038" r:id="rId4"/>
    <p:sldLayoutId id="2147484039" r:id="rId5"/>
    <p:sldLayoutId id="2147484040" r:id="rId6"/>
    <p:sldLayoutId id="2147484041" r:id="rId7"/>
    <p:sldLayoutId id="2147484042" r:id="rId8"/>
    <p:sldLayoutId id="2147484043" r:id="rId9"/>
    <p:sldLayoutId id="2147484044" r:id="rId10"/>
    <p:sldLayoutId id="2147484045" r:id="rId11"/>
  </p:sldLayoutIdLst>
  <p:txStyles>
    <p:titleStyle>
      <a:lvl1pPr algn="ctr" defTabSz="913832" rtl="0" eaLnBrk="1" latinLnBrk="0" hangingPunct="1">
        <a:spcBef>
          <a:spcPct val="0"/>
        </a:spcBef>
        <a:buNone/>
        <a:defRPr sz="4400" kern="1200">
          <a:solidFill>
            <a:schemeClr val="tx1"/>
          </a:solidFill>
          <a:latin typeface="+mj-lt"/>
          <a:ea typeface="+mj-ea"/>
          <a:cs typeface="+mj-cs"/>
        </a:defRPr>
      </a:lvl1pPr>
    </p:titleStyle>
    <p:bodyStyle>
      <a:lvl1pPr marL="342686" indent="-342686" algn="l" defTabSz="913832"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488" indent="-285571" algn="l" defTabSz="913832"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292" indent="-228459" algn="l" defTabSz="913832"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599206" indent="-228459" algn="l" defTabSz="913832"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6121" indent="-228459" algn="l" defTabSz="913832"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3036" indent="-228459" algn="l" defTabSz="91383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69952" indent="-228459" algn="l" defTabSz="91383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6868" indent="-228459" algn="l" defTabSz="91383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3783" indent="-228459" algn="l" defTabSz="91383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3832" rtl="0" eaLnBrk="1" latinLnBrk="0" hangingPunct="1">
        <a:defRPr sz="1800" kern="1200">
          <a:solidFill>
            <a:schemeClr val="tx1"/>
          </a:solidFill>
          <a:latin typeface="+mn-lt"/>
          <a:ea typeface="+mn-ea"/>
          <a:cs typeface="+mn-cs"/>
        </a:defRPr>
      </a:lvl1pPr>
      <a:lvl2pPr marL="456915" algn="l" defTabSz="913832" rtl="0" eaLnBrk="1" latinLnBrk="0" hangingPunct="1">
        <a:defRPr sz="1800" kern="1200">
          <a:solidFill>
            <a:schemeClr val="tx1"/>
          </a:solidFill>
          <a:latin typeface="+mn-lt"/>
          <a:ea typeface="+mn-ea"/>
          <a:cs typeface="+mn-cs"/>
        </a:defRPr>
      </a:lvl2pPr>
      <a:lvl3pPr marL="913832" algn="l" defTabSz="913832" rtl="0" eaLnBrk="1" latinLnBrk="0" hangingPunct="1">
        <a:defRPr sz="1800" kern="1200">
          <a:solidFill>
            <a:schemeClr val="tx1"/>
          </a:solidFill>
          <a:latin typeface="+mn-lt"/>
          <a:ea typeface="+mn-ea"/>
          <a:cs typeface="+mn-cs"/>
        </a:defRPr>
      </a:lvl3pPr>
      <a:lvl4pPr marL="1370748" algn="l" defTabSz="913832" rtl="0" eaLnBrk="1" latinLnBrk="0" hangingPunct="1">
        <a:defRPr sz="1800" kern="1200">
          <a:solidFill>
            <a:schemeClr val="tx1"/>
          </a:solidFill>
          <a:latin typeface="+mn-lt"/>
          <a:ea typeface="+mn-ea"/>
          <a:cs typeface="+mn-cs"/>
        </a:defRPr>
      </a:lvl4pPr>
      <a:lvl5pPr marL="1827662" algn="l" defTabSz="913832" rtl="0" eaLnBrk="1" latinLnBrk="0" hangingPunct="1">
        <a:defRPr sz="1800" kern="1200">
          <a:solidFill>
            <a:schemeClr val="tx1"/>
          </a:solidFill>
          <a:latin typeface="+mn-lt"/>
          <a:ea typeface="+mn-ea"/>
          <a:cs typeface="+mn-cs"/>
        </a:defRPr>
      </a:lvl5pPr>
      <a:lvl6pPr marL="2284579" algn="l" defTabSz="913832" rtl="0" eaLnBrk="1" latinLnBrk="0" hangingPunct="1">
        <a:defRPr sz="1800" kern="1200">
          <a:solidFill>
            <a:schemeClr val="tx1"/>
          </a:solidFill>
          <a:latin typeface="+mn-lt"/>
          <a:ea typeface="+mn-ea"/>
          <a:cs typeface="+mn-cs"/>
        </a:defRPr>
      </a:lvl6pPr>
      <a:lvl7pPr marL="2741494" algn="l" defTabSz="913832" rtl="0" eaLnBrk="1" latinLnBrk="0" hangingPunct="1">
        <a:defRPr sz="1800" kern="1200">
          <a:solidFill>
            <a:schemeClr val="tx1"/>
          </a:solidFill>
          <a:latin typeface="+mn-lt"/>
          <a:ea typeface="+mn-ea"/>
          <a:cs typeface="+mn-cs"/>
        </a:defRPr>
      </a:lvl7pPr>
      <a:lvl8pPr marL="3198408" algn="l" defTabSz="913832" rtl="0" eaLnBrk="1" latinLnBrk="0" hangingPunct="1">
        <a:defRPr sz="1800" kern="1200">
          <a:solidFill>
            <a:schemeClr val="tx1"/>
          </a:solidFill>
          <a:latin typeface="+mn-lt"/>
          <a:ea typeface="+mn-ea"/>
          <a:cs typeface="+mn-cs"/>
        </a:defRPr>
      </a:lvl8pPr>
      <a:lvl9pPr marL="3655325" algn="l" defTabSz="913832"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0" tIns="45692" rIns="91380" bIns="45692" numCol="1" anchor="ctr" anchorCtr="0" compatLnSpc="1">
            <a:prstTxWarp prst="textNoShape">
              <a:avLst/>
            </a:prstTxWarp>
          </a:bodyPr>
          <a:lstStyle/>
          <a:p>
            <a:pPr lvl="0"/>
            <a:r>
              <a:rPr lang="en-US"/>
              <a:t>Click to edit Master title style</a:t>
            </a:r>
          </a:p>
        </p:txBody>
      </p:sp>
      <p:sp>
        <p:nvSpPr>
          <p:cNvPr id="23555" name="Rectangle 3"/>
          <p:cNvSpPr>
            <a:spLocks noGrp="1" noChangeArrowheads="1"/>
          </p:cNvSpPr>
          <p:nvPr>
            <p:ph type="body" idx="1"/>
          </p:nvPr>
        </p:nvSpPr>
        <p:spPr bwMode="auto">
          <a:xfrm>
            <a:off x="457200" y="1600203"/>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0" tIns="45692" rIns="91380" bIns="45692"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258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380" tIns="45692" rIns="91380" bIns="45692" numCol="1" anchor="t" anchorCtr="0" compatLnSpc="1">
            <a:prstTxWarp prst="textNoShape">
              <a:avLst/>
            </a:prstTxWarp>
          </a:bodyPr>
          <a:lstStyle>
            <a:lvl1pPr eaLnBrk="1" hangingPunct="1">
              <a:defRPr sz="1400">
                <a:solidFill>
                  <a:srgbClr val="000000"/>
                </a:solidFill>
                <a:latin typeface="+mn-lt"/>
              </a:defRPr>
            </a:lvl1pPr>
          </a:lstStyle>
          <a:p>
            <a:pPr defTabSz="913832">
              <a:defRPr/>
            </a:pPr>
            <a:endParaRPr lang="en-US">
              <a:cs typeface="+mn-cs"/>
            </a:endParaRPr>
          </a:p>
        </p:txBody>
      </p:sp>
      <p:sp>
        <p:nvSpPr>
          <p:cNvPr id="15258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380" tIns="45692" rIns="91380" bIns="45692" numCol="1" anchor="t" anchorCtr="0" compatLnSpc="1">
            <a:prstTxWarp prst="textNoShape">
              <a:avLst/>
            </a:prstTxWarp>
          </a:bodyPr>
          <a:lstStyle>
            <a:lvl1pPr algn="ctr" eaLnBrk="1" hangingPunct="1">
              <a:defRPr sz="1400">
                <a:solidFill>
                  <a:srgbClr val="000000"/>
                </a:solidFill>
                <a:latin typeface="+mn-lt"/>
              </a:defRPr>
            </a:lvl1pPr>
          </a:lstStyle>
          <a:p>
            <a:pPr defTabSz="913832">
              <a:defRPr/>
            </a:pPr>
            <a:endParaRPr lang="en-US">
              <a:cs typeface="+mn-cs"/>
            </a:endParaRPr>
          </a:p>
        </p:txBody>
      </p:sp>
      <p:sp>
        <p:nvSpPr>
          <p:cNvPr id="15258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380" tIns="45692" rIns="91380" bIns="45692" numCol="1" anchor="t" anchorCtr="0" compatLnSpc="1">
            <a:prstTxWarp prst="textNoShape">
              <a:avLst/>
            </a:prstTxWarp>
          </a:bodyPr>
          <a:lstStyle>
            <a:lvl1pPr algn="r" eaLnBrk="1" hangingPunct="1">
              <a:defRPr sz="1400">
                <a:solidFill>
                  <a:srgbClr val="000000"/>
                </a:solidFill>
                <a:latin typeface="+mn-lt"/>
              </a:defRPr>
            </a:lvl1pPr>
          </a:lstStyle>
          <a:p>
            <a:pPr defTabSz="913832">
              <a:defRPr/>
            </a:pPr>
            <a:fld id="{95C7A3DD-17E0-4647-BE84-4388D9A5EE14}" type="slidenum">
              <a:rPr lang="en-US">
                <a:cs typeface="+mn-cs"/>
              </a:rPr>
              <a:pPr defTabSz="913832">
                <a:defRPr/>
              </a:pPr>
              <a:t>‹#›</a:t>
            </a:fld>
            <a:endParaRPr lang="en-US">
              <a:cs typeface="+mn-cs"/>
            </a:endParaRPr>
          </a:p>
        </p:txBody>
      </p:sp>
    </p:spTree>
    <p:extLst>
      <p:ext uri="{BB962C8B-B14F-4D97-AF65-F5344CB8AC3E}">
        <p14:creationId xmlns:p14="http://schemas.microsoft.com/office/powerpoint/2010/main" val="248699146"/>
      </p:ext>
    </p:extLst>
  </p:cSld>
  <p:clrMap bg1="lt1" tx1="dk1" bg2="lt2" tx2="dk2" accent1="accent1" accent2="accent2" accent3="accent3" accent4="accent4" accent5="accent5" accent6="accent6" hlink="hlink" folHlink="folHlink"/>
  <p:sldLayoutIdLst>
    <p:sldLayoutId id="2147484047" r:id="rId1"/>
    <p:sldLayoutId id="2147484048" r:id="rId2"/>
    <p:sldLayoutId id="2147484049" r:id="rId3"/>
    <p:sldLayoutId id="2147484050" r:id="rId4"/>
    <p:sldLayoutId id="2147484051" r:id="rId5"/>
    <p:sldLayoutId id="2147484052" r:id="rId6"/>
    <p:sldLayoutId id="2147484053" r:id="rId7"/>
    <p:sldLayoutId id="2147484054" r:id="rId8"/>
    <p:sldLayoutId id="2147484055" r:id="rId9"/>
    <p:sldLayoutId id="2147484056" r:id="rId10"/>
    <p:sldLayoutId id="2147484057"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6915" algn="ctr" rtl="0" fontAlgn="base">
        <a:spcBef>
          <a:spcPct val="0"/>
        </a:spcBef>
        <a:spcAft>
          <a:spcPct val="0"/>
        </a:spcAft>
        <a:defRPr sz="4400">
          <a:solidFill>
            <a:schemeClr val="tx2"/>
          </a:solidFill>
          <a:latin typeface="Arial" pitchFamily="34" charset="0"/>
        </a:defRPr>
      </a:lvl6pPr>
      <a:lvl7pPr marL="913832" algn="ctr" rtl="0" fontAlgn="base">
        <a:spcBef>
          <a:spcPct val="0"/>
        </a:spcBef>
        <a:spcAft>
          <a:spcPct val="0"/>
        </a:spcAft>
        <a:defRPr sz="4400">
          <a:solidFill>
            <a:schemeClr val="tx2"/>
          </a:solidFill>
          <a:latin typeface="Arial" pitchFamily="34" charset="0"/>
        </a:defRPr>
      </a:lvl7pPr>
      <a:lvl8pPr marL="1370748" algn="ctr" rtl="0" fontAlgn="base">
        <a:spcBef>
          <a:spcPct val="0"/>
        </a:spcBef>
        <a:spcAft>
          <a:spcPct val="0"/>
        </a:spcAft>
        <a:defRPr sz="4400">
          <a:solidFill>
            <a:schemeClr val="tx2"/>
          </a:solidFill>
          <a:latin typeface="Arial" pitchFamily="34" charset="0"/>
        </a:defRPr>
      </a:lvl8pPr>
      <a:lvl9pPr marL="1827662" algn="ctr" rtl="0" fontAlgn="base">
        <a:spcBef>
          <a:spcPct val="0"/>
        </a:spcBef>
        <a:spcAft>
          <a:spcPct val="0"/>
        </a:spcAft>
        <a:defRPr sz="4400">
          <a:solidFill>
            <a:schemeClr val="tx2"/>
          </a:solidFill>
          <a:latin typeface="Arial" pitchFamily="34" charset="0"/>
        </a:defRPr>
      </a:lvl9pPr>
    </p:titleStyle>
    <p:bodyStyle>
      <a:lvl1pPr marL="342686" indent="-342686" algn="l" rtl="0" eaLnBrk="0" fontAlgn="base" hangingPunct="0">
        <a:spcBef>
          <a:spcPct val="20000"/>
        </a:spcBef>
        <a:spcAft>
          <a:spcPct val="0"/>
        </a:spcAft>
        <a:buChar char="•"/>
        <a:defRPr sz="3200">
          <a:solidFill>
            <a:schemeClr val="tx1"/>
          </a:solidFill>
          <a:latin typeface="+mn-lt"/>
          <a:ea typeface="+mn-ea"/>
          <a:cs typeface="+mn-cs"/>
        </a:defRPr>
      </a:lvl1pPr>
      <a:lvl2pPr marL="742488" indent="-285571" algn="l" rtl="0" eaLnBrk="0" fontAlgn="base" hangingPunct="0">
        <a:spcBef>
          <a:spcPct val="20000"/>
        </a:spcBef>
        <a:spcAft>
          <a:spcPct val="0"/>
        </a:spcAft>
        <a:buChar char="–"/>
        <a:defRPr sz="2800">
          <a:solidFill>
            <a:schemeClr val="tx1"/>
          </a:solidFill>
          <a:latin typeface="+mn-lt"/>
        </a:defRPr>
      </a:lvl2pPr>
      <a:lvl3pPr marL="1142292" indent="-228459" algn="l" rtl="0" eaLnBrk="0" fontAlgn="base" hangingPunct="0">
        <a:spcBef>
          <a:spcPct val="20000"/>
        </a:spcBef>
        <a:spcAft>
          <a:spcPct val="0"/>
        </a:spcAft>
        <a:buChar char="•"/>
        <a:defRPr sz="2400">
          <a:solidFill>
            <a:schemeClr val="tx1"/>
          </a:solidFill>
          <a:latin typeface="+mn-lt"/>
        </a:defRPr>
      </a:lvl3pPr>
      <a:lvl4pPr marL="1599206" indent="-228459" algn="l" rtl="0" eaLnBrk="0" fontAlgn="base" hangingPunct="0">
        <a:spcBef>
          <a:spcPct val="20000"/>
        </a:spcBef>
        <a:spcAft>
          <a:spcPct val="0"/>
        </a:spcAft>
        <a:buChar char="–"/>
        <a:defRPr sz="2000">
          <a:solidFill>
            <a:schemeClr val="tx1"/>
          </a:solidFill>
          <a:latin typeface="+mn-lt"/>
        </a:defRPr>
      </a:lvl4pPr>
      <a:lvl5pPr marL="2056121" indent="-228459" algn="l" rtl="0" eaLnBrk="0" fontAlgn="base" hangingPunct="0">
        <a:spcBef>
          <a:spcPct val="20000"/>
        </a:spcBef>
        <a:spcAft>
          <a:spcPct val="0"/>
        </a:spcAft>
        <a:buChar char="»"/>
        <a:defRPr sz="2000">
          <a:solidFill>
            <a:schemeClr val="tx1"/>
          </a:solidFill>
          <a:latin typeface="+mn-lt"/>
        </a:defRPr>
      </a:lvl5pPr>
      <a:lvl6pPr marL="2513036" indent="-228459" algn="l" rtl="0" fontAlgn="base">
        <a:spcBef>
          <a:spcPct val="20000"/>
        </a:spcBef>
        <a:spcAft>
          <a:spcPct val="0"/>
        </a:spcAft>
        <a:buChar char="»"/>
        <a:defRPr sz="2000">
          <a:solidFill>
            <a:schemeClr val="tx1"/>
          </a:solidFill>
          <a:latin typeface="+mn-lt"/>
        </a:defRPr>
      </a:lvl6pPr>
      <a:lvl7pPr marL="2969952" indent="-228459" algn="l" rtl="0" fontAlgn="base">
        <a:spcBef>
          <a:spcPct val="20000"/>
        </a:spcBef>
        <a:spcAft>
          <a:spcPct val="0"/>
        </a:spcAft>
        <a:buChar char="»"/>
        <a:defRPr sz="2000">
          <a:solidFill>
            <a:schemeClr val="tx1"/>
          </a:solidFill>
          <a:latin typeface="+mn-lt"/>
        </a:defRPr>
      </a:lvl7pPr>
      <a:lvl8pPr marL="3426868" indent="-228459" algn="l" rtl="0" fontAlgn="base">
        <a:spcBef>
          <a:spcPct val="20000"/>
        </a:spcBef>
        <a:spcAft>
          <a:spcPct val="0"/>
        </a:spcAft>
        <a:buChar char="»"/>
        <a:defRPr sz="2000">
          <a:solidFill>
            <a:schemeClr val="tx1"/>
          </a:solidFill>
          <a:latin typeface="+mn-lt"/>
        </a:defRPr>
      </a:lvl8pPr>
      <a:lvl9pPr marL="3883783" indent="-228459" algn="l" rtl="0" fontAlgn="base">
        <a:spcBef>
          <a:spcPct val="20000"/>
        </a:spcBef>
        <a:spcAft>
          <a:spcPct val="0"/>
        </a:spcAft>
        <a:buChar char="»"/>
        <a:defRPr sz="2000">
          <a:solidFill>
            <a:schemeClr val="tx1"/>
          </a:solidFill>
          <a:latin typeface="+mn-lt"/>
        </a:defRPr>
      </a:lvl9pPr>
    </p:bodyStyle>
    <p:otherStyle>
      <a:defPPr>
        <a:defRPr lang="en-US"/>
      </a:defPPr>
      <a:lvl1pPr marL="0" algn="l" defTabSz="913832" rtl="0" eaLnBrk="1" latinLnBrk="0" hangingPunct="1">
        <a:defRPr sz="1800" kern="1200">
          <a:solidFill>
            <a:schemeClr val="tx1"/>
          </a:solidFill>
          <a:latin typeface="+mn-lt"/>
          <a:ea typeface="+mn-ea"/>
          <a:cs typeface="+mn-cs"/>
        </a:defRPr>
      </a:lvl1pPr>
      <a:lvl2pPr marL="456915" algn="l" defTabSz="913832" rtl="0" eaLnBrk="1" latinLnBrk="0" hangingPunct="1">
        <a:defRPr sz="1800" kern="1200">
          <a:solidFill>
            <a:schemeClr val="tx1"/>
          </a:solidFill>
          <a:latin typeface="+mn-lt"/>
          <a:ea typeface="+mn-ea"/>
          <a:cs typeface="+mn-cs"/>
        </a:defRPr>
      </a:lvl2pPr>
      <a:lvl3pPr marL="913832" algn="l" defTabSz="913832" rtl="0" eaLnBrk="1" latinLnBrk="0" hangingPunct="1">
        <a:defRPr sz="1800" kern="1200">
          <a:solidFill>
            <a:schemeClr val="tx1"/>
          </a:solidFill>
          <a:latin typeface="+mn-lt"/>
          <a:ea typeface="+mn-ea"/>
          <a:cs typeface="+mn-cs"/>
        </a:defRPr>
      </a:lvl3pPr>
      <a:lvl4pPr marL="1370748" algn="l" defTabSz="913832" rtl="0" eaLnBrk="1" latinLnBrk="0" hangingPunct="1">
        <a:defRPr sz="1800" kern="1200">
          <a:solidFill>
            <a:schemeClr val="tx1"/>
          </a:solidFill>
          <a:latin typeface="+mn-lt"/>
          <a:ea typeface="+mn-ea"/>
          <a:cs typeface="+mn-cs"/>
        </a:defRPr>
      </a:lvl4pPr>
      <a:lvl5pPr marL="1827662" algn="l" defTabSz="913832" rtl="0" eaLnBrk="1" latinLnBrk="0" hangingPunct="1">
        <a:defRPr sz="1800" kern="1200">
          <a:solidFill>
            <a:schemeClr val="tx1"/>
          </a:solidFill>
          <a:latin typeface="+mn-lt"/>
          <a:ea typeface="+mn-ea"/>
          <a:cs typeface="+mn-cs"/>
        </a:defRPr>
      </a:lvl5pPr>
      <a:lvl6pPr marL="2284579" algn="l" defTabSz="913832" rtl="0" eaLnBrk="1" latinLnBrk="0" hangingPunct="1">
        <a:defRPr sz="1800" kern="1200">
          <a:solidFill>
            <a:schemeClr val="tx1"/>
          </a:solidFill>
          <a:latin typeface="+mn-lt"/>
          <a:ea typeface="+mn-ea"/>
          <a:cs typeface="+mn-cs"/>
        </a:defRPr>
      </a:lvl6pPr>
      <a:lvl7pPr marL="2741494" algn="l" defTabSz="913832" rtl="0" eaLnBrk="1" latinLnBrk="0" hangingPunct="1">
        <a:defRPr sz="1800" kern="1200">
          <a:solidFill>
            <a:schemeClr val="tx1"/>
          </a:solidFill>
          <a:latin typeface="+mn-lt"/>
          <a:ea typeface="+mn-ea"/>
          <a:cs typeface="+mn-cs"/>
        </a:defRPr>
      </a:lvl7pPr>
      <a:lvl8pPr marL="3198408" algn="l" defTabSz="913832" rtl="0" eaLnBrk="1" latinLnBrk="0" hangingPunct="1">
        <a:defRPr sz="1800" kern="1200">
          <a:solidFill>
            <a:schemeClr val="tx1"/>
          </a:solidFill>
          <a:latin typeface="+mn-lt"/>
          <a:ea typeface="+mn-ea"/>
          <a:cs typeface="+mn-cs"/>
        </a:defRPr>
      </a:lvl8pPr>
      <a:lvl9pPr marL="3655325" algn="l" defTabSz="913832"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bwMode="auto">
          <a:xfrm>
            <a:off x="685800" y="76200"/>
            <a:ext cx="7772400" cy="838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35843" name="Rectangle 3"/>
          <p:cNvSpPr>
            <a:spLocks noGrp="1" noChangeArrowheads="1"/>
          </p:cNvSpPr>
          <p:nvPr>
            <p:ph type="body" idx="1"/>
          </p:nvPr>
        </p:nvSpPr>
        <p:spPr bwMode="auto">
          <a:xfrm>
            <a:off x="685800" y="914400"/>
            <a:ext cx="7772400" cy="5257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b="0">
                <a:solidFill>
                  <a:srgbClr val="000000"/>
                </a:solidFill>
                <a:latin typeface="Times New Roman" pitchFamily="18" charset="0"/>
              </a:defRPr>
            </a:lvl1pPr>
          </a:lstStyle>
          <a:p>
            <a:pPr>
              <a:defRPr/>
            </a:pPr>
            <a:endParaRPr lang="en-US">
              <a:cs typeface="+mn-cs"/>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b="0">
                <a:solidFill>
                  <a:srgbClr val="000000"/>
                </a:solidFill>
                <a:latin typeface="Times New Roman" pitchFamily="18" charset="0"/>
              </a:defRPr>
            </a:lvl1pPr>
          </a:lstStyle>
          <a:p>
            <a:pPr>
              <a:defRPr/>
            </a:pPr>
            <a:endParaRPr lang="en-US">
              <a:cs typeface="+mn-cs"/>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b="0">
                <a:solidFill>
                  <a:srgbClr val="000000"/>
                </a:solidFill>
                <a:latin typeface="Times New Roman" pitchFamily="18" charset="0"/>
              </a:defRPr>
            </a:lvl1pPr>
          </a:lstStyle>
          <a:p>
            <a:pPr>
              <a:defRPr/>
            </a:pPr>
            <a:fld id="{6FB1D190-F0A8-4BB2-9566-41A732BBF196}" type="slidenum">
              <a:rPr lang="en-US">
                <a:cs typeface="+mn-cs"/>
              </a:rPr>
              <a:pPr>
                <a:defRPr/>
              </a:pPr>
              <a:t>‹#›</a:t>
            </a:fld>
            <a:endParaRPr lang="en-US">
              <a:cs typeface="+mn-cs"/>
            </a:endParaRPr>
          </a:p>
        </p:txBody>
      </p:sp>
      <p:sp>
        <p:nvSpPr>
          <p:cNvPr id="1031" name="Line 7"/>
          <p:cNvSpPr>
            <a:spLocks noChangeShapeType="1"/>
          </p:cNvSpPr>
          <p:nvPr/>
        </p:nvSpPr>
        <p:spPr bwMode="auto">
          <a:xfrm>
            <a:off x="685800" y="838200"/>
            <a:ext cx="7772400" cy="0"/>
          </a:xfrm>
          <a:prstGeom prst="line">
            <a:avLst/>
          </a:prstGeom>
          <a:noFill/>
          <a:ln w="38100">
            <a:solidFill>
              <a:schemeClr val="tx1"/>
            </a:solidFill>
            <a:round/>
            <a:headEnd/>
            <a:tailEnd/>
          </a:ln>
          <a:effectLst/>
        </p:spPr>
        <p:txBody>
          <a:bodyPr wrap="none" anchor="ctr"/>
          <a:lstStyle/>
          <a:p>
            <a:pPr eaLnBrk="0" hangingPunct="0">
              <a:defRPr/>
            </a:pPr>
            <a:endParaRPr lang="en-US" sz="2400" b="1">
              <a:solidFill>
                <a:srgbClr val="000000"/>
              </a:solidFill>
              <a:latin typeface="Times New Roman" pitchFamily="18" charset="0"/>
              <a:cs typeface="+mn-cs"/>
            </a:endParaRPr>
          </a:p>
        </p:txBody>
      </p:sp>
    </p:spTree>
    <p:extLst>
      <p:ext uri="{BB962C8B-B14F-4D97-AF65-F5344CB8AC3E}">
        <p14:creationId xmlns:p14="http://schemas.microsoft.com/office/powerpoint/2010/main" val="1132535599"/>
      </p:ext>
    </p:extLst>
  </p:cSld>
  <p:clrMap bg1="lt1" tx1="dk1" bg2="lt2" tx2="dk2" accent1="accent1" accent2="accent2" accent3="accent3" accent4="accent4" accent5="accent5" accent6="accent6" hlink="hlink" folHlink="folHlink"/>
  <p:sldLayoutIdLst>
    <p:sldLayoutId id="2147484059" r:id="rId1"/>
    <p:sldLayoutId id="2147484060" r:id="rId2"/>
    <p:sldLayoutId id="2147484061" r:id="rId3"/>
    <p:sldLayoutId id="2147484062" r:id="rId4"/>
    <p:sldLayoutId id="2147484063" r:id="rId5"/>
    <p:sldLayoutId id="2147484064" r:id="rId6"/>
    <p:sldLayoutId id="2147484065" r:id="rId7"/>
    <p:sldLayoutId id="2147484066" r:id="rId8"/>
    <p:sldLayoutId id="2147484067" r:id="rId9"/>
    <p:sldLayoutId id="2147484068" r:id="rId10"/>
    <p:sldLayoutId id="2147484069" r:id="rId11"/>
  </p:sldLayoutIdLst>
  <p:txStyles>
    <p:titleStyle>
      <a:lvl1pPr algn="l" rtl="0" eaLnBrk="0" fontAlgn="base" hangingPunct="0">
        <a:spcBef>
          <a:spcPct val="0"/>
        </a:spcBef>
        <a:spcAft>
          <a:spcPct val="0"/>
        </a:spcAft>
        <a:defRPr sz="3400">
          <a:solidFill>
            <a:schemeClr val="tx2"/>
          </a:solidFill>
          <a:latin typeface="+mj-lt"/>
          <a:ea typeface="+mj-ea"/>
          <a:cs typeface="+mj-cs"/>
        </a:defRPr>
      </a:lvl1pPr>
      <a:lvl2pPr algn="l" rtl="0" eaLnBrk="0" fontAlgn="base" hangingPunct="0">
        <a:spcBef>
          <a:spcPct val="0"/>
        </a:spcBef>
        <a:spcAft>
          <a:spcPct val="0"/>
        </a:spcAft>
        <a:defRPr sz="3400">
          <a:solidFill>
            <a:schemeClr val="tx2"/>
          </a:solidFill>
          <a:latin typeface="Arial" pitchFamily="34" charset="0"/>
        </a:defRPr>
      </a:lvl2pPr>
      <a:lvl3pPr algn="l" rtl="0" eaLnBrk="0" fontAlgn="base" hangingPunct="0">
        <a:spcBef>
          <a:spcPct val="0"/>
        </a:spcBef>
        <a:spcAft>
          <a:spcPct val="0"/>
        </a:spcAft>
        <a:defRPr sz="3400">
          <a:solidFill>
            <a:schemeClr val="tx2"/>
          </a:solidFill>
          <a:latin typeface="Arial" pitchFamily="34" charset="0"/>
        </a:defRPr>
      </a:lvl3pPr>
      <a:lvl4pPr algn="l" rtl="0" eaLnBrk="0" fontAlgn="base" hangingPunct="0">
        <a:spcBef>
          <a:spcPct val="0"/>
        </a:spcBef>
        <a:spcAft>
          <a:spcPct val="0"/>
        </a:spcAft>
        <a:defRPr sz="3400">
          <a:solidFill>
            <a:schemeClr val="tx2"/>
          </a:solidFill>
          <a:latin typeface="Arial" pitchFamily="34" charset="0"/>
        </a:defRPr>
      </a:lvl4pPr>
      <a:lvl5pPr algn="l" rtl="0" eaLnBrk="0" fontAlgn="base" hangingPunct="0">
        <a:spcBef>
          <a:spcPct val="0"/>
        </a:spcBef>
        <a:spcAft>
          <a:spcPct val="0"/>
        </a:spcAft>
        <a:defRPr sz="3400">
          <a:solidFill>
            <a:schemeClr val="tx2"/>
          </a:solidFill>
          <a:latin typeface="Arial" pitchFamily="34" charset="0"/>
        </a:defRPr>
      </a:lvl5pPr>
      <a:lvl6pPr marL="457200" algn="l" rtl="0" eaLnBrk="0" fontAlgn="base" hangingPunct="0">
        <a:spcBef>
          <a:spcPct val="0"/>
        </a:spcBef>
        <a:spcAft>
          <a:spcPct val="0"/>
        </a:spcAft>
        <a:defRPr sz="3400">
          <a:solidFill>
            <a:schemeClr val="tx2"/>
          </a:solidFill>
          <a:latin typeface="Arial" pitchFamily="34" charset="0"/>
        </a:defRPr>
      </a:lvl6pPr>
      <a:lvl7pPr marL="914400" algn="l" rtl="0" eaLnBrk="0" fontAlgn="base" hangingPunct="0">
        <a:spcBef>
          <a:spcPct val="0"/>
        </a:spcBef>
        <a:spcAft>
          <a:spcPct val="0"/>
        </a:spcAft>
        <a:defRPr sz="3400">
          <a:solidFill>
            <a:schemeClr val="tx2"/>
          </a:solidFill>
          <a:latin typeface="Arial" pitchFamily="34" charset="0"/>
        </a:defRPr>
      </a:lvl7pPr>
      <a:lvl8pPr marL="1371600" algn="l" rtl="0" eaLnBrk="0" fontAlgn="base" hangingPunct="0">
        <a:spcBef>
          <a:spcPct val="0"/>
        </a:spcBef>
        <a:spcAft>
          <a:spcPct val="0"/>
        </a:spcAft>
        <a:defRPr sz="3400">
          <a:solidFill>
            <a:schemeClr val="tx2"/>
          </a:solidFill>
          <a:latin typeface="Arial" pitchFamily="34" charset="0"/>
        </a:defRPr>
      </a:lvl8pPr>
      <a:lvl9pPr marL="1828800" algn="l" rtl="0" eaLnBrk="0" fontAlgn="base" hangingPunct="0">
        <a:spcBef>
          <a:spcPct val="0"/>
        </a:spcBef>
        <a:spcAft>
          <a:spcPct val="0"/>
        </a:spcAft>
        <a:defRPr sz="3400">
          <a:solidFill>
            <a:schemeClr val="tx2"/>
          </a:solidFill>
          <a:latin typeface="Arial" pitchFamily="34" charset="0"/>
        </a:defRPr>
      </a:lvl9pPr>
    </p:titleStyle>
    <p:bodyStyle>
      <a:lvl1pPr marL="342900" indent="-342900" algn="l" rtl="0" eaLnBrk="0" fontAlgn="base" hangingPunct="0">
        <a:spcBef>
          <a:spcPct val="20000"/>
        </a:spcBef>
        <a:spcAft>
          <a:spcPct val="0"/>
        </a:spcAft>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eaLnBrk="0" fontAlgn="base" hangingPunct="0">
        <a:spcBef>
          <a:spcPct val="20000"/>
        </a:spcBef>
        <a:spcAft>
          <a:spcPct val="0"/>
        </a:spcAft>
        <a:buChar char="»"/>
        <a:defRPr sz="1400">
          <a:solidFill>
            <a:schemeClr val="tx1"/>
          </a:solidFill>
          <a:latin typeface="+mn-lt"/>
        </a:defRPr>
      </a:lvl6pPr>
      <a:lvl7pPr marL="2971800" indent="-228600" algn="l" rtl="0" eaLnBrk="0" fontAlgn="base" hangingPunct="0">
        <a:spcBef>
          <a:spcPct val="20000"/>
        </a:spcBef>
        <a:spcAft>
          <a:spcPct val="0"/>
        </a:spcAft>
        <a:buChar char="»"/>
        <a:defRPr sz="1400">
          <a:solidFill>
            <a:schemeClr val="tx1"/>
          </a:solidFill>
          <a:latin typeface="+mn-lt"/>
        </a:defRPr>
      </a:lvl7pPr>
      <a:lvl8pPr marL="3429000" indent="-228600" algn="l" rtl="0" eaLnBrk="0" fontAlgn="base" hangingPunct="0">
        <a:spcBef>
          <a:spcPct val="20000"/>
        </a:spcBef>
        <a:spcAft>
          <a:spcPct val="0"/>
        </a:spcAft>
        <a:buChar char="»"/>
        <a:defRPr sz="1400">
          <a:solidFill>
            <a:schemeClr val="tx1"/>
          </a:solidFill>
          <a:latin typeface="+mn-lt"/>
        </a:defRPr>
      </a:lvl8pPr>
      <a:lvl9pPr marL="3886200" indent="-228600" algn="l" rtl="0" eaLnBrk="0" fontAlgn="base" hangingPunct="0">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0" tIns="45692" rIns="91380" bIns="45692" numCol="1" anchor="ctr" anchorCtr="0" compatLnSpc="1">
            <a:prstTxWarp prst="textNoShape">
              <a:avLst/>
            </a:prstTxWarp>
          </a:bodyPr>
          <a:lstStyle/>
          <a:p>
            <a:pPr lvl="0"/>
            <a:r>
              <a:rPr lang="en-US" altLang="en-US"/>
              <a:t>Click to edit Master title style</a:t>
            </a:r>
          </a:p>
        </p:txBody>
      </p:sp>
      <p:sp>
        <p:nvSpPr>
          <p:cNvPr id="12291"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0" tIns="45692" rIns="91380" bIns="4569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5258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380" tIns="45692" rIns="91380" bIns="45692" numCol="1" anchor="t" anchorCtr="0" compatLnSpc="1">
            <a:prstTxWarp prst="textNoShape">
              <a:avLst/>
            </a:prstTxWarp>
          </a:bodyPr>
          <a:lstStyle>
            <a:lvl1pPr>
              <a:defRPr sz="1400">
                <a:solidFill>
                  <a:srgbClr val="000000"/>
                </a:solidFill>
              </a:defRPr>
            </a:lvl1pPr>
          </a:lstStyle>
          <a:p>
            <a:pPr>
              <a:defRPr/>
            </a:pPr>
            <a:endParaRPr lang="en-US" altLang="en-US"/>
          </a:p>
        </p:txBody>
      </p:sp>
      <p:sp>
        <p:nvSpPr>
          <p:cNvPr id="15258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380" tIns="45692" rIns="91380" bIns="45692" numCol="1" anchor="t" anchorCtr="0" compatLnSpc="1">
            <a:prstTxWarp prst="textNoShape">
              <a:avLst/>
            </a:prstTxWarp>
          </a:bodyPr>
          <a:lstStyle>
            <a:lvl1pPr algn="ctr">
              <a:defRPr sz="1400">
                <a:solidFill>
                  <a:srgbClr val="000000"/>
                </a:solidFill>
              </a:defRPr>
            </a:lvl1pPr>
          </a:lstStyle>
          <a:p>
            <a:pPr>
              <a:defRPr/>
            </a:pPr>
            <a:endParaRPr lang="en-US" altLang="en-US"/>
          </a:p>
        </p:txBody>
      </p:sp>
      <p:sp>
        <p:nvSpPr>
          <p:cNvPr id="15258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380" tIns="45692" rIns="91380" bIns="45692" numCol="1" anchor="t" anchorCtr="0" compatLnSpc="1">
            <a:prstTxWarp prst="textNoShape">
              <a:avLst/>
            </a:prstTxWarp>
          </a:bodyPr>
          <a:lstStyle>
            <a:lvl1pPr algn="r">
              <a:defRPr sz="1400">
                <a:solidFill>
                  <a:srgbClr val="000000"/>
                </a:solidFill>
              </a:defRPr>
            </a:lvl1pPr>
          </a:lstStyle>
          <a:p>
            <a:fld id="{AA1DB877-DF31-404A-B5EC-377C94DC68BC}" type="slidenum">
              <a:rPr lang="en-US" altLang="en-US" smtClean="0"/>
              <a:pPr/>
              <a:t>‹#›</a:t>
            </a:fld>
            <a:endParaRPr lang="en-US" altLang="en-US"/>
          </a:p>
        </p:txBody>
      </p:sp>
    </p:spTree>
    <p:extLst>
      <p:ext uri="{BB962C8B-B14F-4D97-AF65-F5344CB8AC3E}">
        <p14:creationId xmlns:p14="http://schemas.microsoft.com/office/powerpoint/2010/main" val="2641358638"/>
      </p:ext>
    </p:extLst>
  </p:cSld>
  <p:clrMap bg1="lt1" tx1="dk1" bg2="lt2" tx2="dk2" accent1="accent1" accent2="accent2" accent3="accent3" accent4="accent4" accent5="accent5" accent6="accent6" hlink="hlink" folHlink="folHlink"/>
  <p:sldLayoutIdLst>
    <p:sldLayoutId id="2147484071" r:id="rId1"/>
    <p:sldLayoutId id="2147484072" r:id="rId2"/>
    <p:sldLayoutId id="2147484073" r:id="rId3"/>
    <p:sldLayoutId id="2147484074" r:id="rId4"/>
    <p:sldLayoutId id="2147484075" r:id="rId5"/>
    <p:sldLayoutId id="2147484076" r:id="rId6"/>
    <p:sldLayoutId id="2147484077" r:id="rId7"/>
    <p:sldLayoutId id="2147484078" r:id="rId8"/>
    <p:sldLayoutId id="2147484079" r:id="rId9"/>
    <p:sldLayoutId id="2147484080" r:id="rId10"/>
    <p:sldLayoutId id="214748408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6915" algn="ctr" rtl="0" fontAlgn="base">
        <a:spcBef>
          <a:spcPct val="0"/>
        </a:spcBef>
        <a:spcAft>
          <a:spcPct val="0"/>
        </a:spcAft>
        <a:defRPr sz="4400">
          <a:solidFill>
            <a:schemeClr val="tx2"/>
          </a:solidFill>
          <a:latin typeface="Arial" pitchFamily="34" charset="0"/>
        </a:defRPr>
      </a:lvl6pPr>
      <a:lvl7pPr marL="913832" algn="ctr" rtl="0" fontAlgn="base">
        <a:spcBef>
          <a:spcPct val="0"/>
        </a:spcBef>
        <a:spcAft>
          <a:spcPct val="0"/>
        </a:spcAft>
        <a:defRPr sz="4400">
          <a:solidFill>
            <a:schemeClr val="tx2"/>
          </a:solidFill>
          <a:latin typeface="Arial" pitchFamily="34" charset="0"/>
        </a:defRPr>
      </a:lvl7pPr>
      <a:lvl8pPr marL="1370748" algn="ctr" rtl="0" fontAlgn="base">
        <a:spcBef>
          <a:spcPct val="0"/>
        </a:spcBef>
        <a:spcAft>
          <a:spcPct val="0"/>
        </a:spcAft>
        <a:defRPr sz="4400">
          <a:solidFill>
            <a:schemeClr val="tx2"/>
          </a:solidFill>
          <a:latin typeface="Arial" pitchFamily="34" charset="0"/>
        </a:defRPr>
      </a:lvl8pPr>
      <a:lvl9pPr marL="1827662" algn="ctr" rtl="0" fontAlgn="base">
        <a:spcBef>
          <a:spcPct val="0"/>
        </a:spcBef>
        <a:spcAft>
          <a:spcPct val="0"/>
        </a:spcAft>
        <a:defRPr sz="4400">
          <a:solidFill>
            <a:schemeClr val="tx2"/>
          </a:solidFill>
          <a:latin typeface="Arial" pitchFamily="34"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3036" indent="-228459" algn="l" rtl="0" fontAlgn="base">
        <a:spcBef>
          <a:spcPct val="20000"/>
        </a:spcBef>
        <a:spcAft>
          <a:spcPct val="0"/>
        </a:spcAft>
        <a:buChar char="»"/>
        <a:defRPr sz="2000">
          <a:solidFill>
            <a:schemeClr val="tx1"/>
          </a:solidFill>
          <a:latin typeface="+mn-lt"/>
        </a:defRPr>
      </a:lvl6pPr>
      <a:lvl7pPr marL="2969952" indent="-228459" algn="l" rtl="0" fontAlgn="base">
        <a:spcBef>
          <a:spcPct val="20000"/>
        </a:spcBef>
        <a:spcAft>
          <a:spcPct val="0"/>
        </a:spcAft>
        <a:buChar char="»"/>
        <a:defRPr sz="2000">
          <a:solidFill>
            <a:schemeClr val="tx1"/>
          </a:solidFill>
          <a:latin typeface="+mn-lt"/>
        </a:defRPr>
      </a:lvl7pPr>
      <a:lvl8pPr marL="3426868" indent="-228459" algn="l" rtl="0" fontAlgn="base">
        <a:spcBef>
          <a:spcPct val="20000"/>
        </a:spcBef>
        <a:spcAft>
          <a:spcPct val="0"/>
        </a:spcAft>
        <a:buChar char="»"/>
        <a:defRPr sz="2000">
          <a:solidFill>
            <a:schemeClr val="tx1"/>
          </a:solidFill>
          <a:latin typeface="+mn-lt"/>
        </a:defRPr>
      </a:lvl8pPr>
      <a:lvl9pPr marL="3883783" indent="-228459" algn="l" rtl="0" fontAlgn="base">
        <a:spcBef>
          <a:spcPct val="20000"/>
        </a:spcBef>
        <a:spcAft>
          <a:spcPct val="0"/>
        </a:spcAft>
        <a:buChar char="»"/>
        <a:defRPr sz="2000">
          <a:solidFill>
            <a:schemeClr val="tx1"/>
          </a:solidFill>
          <a:latin typeface="+mn-lt"/>
        </a:defRPr>
      </a:lvl9pPr>
    </p:bodyStyle>
    <p:otherStyle>
      <a:defPPr>
        <a:defRPr lang="en-US"/>
      </a:defPPr>
      <a:lvl1pPr marL="0" algn="l" defTabSz="913832" rtl="0" eaLnBrk="1" latinLnBrk="0" hangingPunct="1">
        <a:defRPr sz="1800" kern="1200">
          <a:solidFill>
            <a:schemeClr val="tx1"/>
          </a:solidFill>
          <a:latin typeface="+mn-lt"/>
          <a:ea typeface="+mn-ea"/>
          <a:cs typeface="+mn-cs"/>
        </a:defRPr>
      </a:lvl1pPr>
      <a:lvl2pPr marL="456915" algn="l" defTabSz="913832" rtl="0" eaLnBrk="1" latinLnBrk="0" hangingPunct="1">
        <a:defRPr sz="1800" kern="1200">
          <a:solidFill>
            <a:schemeClr val="tx1"/>
          </a:solidFill>
          <a:latin typeface="+mn-lt"/>
          <a:ea typeface="+mn-ea"/>
          <a:cs typeface="+mn-cs"/>
        </a:defRPr>
      </a:lvl2pPr>
      <a:lvl3pPr marL="913832" algn="l" defTabSz="913832" rtl="0" eaLnBrk="1" latinLnBrk="0" hangingPunct="1">
        <a:defRPr sz="1800" kern="1200">
          <a:solidFill>
            <a:schemeClr val="tx1"/>
          </a:solidFill>
          <a:latin typeface="+mn-lt"/>
          <a:ea typeface="+mn-ea"/>
          <a:cs typeface="+mn-cs"/>
        </a:defRPr>
      </a:lvl3pPr>
      <a:lvl4pPr marL="1370748" algn="l" defTabSz="913832" rtl="0" eaLnBrk="1" latinLnBrk="0" hangingPunct="1">
        <a:defRPr sz="1800" kern="1200">
          <a:solidFill>
            <a:schemeClr val="tx1"/>
          </a:solidFill>
          <a:latin typeface="+mn-lt"/>
          <a:ea typeface="+mn-ea"/>
          <a:cs typeface="+mn-cs"/>
        </a:defRPr>
      </a:lvl4pPr>
      <a:lvl5pPr marL="1827662" algn="l" defTabSz="913832" rtl="0" eaLnBrk="1" latinLnBrk="0" hangingPunct="1">
        <a:defRPr sz="1800" kern="1200">
          <a:solidFill>
            <a:schemeClr val="tx1"/>
          </a:solidFill>
          <a:latin typeface="+mn-lt"/>
          <a:ea typeface="+mn-ea"/>
          <a:cs typeface="+mn-cs"/>
        </a:defRPr>
      </a:lvl5pPr>
      <a:lvl6pPr marL="2284579" algn="l" defTabSz="913832" rtl="0" eaLnBrk="1" latinLnBrk="0" hangingPunct="1">
        <a:defRPr sz="1800" kern="1200">
          <a:solidFill>
            <a:schemeClr val="tx1"/>
          </a:solidFill>
          <a:latin typeface="+mn-lt"/>
          <a:ea typeface="+mn-ea"/>
          <a:cs typeface="+mn-cs"/>
        </a:defRPr>
      </a:lvl6pPr>
      <a:lvl7pPr marL="2741494" algn="l" defTabSz="913832" rtl="0" eaLnBrk="1" latinLnBrk="0" hangingPunct="1">
        <a:defRPr sz="1800" kern="1200">
          <a:solidFill>
            <a:schemeClr val="tx1"/>
          </a:solidFill>
          <a:latin typeface="+mn-lt"/>
          <a:ea typeface="+mn-ea"/>
          <a:cs typeface="+mn-cs"/>
        </a:defRPr>
      </a:lvl7pPr>
      <a:lvl8pPr marL="3198408" algn="l" defTabSz="913832" rtl="0" eaLnBrk="1" latinLnBrk="0" hangingPunct="1">
        <a:defRPr sz="1800" kern="1200">
          <a:solidFill>
            <a:schemeClr val="tx1"/>
          </a:solidFill>
          <a:latin typeface="+mn-lt"/>
          <a:ea typeface="+mn-ea"/>
          <a:cs typeface="+mn-cs"/>
        </a:defRPr>
      </a:lvl8pPr>
      <a:lvl9pPr marL="3655325" algn="l" defTabSz="913832"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0" tIns="45692" rIns="91380" bIns="45692" numCol="1" anchor="ctr" anchorCtr="0" compatLnSpc="1">
            <a:prstTxWarp prst="textNoShape">
              <a:avLst/>
            </a:prstTxWarp>
          </a:bodyPr>
          <a:lstStyle/>
          <a:p>
            <a:pPr lvl="0"/>
            <a:r>
              <a:rPr lang="en-US" altLang="en-US"/>
              <a:t>Click to edit Master title style</a:t>
            </a:r>
          </a:p>
        </p:txBody>
      </p:sp>
      <p:sp>
        <p:nvSpPr>
          <p:cNvPr id="8195"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0" tIns="45692" rIns="91380" bIns="4569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64410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380" tIns="45692" rIns="91380" bIns="45692" numCol="1" anchor="t" anchorCtr="0" compatLnSpc="1">
            <a:prstTxWarp prst="textNoShape">
              <a:avLst/>
            </a:prstTxWarp>
          </a:bodyPr>
          <a:lstStyle>
            <a:lvl1pPr eaLnBrk="0" hangingPunct="0">
              <a:defRPr sz="1400">
                <a:solidFill>
                  <a:srgbClr val="000000"/>
                </a:solidFill>
              </a:defRPr>
            </a:lvl1pPr>
          </a:lstStyle>
          <a:p>
            <a:pPr>
              <a:defRPr/>
            </a:pPr>
            <a:fld id="{26ED3149-8637-4D80-B84F-B13D6AF61998}" type="datetimeFigureOut">
              <a:rPr lang="en-US" altLang="en-US"/>
              <a:pPr>
                <a:defRPr/>
              </a:pPr>
              <a:t>10/4/2017</a:t>
            </a:fld>
            <a:endParaRPr lang="en-US" altLang="en-US"/>
          </a:p>
        </p:txBody>
      </p:sp>
      <p:sp>
        <p:nvSpPr>
          <p:cNvPr id="64410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380" tIns="45692" rIns="91380" bIns="45692" numCol="1" anchor="t" anchorCtr="0" compatLnSpc="1">
            <a:prstTxWarp prst="textNoShape">
              <a:avLst/>
            </a:prstTxWarp>
          </a:bodyPr>
          <a:lstStyle>
            <a:lvl1pPr algn="ctr" eaLnBrk="0" hangingPunct="0">
              <a:defRPr sz="1400">
                <a:solidFill>
                  <a:srgbClr val="000000"/>
                </a:solidFill>
              </a:defRPr>
            </a:lvl1pPr>
          </a:lstStyle>
          <a:p>
            <a:pPr>
              <a:defRPr/>
            </a:pPr>
            <a:endParaRPr lang="en-US" altLang="en-US"/>
          </a:p>
        </p:txBody>
      </p:sp>
      <p:sp>
        <p:nvSpPr>
          <p:cNvPr id="64410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380" tIns="45692" rIns="91380" bIns="45692" numCol="1" anchor="t" anchorCtr="0" compatLnSpc="1">
            <a:prstTxWarp prst="textNoShape">
              <a:avLst/>
            </a:prstTxWarp>
          </a:bodyPr>
          <a:lstStyle>
            <a:lvl1pPr algn="r" eaLnBrk="0" hangingPunct="0">
              <a:defRPr sz="1400">
                <a:solidFill>
                  <a:srgbClr val="000000"/>
                </a:solidFill>
              </a:defRPr>
            </a:lvl1pPr>
          </a:lstStyle>
          <a:p>
            <a:fld id="{803653E8-9EDB-475F-85F9-6B49323BAAD0}" type="slidenum">
              <a:rPr lang="en-US" altLang="en-US" smtClean="0"/>
              <a:pPr/>
              <a:t>‹#›</a:t>
            </a:fld>
            <a:endParaRPr lang="en-US" altLang="en-US"/>
          </a:p>
        </p:txBody>
      </p:sp>
    </p:spTree>
    <p:extLst>
      <p:ext uri="{BB962C8B-B14F-4D97-AF65-F5344CB8AC3E}">
        <p14:creationId xmlns:p14="http://schemas.microsoft.com/office/powerpoint/2010/main" val="3668232089"/>
      </p:ext>
    </p:extLst>
  </p:cSld>
  <p:clrMap bg1="lt1" tx1="dk1" bg2="lt2" tx2="dk2" accent1="accent1" accent2="accent2" accent3="accent3" accent4="accent4" accent5="accent5" accent6="accent6" hlink="hlink" folHlink="folHlink"/>
  <p:sldLayoutIdLst>
    <p:sldLayoutId id="2147484083" r:id="rId1"/>
    <p:sldLayoutId id="2147484084" r:id="rId2"/>
    <p:sldLayoutId id="2147484085" r:id="rId3"/>
    <p:sldLayoutId id="2147484086" r:id="rId4"/>
    <p:sldLayoutId id="2147484087" r:id="rId5"/>
    <p:sldLayoutId id="2147484088" r:id="rId6"/>
    <p:sldLayoutId id="2147484089" r:id="rId7"/>
    <p:sldLayoutId id="2147484090" r:id="rId8"/>
    <p:sldLayoutId id="2147484091" r:id="rId9"/>
    <p:sldLayoutId id="2147484092" r:id="rId10"/>
    <p:sldLayoutId id="2147484093" r:id="rId11"/>
    <p:sldLayoutId id="2147484094" r:id="rId12"/>
    <p:sldLayoutId id="2147484095" r:id="rId1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6915" algn="ctr" rtl="0" fontAlgn="base">
        <a:spcBef>
          <a:spcPct val="0"/>
        </a:spcBef>
        <a:spcAft>
          <a:spcPct val="0"/>
        </a:spcAft>
        <a:defRPr sz="4400">
          <a:solidFill>
            <a:schemeClr val="tx2"/>
          </a:solidFill>
          <a:latin typeface="Arial" pitchFamily="34" charset="0"/>
        </a:defRPr>
      </a:lvl6pPr>
      <a:lvl7pPr marL="913832" algn="ctr" rtl="0" fontAlgn="base">
        <a:spcBef>
          <a:spcPct val="0"/>
        </a:spcBef>
        <a:spcAft>
          <a:spcPct val="0"/>
        </a:spcAft>
        <a:defRPr sz="4400">
          <a:solidFill>
            <a:schemeClr val="tx2"/>
          </a:solidFill>
          <a:latin typeface="Arial" pitchFamily="34" charset="0"/>
        </a:defRPr>
      </a:lvl7pPr>
      <a:lvl8pPr marL="1370748" algn="ctr" rtl="0" fontAlgn="base">
        <a:spcBef>
          <a:spcPct val="0"/>
        </a:spcBef>
        <a:spcAft>
          <a:spcPct val="0"/>
        </a:spcAft>
        <a:defRPr sz="4400">
          <a:solidFill>
            <a:schemeClr val="tx2"/>
          </a:solidFill>
          <a:latin typeface="Arial" pitchFamily="34" charset="0"/>
        </a:defRPr>
      </a:lvl8pPr>
      <a:lvl9pPr marL="1827662" algn="ctr" rtl="0" fontAlgn="base">
        <a:spcBef>
          <a:spcPct val="0"/>
        </a:spcBef>
        <a:spcAft>
          <a:spcPct val="0"/>
        </a:spcAft>
        <a:defRPr sz="4400">
          <a:solidFill>
            <a:schemeClr val="tx2"/>
          </a:solidFill>
          <a:latin typeface="Arial" pitchFamily="34"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3036" indent="-228459" algn="l" rtl="0" fontAlgn="base">
        <a:spcBef>
          <a:spcPct val="20000"/>
        </a:spcBef>
        <a:spcAft>
          <a:spcPct val="0"/>
        </a:spcAft>
        <a:buChar char="»"/>
        <a:defRPr sz="2000">
          <a:solidFill>
            <a:schemeClr val="tx1"/>
          </a:solidFill>
          <a:latin typeface="+mn-lt"/>
        </a:defRPr>
      </a:lvl6pPr>
      <a:lvl7pPr marL="2969952" indent="-228459" algn="l" rtl="0" fontAlgn="base">
        <a:spcBef>
          <a:spcPct val="20000"/>
        </a:spcBef>
        <a:spcAft>
          <a:spcPct val="0"/>
        </a:spcAft>
        <a:buChar char="»"/>
        <a:defRPr sz="2000">
          <a:solidFill>
            <a:schemeClr val="tx1"/>
          </a:solidFill>
          <a:latin typeface="+mn-lt"/>
        </a:defRPr>
      </a:lvl7pPr>
      <a:lvl8pPr marL="3426868" indent="-228459" algn="l" rtl="0" fontAlgn="base">
        <a:spcBef>
          <a:spcPct val="20000"/>
        </a:spcBef>
        <a:spcAft>
          <a:spcPct val="0"/>
        </a:spcAft>
        <a:buChar char="»"/>
        <a:defRPr sz="2000">
          <a:solidFill>
            <a:schemeClr val="tx1"/>
          </a:solidFill>
          <a:latin typeface="+mn-lt"/>
        </a:defRPr>
      </a:lvl8pPr>
      <a:lvl9pPr marL="3883783" indent="-228459" algn="l" rtl="0" fontAlgn="base">
        <a:spcBef>
          <a:spcPct val="20000"/>
        </a:spcBef>
        <a:spcAft>
          <a:spcPct val="0"/>
        </a:spcAft>
        <a:buChar char="»"/>
        <a:defRPr sz="2000">
          <a:solidFill>
            <a:schemeClr val="tx1"/>
          </a:solidFill>
          <a:latin typeface="+mn-lt"/>
        </a:defRPr>
      </a:lvl9pPr>
    </p:bodyStyle>
    <p:otherStyle>
      <a:defPPr>
        <a:defRPr lang="en-US"/>
      </a:defPPr>
      <a:lvl1pPr marL="0" algn="l" defTabSz="913832" rtl="0" eaLnBrk="1" latinLnBrk="0" hangingPunct="1">
        <a:defRPr sz="1800" kern="1200">
          <a:solidFill>
            <a:schemeClr val="tx1"/>
          </a:solidFill>
          <a:latin typeface="+mn-lt"/>
          <a:ea typeface="+mn-ea"/>
          <a:cs typeface="+mn-cs"/>
        </a:defRPr>
      </a:lvl1pPr>
      <a:lvl2pPr marL="456915" algn="l" defTabSz="913832" rtl="0" eaLnBrk="1" latinLnBrk="0" hangingPunct="1">
        <a:defRPr sz="1800" kern="1200">
          <a:solidFill>
            <a:schemeClr val="tx1"/>
          </a:solidFill>
          <a:latin typeface="+mn-lt"/>
          <a:ea typeface="+mn-ea"/>
          <a:cs typeface="+mn-cs"/>
        </a:defRPr>
      </a:lvl2pPr>
      <a:lvl3pPr marL="913832" algn="l" defTabSz="913832" rtl="0" eaLnBrk="1" latinLnBrk="0" hangingPunct="1">
        <a:defRPr sz="1800" kern="1200">
          <a:solidFill>
            <a:schemeClr val="tx1"/>
          </a:solidFill>
          <a:latin typeface="+mn-lt"/>
          <a:ea typeface="+mn-ea"/>
          <a:cs typeface="+mn-cs"/>
        </a:defRPr>
      </a:lvl3pPr>
      <a:lvl4pPr marL="1370748" algn="l" defTabSz="913832" rtl="0" eaLnBrk="1" latinLnBrk="0" hangingPunct="1">
        <a:defRPr sz="1800" kern="1200">
          <a:solidFill>
            <a:schemeClr val="tx1"/>
          </a:solidFill>
          <a:latin typeface="+mn-lt"/>
          <a:ea typeface="+mn-ea"/>
          <a:cs typeface="+mn-cs"/>
        </a:defRPr>
      </a:lvl4pPr>
      <a:lvl5pPr marL="1827662" algn="l" defTabSz="913832" rtl="0" eaLnBrk="1" latinLnBrk="0" hangingPunct="1">
        <a:defRPr sz="1800" kern="1200">
          <a:solidFill>
            <a:schemeClr val="tx1"/>
          </a:solidFill>
          <a:latin typeface="+mn-lt"/>
          <a:ea typeface="+mn-ea"/>
          <a:cs typeface="+mn-cs"/>
        </a:defRPr>
      </a:lvl5pPr>
      <a:lvl6pPr marL="2284579" algn="l" defTabSz="913832" rtl="0" eaLnBrk="1" latinLnBrk="0" hangingPunct="1">
        <a:defRPr sz="1800" kern="1200">
          <a:solidFill>
            <a:schemeClr val="tx1"/>
          </a:solidFill>
          <a:latin typeface="+mn-lt"/>
          <a:ea typeface="+mn-ea"/>
          <a:cs typeface="+mn-cs"/>
        </a:defRPr>
      </a:lvl6pPr>
      <a:lvl7pPr marL="2741494" algn="l" defTabSz="913832" rtl="0" eaLnBrk="1" latinLnBrk="0" hangingPunct="1">
        <a:defRPr sz="1800" kern="1200">
          <a:solidFill>
            <a:schemeClr val="tx1"/>
          </a:solidFill>
          <a:latin typeface="+mn-lt"/>
          <a:ea typeface="+mn-ea"/>
          <a:cs typeface="+mn-cs"/>
        </a:defRPr>
      </a:lvl7pPr>
      <a:lvl8pPr marL="3198408" algn="l" defTabSz="913832" rtl="0" eaLnBrk="1" latinLnBrk="0" hangingPunct="1">
        <a:defRPr sz="1800" kern="1200">
          <a:solidFill>
            <a:schemeClr val="tx1"/>
          </a:solidFill>
          <a:latin typeface="+mn-lt"/>
          <a:ea typeface="+mn-ea"/>
          <a:cs typeface="+mn-cs"/>
        </a:defRPr>
      </a:lvl8pPr>
      <a:lvl9pPr marL="3655325" algn="l" defTabSz="913832"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69.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84.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69.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74.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74.xml"/><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5.jpeg"/><Relationship Id="rId7" Type="http://schemas.openxmlformats.org/officeDocument/2006/relationships/image" Target="../media/image13.png"/><Relationship Id="rId12"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74.xml"/><Relationship Id="rId6" Type="http://schemas.openxmlformats.org/officeDocument/2006/relationships/image" Target="../media/image12.png"/><Relationship Id="rId11" Type="http://schemas.openxmlformats.org/officeDocument/2006/relationships/image" Target="../media/image20.png"/><Relationship Id="rId5" Type="http://schemas.openxmlformats.org/officeDocument/2006/relationships/image" Target="../media/image14.jpeg"/><Relationship Id="rId10" Type="http://schemas.openxmlformats.org/officeDocument/2006/relationships/image" Target="../media/image19.png"/><Relationship Id="rId4" Type="http://schemas.openxmlformats.org/officeDocument/2006/relationships/image" Target="../media/image16.jpeg"/><Relationship Id="rId9" Type="http://schemas.openxmlformats.org/officeDocument/2006/relationships/image" Target="../media/image18.png"/></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3.bin"/><Relationship Id="rId13" Type="http://schemas.openxmlformats.org/officeDocument/2006/relationships/image" Target="../media/image26.png"/><Relationship Id="rId18" Type="http://schemas.openxmlformats.org/officeDocument/2006/relationships/oleObject" Target="../embeddings/oleObject8.bin"/><Relationship Id="rId26" Type="http://schemas.openxmlformats.org/officeDocument/2006/relationships/oleObject" Target="../embeddings/oleObject15.bin"/><Relationship Id="rId39" Type="http://schemas.openxmlformats.org/officeDocument/2006/relationships/oleObject" Target="../embeddings/oleObject28.bin"/><Relationship Id="rId3" Type="http://schemas.openxmlformats.org/officeDocument/2006/relationships/notesSlide" Target="../notesSlides/notesSlide7.xml"/><Relationship Id="rId21" Type="http://schemas.openxmlformats.org/officeDocument/2006/relationships/oleObject" Target="../embeddings/oleObject10.bin"/><Relationship Id="rId34" Type="http://schemas.openxmlformats.org/officeDocument/2006/relationships/oleObject" Target="../embeddings/oleObject23.bin"/><Relationship Id="rId7" Type="http://schemas.openxmlformats.org/officeDocument/2006/relationships/image" Target="../media/image23.png"/><Relationship Id="rId12" Type="http://schemas.openxmlformats.org/officeDocument/2006/relationships/oleObject" Target="../embeddings/oleObject5.bin"/><Relationship Id="rId17" Type="http://schemas.openxmlformats.org/officeDocument/2006/relationships/image" Target="../media/image28.png"/><Relationship Id="rId25" Type="http://schemas.openxmlformats.org/officeDocument/2006/relationships/oleObject" Target="../embeddings/oleObject14.bin"/><Relationship Id="rId33" Type="http://schemas.openxmlformats.org/officeDocument/2006/relationships/oleObject" Target="../embeddings/oleObject22.bin"/><Relationship Id="rId38" Type="http://schemas.openxmlformats.org/officeDocument/2006/relationships/oleObject" Target="../embeddings/oleObject27.bin"/><Relationship Id="rId2" Type="http://schemas.openxmlformats.org/officeDocument/2006/relationships/slideLayout" Target="../slideLayouts/slideLayout69.xml"/><Relationship Id="rId16" Type="http://schemas.openxmlformats.org/officeDocument/2006/relationships/oleObject" Target="../embeddings/oleObject7.bin"/><Relationship Id="rId20" Type="http://schemas.openxmlformats.org/officeDocument/2006/relationships/oleObject" Target="../embeddings/oleObject9.bin"/><Relationship Id="rId29" Type="http://schemas.openxmlformats.org/officeDocument/2006/relationships/oleObject" Target="../embeddings/oleObject18.bin"/><Relationship Id="rId41" Type="http://schemas.openxmlformats.org/officeDocument/2006/relationships/oleObject" Target="../embeddings/oleObject30.bin"/><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image" Target="../media/image25.png"/><Relationship Id="rId24" Type="http://schemas.openxmlformats.org/officeDocument/2006/relationships/oleObject" Target="../embeddings/oleObject13.bin"/><Relationship Id="rId32" Type="http://schemas.openxmlformats.org/officeDocument/2006/relationships/oleObject" Target="../embeddings/oleObject21.bin"/><Relationship Id="rId37" Type="http://schemas.openxmlformats.org/officeDocument/2006/relationships/oleObject" Target="../embeddings/oleObject26.bin"/><Relationship Id="rId40" Type="http://schemas.openxmlformats.org/officeDocument/2006/relationships/oleObject" Target="../embeddings/oleObject29.bin"/><Relationship Id="rId5" Type="http://schemas.openxmlformats.org/officeDocument/2006/relationships/image" Target="../media/image22.png"/><Relationship Id="rId15" Type="http://schemas.openxmlformats.org/officeDocument/2006/relationships/image" Target="../media/image27.png"/><Relationship Id="rId23" Type="http://schemas.openxmlformats.org/officeDocument/2006/relationships/oleObject" Target="../embeddings/oleObject12.bin"/><Relationship Id="rId28" Type="http://schemas.openxmlformats.org/officeDocument/2006/relationships/oleObject" Target="../embeddings/oleObject17.bin"/><Relationship Id="rId36" Type="http://schemas.openxmlformats.org/officeDocument/2006/relationships/oleObject" Target="../embeddings/oleObject25.bin"/><Relationship Id="rId10" Type="http://schemas.openxmlformats.org/officeDocument/2006/relationships/oleObject" Target="../embeddings/oleObject4.bin"/><Relationship Id="rId19" Type="http://schemas.openxmlformats.org/officeDocument/2006/relationships/image" Target="../media/image29.png"/><Relationship Id="rId31" Type="http://schemas.openxmlformats.org/officeDocument/2006/relationships/oleObject" Target="../embeddings/oleObject20.bin"/><Relationship Id="rId4" Type="http://schemas.openxmlformats.org/officeDocument/2006/relationships/oleObject" Target="../embeddings/oleObject1.bin"/><Relationship Id="rId9" Type="http://schemas.openxmlformats.org/officeDocument/2006/relationships/image" Target="../media/image24.png"/><Relationship Id="rId14" Type="http://schemas.openxmlformats.org/officeDocument/2006/relationships/oleObject" Target="../embeddings/oleObject6.bin"/><Relationship Id="rId22" Type="http://schemas.openxmlformats.org/officeDocument/2006/relationships/oleObject" Target="../embeddings/oleObject11.bin"/><Relationship Id="rId27" Type="http://schemas.openxmlformats.org/officeDocument/2006/relationships/oleObject" Target="../embeddings/oleObject16.bin"/><Relationship Id="rId30" Type="http://schemas.openxmlformats.org/officeDocument/2006/relationships/oleObject" Target="../embeddings/oleObject19.bin"/><Relationship Id="rId35" Type="http://schemas.openxmlformats.org/officeDocument/2006/relationships/oleObject" Target="../embeddings/oleObject24.bin"/></Relationships>
</file>

<file path=ppt/slides/_rels/slide11.xml.rels><?xml version="1.0" encoding="UTF-8" standalone="yes"?>
<Relationships xmlns="http://schemas.openxmlformats.org/package/2006/relationships"><Relationship Id="rId8" Type="http://schemas.openxmlformats.org/officeDocument/2006/relationships/image" Target="../media/image35.jpeg"/><Relationship Id="rId13" Type="http://schemas.openxmlformats.org/officeDocument/2006/relationships/oleObject" Target="../embeddings/oleObject32.bin"/><Relationship Id="rId3" Type="http://schemas.openxmlformats.org/officeDocument/2006/relationships/notesSlide" Target="../notesSlides/notesSlide8.xml"/><Relationship Id="rId7" Type="http://schemas.openxmlformats.org/officeDocument/2006/relationships/image" Target="../media/image34.jpeg"/><Relationship Id="rId12" Type="http://schemas.openxmlformats.org/officeDocument/2006/relationships/image" Target="../media/image30.wmf"/><Relationship Id="rId2" Type="http://schemas.openxmlformats.org/officeDocument/2006/relationships/slideLayout" Target="../slideLayouts/slideLayout69.xml"/><Relationship Id="rId16" Type="http://schemas.openxmlformats.org/officeDocument/2006/relationships/image" Target="../media/image39.png"/><Relationship Id="rId1" Type="http://schemas.openxmlformats.org/officeDocument/2006/relationships/vmlDrawing" Target="../drawings/vmlDrawing2.vml"/><Relationship Id="rId6" Type="http://schemas.openxmlformats.org/officeDocument/2006/relationships/image" Target="../media/image33.png"/><Relationship Id="rId11" Type="http://schemas.openxmlformats.org/officeDocument/2006/relationships/oleObject" Target="../embeddings/oleObject31.bin"/><Relationship Id="rId5" Type="http://schemas.openxmlformats.org/officeDocument/2006/relationships/image" Target="../media/image12.png"/><Relationship Id="rId15" Type="http://schemas.openxmlformats.org/officeDocument/2006/relationships/image" Target="../media/image38.png"/><Relationship Id="rId10" Type="http://schemas.openxmlformats.org/officeDocument/2006/relationships/image" Target="../media/image37.png"/><Relationship Id="rId4" Type="http://schemas.openxmlformats.org/officeDocument/2006/relationships/image" Target="../media/image32.jpeg"/><Relationship Id="rId9" Type="http://schemas.openxmlformats.org/officeDocument/2006/relationships/image" Target="../media/image36.png"/><Relationship Id="rId14" Type="http://schemas.openxmlformats.org/officeDocument/2006/relationships/image" Target="../media/image31.wmf"/></Relationships>
</file>

<file path=ppt/slides/_rels/slide12.xml.rels><?xml version="1.0" encoding="UTF-8" standalone="yes"?>
<Relationships xmlns="http://schemas.openxmlformats.org/package/2006/relationships"><Relationship Id="rId8" Type="http://schemas.openxmlformats.org/officeDocument/2006/relationships/image" Target="../media/image35.jpeg"/><Relationship Id="rId13" Type="http://schemas.openxmlformats.org/officeDocument/2006/relationships/oleObject" Target="../embeddings/oleObject32.bin"/><Relationship Id="rId3" Type="http://schemas.openxmlformats.org/officeDocument/2006/relationships/notesSlide" Target="../notesSlides/notesSlide9.xml"/><Relationship Id="rId7" Type="http://schemas.openxmlformats.org/officeDocument/2006/relationships/image" Target="../media/image34.jpeg"/><Relationship Id="rId12" Type="http://schemas.openxmlformats.org/officeDocument/2006/relationships/image" Target="../media/image30.wmf"/><Relationship Id="rId2" Type="http://schemas.openxmlformats.org/officeDocument/2006/relationships/slideLayout" Target="../slideLayouts/slideLayout69.xml"/><Relationship Id="rId16" Type="http://schemas.openxmlformats.org/officeDocument/2006/relationships/image" Target="../media/image39.png"/><Relationship Id="rId1" Type="http://schemas.openxmlformats.org/officeDocument/2006/relationships/vmlDrawing" Target="../drawings/vmlDrawing3.vml"/><Relationship Id="rId6" Type="http://schemas.openxmlformats.org/officeDocument/2006/relationships/image" Target="../media/image33.png"/><Relationship Id="rId11" Type="http://schemas.openxmlformats.org/officeDocument/2006/relationships/oleObject" Target="../embeddings/oleObject31.bin"/><Relationship Id="rId5" Type="http://schemas.openxmlformats.org/officeDocument/2006/relationships/image" Target="../media/image12.png"/><Relationship Id="rId15" Type="http://schemas.openxmlformats.org/officeDocument/2006/relationships/image" Target="../media/image38.png"/><Relationship Id="rId10" Type="http://schemas.openxmlformats.org/officeDocument/2006/relationships/image" Target="../media/image37.png"/><Relationship Id="rId4" Type="http://schemas.openxmlformats.org/officeDocument/2006/relationships/image" Target="../media/image32.jpeg"/><Relationship Id="rId9" Type="http://schemas.openxmlformats.org/officeDocument/2006/relationships/image" Target="../media/image36.png"/><Relationship Id="rId14" Type="http://schemas.openxmlformats.org/officeDocument/2006/relationships/image" Target="../media/image31.wmf"/></Relationships>
</file>

<file path=ppt/slides/_rels/slide13.xml.rels><?xml version="1.0" encoding="UTF-8" standalone="yes"?>
<Relationships xmlns="http://schemas.openxmlformats.org/package/2006/relationships"><Relationship Id="rId8" Type="http://schemas.openxmlformats.org/officeDocument/2006/relationships/image" Target="../media/image45.jpeg"/><Relationship Id="rId13" Type="http://schemas.openxmlformats.org/officeDocument/2006/relationships/image" Target="../media/image50.png"/><Relationship Id="rId18" Type="http://schemas.openxmlformats.org/officeDocument/2006/relationships/image" Target="../media/image55.png"/><Relationship Id="rId3" Type="http://schemas.openxmlformats.org/officeDocument/2006/relationships/image" Target="../media/image40.png"/><Relationship Id="rId21" Type="http://schemas.openxmlformats.org/officeDocument/2006/relationships/image" Target="../media/image58.png"/><Relationship Id="rId7" Type="http://schemas.openxmlformats.org/officeDocument/2006/relationships/image" Target="../media/image44.png"/><Relationship Id="rId12" Type="http://schemas.openxmlformats.org/officeDocument/2006/relationships/image" Target="../media/image49.png"/><Relationship Id="rId17" Type="http://schemas.openxmlformats.org/officeDocument/2006/relationships/image" Target="../media/image54.png"/><Relationship Id="rId2" Type="http://schemas.openxmlformats.org/officeDocument/2006/relationships/notesSlide" Target="../notesSlides/notesSlide10.xml"/><Relationship Id="rId16" Type="http://schemas.openxmlformats.org/officeDocument/2006/relationships/image" Target="../media/image53.png"/><Relationship Id="rId20" Type="http://schemas.openxmlformats.org/officeDocument/2006/relationships/image" Target="../media/image57.png"/><Relationship Id="rId1" Type="http://schemas.openxmlformats.org/officeDocument/2006/relationships/slideLayout" Target="../slideLayouts/slideLayout80.xml"/><Relationship Id="rId6" Type="http://schemas.openxmlformats.org/officeDocument/2006/relationships/image" Target="../media/image43.png"/><Relationship Id="rId11" Type="http://schemas.openxmlformats.org/officeDocument/2006/relationships/image" Target="../media/image48.png"/><Relationship Id="rId24" Type="http://schemas.openxmlformats.org/officeDocument/2006/relationships/image" Target="../media/image61.png"/><Relationship Id="rId5" Type="http://schemas.openxmlformats.org/officeDocument/2006/relationships/image" Target="../media/image42.png"/><Relationship Id="rId15" Type="http://schemas.openxmlformats.org/officeDocument/2006/relationships/image" Target="../media/image52.png"/><Relationship Id="rId23" Type="http://schemas.openxmlformats.org/officeDocument/2006/relationships/image" Target="../media/image60.png"/><Relationship Id="rId10" Type="http://schemas.openxmlformats.org/officeDocument/2006/relationships/image" Target="../media/image47.png"/><Relationship Id="rId19" Type="http://schemas.openxmlformats.org/officeDocument/2006/relationships/image" Target="../media/image56.png"/><Relationship Id="rId4" Type="http://schemas.openxmlformats.org/officeDocument/2006/relationships/image" Target="../media/image41.png"/><Relationship Id="rId9" Type="http://schemas.openxmlformats.org/officeDocument/2006/relationships/image" Target="../media/image46.png"/><Relationship Id="rId14" Type="http://schemas.openxmlformats.org/officeDocument/2006/relationships/image" Target="../media/image51.png"/><Relationship Id="rId22" Type="http://schemas.openxmlformats.org/officeDocument/2006/relationships/image" Target="../media/image59.png"/></Relationships>
</file>

<file path=ppt/slides/_rels/slide14.xml.rels><?xml version="1.0" encoding="UTF-8" standalone="yes"?>
<Relationships xmlns="http://schemas.openxmlformats.org/package/2006/relationships"><Relationship Id="rId8" Type="http://schemas.openxmlformats.org/officeDocument/2006/relationships/image" Target="../media/image67.jpeg"/><Relationship Id="rId13" Type="http://schemas.openxmlformats.org/officeDocument/2006/relationships/image" Target="../media/image72.jpeg"/><Relationship Id="rId3" Type="http://schemas.openxmlformats.org/officeDocument/2006/relationships/image" Target="../media/image62.jpeg"/><Relationship Id="rId7" Type="http://schemas.openxmlformats.org/officeDocument/2006/relationships/image" Target="../media/image66.jpeg"/><Relationship Id="rId12" Type="http://schemas.openxmlformats.org/officeDocument/2006/relationships/image" Target="../media/image71.jpeg"/><Relationship Id="rId17" Type="http://schemas.openxmlformats.org/officeDocument/2006/relationships/image" Target="../media/image76.jpeg"/><Relationship Id="rId2" Type="http://schemas.openxmlformats.org/officeDocument/2006/relationships/notesSlide" Target="../notesSlides/notesSlide11.xml"/><Relationship Id="rId16" Type="http://schemas.openxmlformats.org/officeDocument/2006/relationships/image" Target="../media/image75.jpeg"/><Relationship Id="rId1" Type="http://schemas.openxmlformats.org/officeDocument/2006/relationships/slideLayout" Target="../slideLayouts/slideLayout84.xml"/><Relationship Id="rId6" Type="http://schemas.openxmlformats.org/officeDocument/2006/relationships/image" Target="../media/image65.jpeg"/><Relationship Id="rId11" Type="http://schemas.openxmlformats.org/officeDocument/2006/relationships/image" Target="../media/image70.jpeg"/><Relationship Id="rId5" Type="http://schemas.openxmlformats.org/officeDocument/2006/relationships/image" Target="../media/image64.jpeg"/><Relationship Id="rId15" Type="http://schemas.openxmlformats.org/officeDocument/2006/relationships/image" Target="../media/image74.jpeg"/><Relationship Id="rId10" Type="http://schemas.openxmlformats.org/officeDocument/2006/relationships/image" Target="../media/image69.jpeg"/><Relationship Id="rId4" Type="http://schemas.openxmlformats.org/officeDocument/2006/relationships/image" Target="../media/image63.jpeg"/><Relationship Id="rId9" Type="http://schemas.openxmlformats.org/officeDocument/2006/relationships/image" Target="../media/image68.jpeg"/><Relationship Id="rId14" Type="http://schemas.openxmlformats.org/officeDocument/2006/relationships/image" Target="../media/image73.jpeg"/></Relationships>
</file>

<file path=ppt/slides/_rels/slide15.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78.jpe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0.xml"/></Relationships>
</file>

<file path=ppt/slides/_rels/slide20.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5.xml"/><Relationship Id="rId1" Type="http://schemas.openxmlformats.org/officeDocument/2006/relationships/slideLayout" Target="../slideLayouts/slideLayout4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22.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16.xml"/><Relationship Id="rId1" Type="http://schemas.openxmlformats.org/officeDocument/2006/relationships/slideLayout" Target="../slideLayouts/slideLayout47.xml"/><Relationship Id="rId5" Type="http://schemas.openxmlformats.org/officeDocument/2006/relationships/image" Target="../media/image83.png"/><Relationship Id="rId4" Type="http://schemas.openxmlformats.org/officeDocument/2006/relationships/image" Target="../media/image82.png"/></Relationships>
</file>

<file path=ppt/slides/_rels/slide23.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7.xml"/><Relationship Id="rId1" Type="http://schemas.openxmlformats.org/officeDocument/2006/relationships/slideLayout" Target="../slideLayouts/slideLayout36.xml"/></Relationships>
</file>

<file path=ppt/slides/_rels/slide24.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36.xml"/></Relationships>
</file>

<file path=ppt/slides/_rels/slide25.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8.xml"/><Relationship Id="rId1" Type="http://schemas.openxmlformats.org/officeDocument/2006/relationships/slideLayout" Target="../slideLayouts/slideLayout36.xml"/><Relationship Id="rId4" Type="http://schemas.openxmlformats.org/officeDocument/2006/relationships/image" Target="../media/image85.png"/></Relationships>
</file>

<file path=ppt/slides/_rels/slide26.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9.xml"/><Relationship Id="rId1" Type="http://schemas.openxmlformats.org/officeDocument/2006/relationships/slideLayout" Target="../slideLayouts/slideLayout36.xml"/><Relationship Id="rId5" Type="http://schemas.openxmlformats.org/officeDocument/2006/relationships/image" Target="../media/image87.jpeg"/><Relationship Id="rId4" Type="http://schemas.openxmlformats.org/officeDocument/2006/relationships/image" Target="../media/image8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29.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38.xml"/><Relationship Id="rId1" Type="http://schemas.openxmlformats.org/officeDocument/2006/relationships/slideLayout" Target="../slideLayouts/slideLayout12.xml"/><Relationship Id="rId4" Type="http://schemas.openxmlformats.org/officeDocument/2006/relationships/image" Target="../media/image95.jpeg"/></Relationships>
</file>

<file path=ppt/slides/_rels/slide48.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39.xml"/><Relationship Id="rId1" Type="http://schemas.openxmlformats.org/officeDocument/2006/relationships/slideLayout" Target="../slideLayouts/slideLayout12.xml"/><Relationship Id="rId6" Type="http://schemas.openxmlformats.org/officeDocument/2006/relationships/image" Target="../media/image97.jpeg"/><Relationship Id="rId5" Type="http://schemas.openxmlformats.org/officeDocument/2006/relationships/image" Target="../media/image95.jpeg"/><Relationship Id="rId4" Type="http://schemas.openxmlformats.org/officeDocument/2006/relationships/image" Target="../media/image96.jpeg"/></Relationships>
</file>

<file path=ppt/slides/_rels/slide49.xml.rels><?xml version="1.0" encoding="UTF-8" standalone="yes"?>
<Relationships xmlns="http://schemas.openxmlformats.org/package/2006/relationships"><Relationship Id="rId8" Type="http://schemas.openxmlformats.org/officeDocument/2006/relationships/image" Target="../media/image99.jpeg"/><Relationship Id="rId3" Type="http://schemas.openxmlformats.org/officeDocument/2006/relationships/image" Target="../media/image94.jpeg"/><Relationship Id="rId7" Type="http://schemas.openxmlformats.org/officeDocument/2006/relationships/image" Target="../media/image97.jpeg"/><Relationship Id="rId2" Type="http://schemas.openxmlformats.org/officeDocument/2006/relationships/notesSlide" Target="../notesSlides/notesSlide40.xml"/><Relationship Id="rId1" Type="http://schemas.openxmlformats.org/officeDocument/2006/relationships/slideLayout" Target="../slideLayouts/slideLayout12.xml"/><Relationship Id="rId6" Type="http://schemas.openxmlformats.org/officeDocument/2006/relationships/image" Target="../media/image95.jpeg"/><Relationship Id="rId5" Type="http://schemas.openxmlformats.org/officeDocument/2006/relationships/image" Target="../media/image96.jpeg"/><Relationship Id="rId4" Type="http://schemas.openxmlformats.org/officeDocument/2006/relationships/image" Target="../media/image98.jpeg"/></Relationships>
</file>

<file path=ppt/slides/_rels/slide50.xml.rels><?xml version="1.0" encoding="UTF-8" standalone="yes"?>
<Relationships xmlns="http://schemas.openxmlformats.org/package/2006/relationships"><Relationship Id="rId8" Type="http://schemas.openxmlformats.org/officeDocument/2006/relationships/image" Target="../media/image95.jpeg"/><Relationship Id="rId3" Type="http://schemas.openxmlformats.org/officeDocument/2006/relationships/image" Target="../media/image94.jpeg"/><Relationship Id="rId7" Type="http://schemas.openxmlformats.org/officeDocument/2006/relationships/image" Target="../media/image96.jpeg"/><Relationship Id="rId2" Type="http://schemas.openxmlformats.org/officeDocument/2006/relationships/notesSlide" Target="../notesSlides/notesSlide41.xml"/><Relationship Id="rId1" Type="http://schemas.openxmlformats.org/officeDocument/2006/relationships/slideLayout" Target="../slideLayouts/slideLayout12.xml"/><Relationship Id="rId6" Type="http://schemas.openxmlformats.org/officeDocument/2006/relationships/image" Target="../media/image98.jpeg"/><Relationship Id="rId5" Type="http://schemas.openxmlformats.org/officeDocument/2006/relationships/image" Target="../media/image100.jpeg"/><Relationship Id="rId10" Type="http://schemas.openxmlformats.org/officeDocument/2006/relationships/image" Target="../media/image101.jpeg"/><Relationship Id="rId4" Type="http://schemas.openxmlformats.org/officeDocument/2006/relationships/image" Target="../media/image99.jpeg"/><Relationship Id="rId9" Type="http://schemas.openxmlformats.org/officeDocument/2006/relationships/image" Target="../media/image97.jpeg"/></Relationships>
</file>

<file path=ppt/slides/_rels/slide51.xml.rels><?xml version="1.0" encoding="UTF-8" standalone="yes"?>
<Relationships xmlns="http://schemas.openxmlformats.org/package/2006/relationships"><Relationship Id="rId8" Type="http://schemas.openxmlformats.org/officeDocument/2006/relationships/image" Target="../media/image95.jpeg"/><Relationship Id="rId3" Type="http://schemas.openxmlformats.org/officeDocument/2006/relationships/image" Target="../media/image94.jpeg"/><Relationship Id="rId7" Type="http://schemas.openxmlformats.org/officeDocument/2006/relationships/image" Target="../media/image96.jpeg"/><Relationship Id="rId2" Type="http://schemas.openxmlformats.org/officeDocument/2006/relationships/notesSlide" Target="../notesSlides/notesSlide42.xml"/><Relationship Id="rId1" Type="http://schemas.openxmlformats.org/officeDocument/2006/relationships/slideLayout" Target="../slideLayouts/slideLayout12.xml"/><Relationship Id="rId6" Type="http://schemas.openxmlformats.org/officeDocument/2006/relationships/image" Target="../media/image98.jpeg"/><Relationship Id="rId11" Type="http://schemas.openxmlformats.org/officeDocument/2006/relationships/image" Target="../media/image102.jpeg"/><Relationship Id="rId5" Type="http://schemas.openxmlformats.org/officeDocument/2006/relationships/image" Target="../media/image100.jpeg"/><Relationship Id="rId10" Type="http://schemas.openxmlformats.org/officeDocument/2006/relationships/image" Target="../media/image101.jpeg"/><Relationship Id="rId4" Type="http://schemas.openxmlformats.org/officeDocument/2006/relationships/image" Target="../media/image99.jpeg"/><Relationship Id="rId9" Type="http://schemas.openxmlformats.org/officeDocument/2006/relationships/image" Target="../media/image97.jpeg"/></Relationships>
</file>

<file path=ppt/slides/_rels/slide52.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43.xml"/><Relationship Id="rId1" Type="http://schemas.openxmlformats.org/officeDocument/2006/relationships/slideLayout" Target="../slideLayouts/slideLayout17.xml"/><Relationship Id="rId4" Type="http://schemas.openxmlformats.org/officeDocument/2006/relationships/image" Target="../media/image104.png"/></Relationships>
</file>

<file path=ppt/slides/_rels/slide53.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44.xml"/><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46.xml"/><Relationship Id="rId1" Type="http://schemas.openxmlformats.org/officeDocument/2006/relationships/slideLayout" Target="../slideLayouts/slideLayout13.xml"/><Relationship Id="rId5" Type="http://schemas.openxmlformats.org/officeDocument/2006/relationships/image" Target="../media/image108.png"/><Relationship Id="rId4" Type="http://schemas.openxmlformats.org/officeDocument/2006/relationships/image" Target="../media/image107.png"/></Relationships>
</file>

<file path=ppt/slides/_rels/slide56.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47.xml"/><Relationship Id="rId1" Type="http://schemas.openxmlformats.org/officeDocument/2006/relationships/slideLayout" Target="../slideLayouts/slideLayout15.xml"/><Relationship Id="rId6" Type="http://schemas.openxmlformats.org/officeDocument/2006/relationships/image" Target="../media/image108.png"/><Relationship Id="rId5" Type="http://schemas.openxmlformats.org/officeDocument/2006/relationships/image" Target="../media/image110.wmf"/><Relationship Id="rId4" Type="http://schemas.openxmlformats.org/officeDocument/2006/relationships/image" Target="../media/image107.png"/></Relationships>
</file>

<file path=ppt/slides/_rels/slide57.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48.xml"/><Relationship Id="rId1" Type="http://schemas.openxmlformats.org/officeDocument/2006/relationships/slideLayout" Target="../slideLayouts/slideLayout23.xml"/></Relationships>
</file>

<file path=ppt/slides/_rels/slide58.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49.xml"/><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8" Type="http://schemas.openxmlformats.org/officeDocument/2006/relationships/image" Target="../media/image118.jpeg"/><Relationship Id="rId13" Type="http://schemas.openxmlformats.org/officeDocument/2006/relationships/image" Target="../media/image123.jpeg"/><Relationship Id="rId18" Type="http://schemas.openxmlformats.org/officeDocument/2006/relationships/image" Target="../media/image128.jpeg"/><Relationship Id="rId26" Type="http://schemas.openxmlformats.org/officeDocument/2006/relationships/image" Target="../media/image136.jpeg"/><Relationship Id="rId3" Type="http://schemas.openxmlformats.org/officeDocument/2006/relationships/image" Target="../media/image113.jpeg"/><Relationship Id="rId21" Type="http://schemas.openxmlformats.org/officeDocument/2006/relationships/image" Target="../media/image131.jpeg"/><Relationship Id="rId7" Type="http://schemas.openxmlformats.org/officeDocument/2006/relationships/image" Target="../media/image117.jpeg"/><Relationship Id="rId12" Type="http://schemas.openxmlformats.org/officeDocument/2006/relationships/image" Target="../media/image122.jpeg"/><Relationship Id="rId17" Type="http://schemas.openxmlformats.org/officeDocument/2006/relationships/image" Target="../media/image127.jpeg"/><Relationship Id="rId25" Type="http://schemas.openxmlformats.org/officeDocument/2006/relationships/image" Target="../media/image135.jpeg"/><Relationship Id="rId33" Type="http://schemas.openxmlformats.org/officeDocument/2006/relationships/image" Target="../media/image143.png"/><Relationship Id="rId2" Type="http://schemas.openxmlformats.org/officeDocument/2006/relationships/notesSlide" Target="../notesSlides/notesSlide50.xml"/><Relationship Id="rId16" Type="http://schemas.openxmlformats.org/officeDocument/2006/relationships/image" Target="../media/image126.jpeg"/><Relationship Id="rId20" Type="http://schemas.openxmlformats.org/officeDocument/2006/relationships/image" Target="../media/image130.jpeg"/><Relationship Id="rId29" Type="http://schemas.openxmlformats.org/officeDocument/2006/relationships/image" Target="../media/image139.jpeg"/><Relationship Id="rId1" Type="http://schemas.openxmlformats.org/officeDocument/2006/relationships/slideLayout" Target="../slideLayouts/slideLayout15.xml"/><Relationship Id="rId6" Type="http://schemas.openxmlformats.org/officeDocument/2006/relationships/image" Target="../media/image116.jpeg"/><Relationship Id="rId11" Type="http://schemas.openxmlformats.org/officeDocument/2006/relationships/image" Target="../media/image121.jpeg"/><Relationship Id="rId24" Type="http://schemas.openxmlformats.org/officeDocument/2006/relationships/image" Target="../media/image134.jpeg"/><Relationship Id="rId32" Type="http://schemas.openxmlformats.org/officeDocument/2006/relationships/image" Target="../media/image142.png"/><Relationship Id="rId5" Type="http://schemas.openxmlformats.org/officeDocument/2006/relationships/image" Target="../media/image115.jpeg"/><Relationship Id="rId15" Type="http://schemas.openxmlformats.org/officeDocument/2006/relationships/image" Target="../media/image125.jpeg"/><Relationship Id="rId23" Type="http://schemas.openxmlformats.org/officeDocument/2006/relationships/image" Target="../media/image133.jpeg"/><Relationship Id="rId28" Type="http://schemas.openxmlformats.org/officeDocument/2006/relationships/image" Target="../media/image138.jpeg"/><Relationship Id="rId10" Type="http://schemas.openxmlformats.org/officeDocument/2006/relationships/image" Target="../media/image120.jpeg"/><Relationship Id="rId19" Type="http://schemas.openxmlformats.org/officeDocument/2006/relationships/image" Target="../media/image129.jpeg"/><Relationship Id="rId31" Type="http://schemas.openxmlformats.org/officeDocument/2006/relationships/image" Target="../media/image141.jpeg"/><Relationship Id="rId4" Type="http://schemas.openxmlformats.org/officeDocument/2006/relationships/image" Target="../media/image114.jpeg"/><Relationship Id="rId9" Type="http://schemas.openxmlformats.org/officeDocument/2006/relationships/image" Target="../media/image119.jpeg"/><Relationship Id="rId14" Type="http://schemas.openxmlformats.org/officeDocument/2006/relationships/image" Target="../media/image124.jpeg"/><Relationship Id="rId22" Type="http://schemas.openxmlformats.org/officeDocument/2006/relationships/image" Target="../media/image132.jpeg"/><Relationship Id="rId27" Type="http://schemas.openxmlformats.org/officeDocument/2006/relationships/image" Target="../media/image137.jpeg"/><Relationship Id="rId30" Type="http://schemas.openxmlformats.org/officeDocument/2006/relationships/image" Target="../media/image140.jpeg"/></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62.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image" Target="../media/image144.png"/><Relationship Id="rId1" Type="http://schemas.openxmlformats.org/officeDocument/2006/relationships/slideLayout" Target="../slideLayouts/slideLayout36.xml"/></Relationships>
</file>

<file path=ppt/slides/_rels/slide63.xml.rels><?xml version="1.0" encoding="UTF-8" standalone="yes"?>
<Relationships xmlns="http://schemas.openxmlformats.org/package/2006/relationships"><Relationship Id="rId8" Type="http://schemas.openxmlformats.org/officeDocument/2006/relationships/image" Target="../media/image151.png"/><Relationship Id="rId13" Type="http://schemas.openxmlformats.org/officeDocument/2006/relationships/image" Target="../media/image156.jpeg"/><Relationship Id="rId3" Type="http://schemas.openxmlformats.org/officeDocument/2006/relationships/image" Target="../media/image146.jpeg"/><Relationship Id="rId7" Type="http://schemas.openxmlformats.org/officeDocument/2006/relationships/image" Target="../media/image150.png"/><Relationship Id="rId12" Type="http://schemas.openxmlformats.org/officeDocument/2006/relationships/image" Target="../media/image155.jpeg"/><Relationship Id="rId2" Type="http://schemas.openxmlformats.org/officeDocument/2006/relationships/notesSlide" Target="../notesSlides/notesSlide52.xml"/><Relationship Id="rId1" Type="http://schemas.openxmlformats.org/officeDocument/2006/relationships/slideLayout" Target="../slideLayouts/slideLayout95.xml"/><Relationship Id="rId6" Type="http://schemas.openxmlformats.org/officeDocument/2006/relationships/image" Target="../media/image149.png"/><Relationship Id="rId11" Type="http://schemas.openxmlformats.org/officeDocument/2006/relationships/image" Target="../media/image154.jpeg"/><Relationship Id="rId5" Type="http://schemas.openxmlformats.org/officeDocument/2006/relationships/image" Target="../media/image148.png"/><Relationship Id="rId10" Type="http://schemas.openxmlformats.org/officeDocument/2006/relationships/image" Target="../media/image153.jpeg"/><Relationship Id="rId4" Type="http://schemas.openxmlformats.org/officeDocument/2006/relationships/image" Target="../media/image147.png"/><Relationship Id="rId9" Type="http://schemas.openxmlformats.org/officeDocument/2006/relationships/image" Target="../media/image152.jpeg"/></Relationships>
</file>

<file path=ppt/slides/_rels/slide64.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10.png"/><Relationship Id="rId1" Type="http://schemas.openxmlformats.org/officeDocument/2006/relationships/slideLayout" Target="../slideLayouts/slideLayout135.xml"/></Relationships>
</file>

<file path=ppt/slides/_rels/slide65.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notesSlide" Target="../notesSlides/notesSlide53.xml"/><Relationship Id="rId1" Type="http://schemas.openxmlformats.org/officeDocument/2006/relationships/slideLayout" Target="../slideLayouts/slideLayout146.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91.xml"/></Relationships>
</file>

<file path=ppt/slides/_rels/slide67.xml.rels><?xml version="1.0" encoding="UTF-8" standalone="yes"?>
<Relationships xmlns="http://schemas.openxmlformats.org/package/2006/relationships"><Relationship Id="rId8" Type="http://schemas.openxmlformats.org/officeDocument/2006/relationships/image" Target="../media/image164.png"/><Relationship Id="rId13" Type="http://schemas.openxmlformats.org/officeDocument/2006/relationships/image" Target="../media/image169.jpeg"/><Relationship Id="rId3" Type="http://schemas.openxmlformats.org/officeDocument/2006/relationships/image" Target="../media/image159.png"/><Relationship Id="rId7" Type="http://schemas.openxmlformats.org/officeDocument/2006/relationships/image" Target="../media/image163.png"/><Relationship Id="rId12" Type="http://schemas.openxmlformats.org/officeDocument/2006/relationships/image" Target="../media/image168.png"/><Relationship Id="rId2" Type="http://schemas.openxmlformats.org/officeDocument/2006/relationships/image" Target="../media/image158.png"/><Relationship Id="rId16" Type="http://schemas.openxmlformats.org/officeDocument/2006/relationships/image" Target="../media/image172.jpeg"/><Relationship Id="rId1" Type="http://schemas.openxmlformats.org/officeDocument/2006/relationships/slideLayout" Target="../slideLayouts/slideLayout95.xml"/><Relationship Id="rId6" Type="http://schemas.openxmlformats.org/officeDocument/2006/relationships/image" Target="../media/image162.jpeg"/><Relationship Id="rId11" Type="http://schemas.openxmlformats.org/officeDocument/2006/relationships/image" Target="../media/image167.png"/><Relationship Id="rId5" Type="http://schemas.openxmlformats.org/officeDocument/2006/relationships/image" Target="../media/image161.png"/><Relationship Id="rId15" Type="http://schemas.openxmlformats.org/officeDocument/2006/relationships/image" Target="../media/image171.jpeg"/><Relationship Id="rId10" Type="http://schemas.openxmlformats.org/officeDocument/2006/relationships/image" Target="../media/image166.png"/><Relationship Id="rId4" Type="http://schemas.openxmlformats.org/officeDocument/2006/relationships/image" Target="../media/image160.jpeg"/><Relationship Id="rId9" Type="http://schemas.openxmlformats.org/officeDocument/2006/relationships/image" Target="../media/image165.png"/><Relationship Id="rId14" Type="http://schemas.openxmlformats.org/officeDocument/2006/relationships/image" Target="../media/image170.jpe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69.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8" Type="http://schemas.openxmlformats.org/officeDocument/2006/relationships/image" Target="../media/image179.jpeg"/><Relationship Id="rId3" Type="http://schemas.openxmlformats.org/officeDocument/2006/relationships/image" Target="../media/image174.jpeg"/><Relationship Id="rId7" Type="http://schemas.openxmlformats.org/officeDocument/2006/relationships/image" Target="../media/image178.jpeg"/><Relationship Id="rId2" Type="http://schemas.openxmlformats.org/officeDocument/2006/relationships/image" Target="../media/image173.jpeg"/><Relationship Id="rId1" Type="http://schemas.openxmlformats.org/officeDocument/2006/relationships/slideLayout" Target="../slideLayouts/slideLayout17.xml"/><Relationship Id="rId6" Type="http://schemas.openxmlformats.org/officeDocument/2006/relationships/image" Target="../media/image177.png"/><Relationship Id="rId5" Type="http://schemas.openxmlformats.org/officeDocument/2006/relationships/image" Target="../media/image176.jpeg"/><Relationship Id="rId4" Type="http://schemas.openxmlformats.org/officeDocument/2006/relationships/image" Target="../media/image175.jpeg"/></Relationships>
</file>

<file path=ppt/slides/_rels/slide71.xml.rels><?xml version="1.0" encoding="UTF-8" standalone="yes"?>
<Relationships xmlns="http://schemas.openxmlformats.org/package/2006/relationships"><Relationship Id="rId3" Type="http://schemas.openxmlformats.org/officeDocument/2006/relationships/image" Target="../media/image181.png"/><Relationship Id="rId2" Type="http://schemas.openxmlformats.org/officeDocument/2006/relationships/image" Target="../media/image180.png"/><Relationship Id="rId1" Type="http://schemas.openxmlformats.org/officeDocument/2006/relationships/slideLayout" Target="../slideLayouts/slideLayout95.xml"/></Relationships>
</file>

<file path=ppt/slides/_rels/slide72.xml.rels><?xml version="1.0" encoding="UTF-8" standalone="yes"?>
<Relationships xmlns="http://schemas.openxmlformats.org/package/2006/relationships"><Relationship Id="rId3" Type="http://schemas.openxmlformats.org/officeDocument/2006/relationships/image" Target="../media/image183.png"/><Relationship Id="rId2" Type="http://schemas.openxmlformats.org/officeDocument/2006/relationships/image" Target="../media/image182.png"/><Relationship Id="rId1" Type="http://schemas.openxmlformats.org/officeDocument/2006/relationships/slideLayout" Target="../slideLayouts/slideLayout95.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02.xml"/></Relationships>
</file>

<file path=ppt/slides/_rels/slide74.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notesSlide" Target="../notesSlides/notesSlide56.xml"/><Relationship Id="rId1" Type="http://schemas.openxmlformats.org/officeDocument/2006/relationships/slideLayout" Target="../slideLayouts/slideLayout113.xml"/><Relationship Id="rId4" Type="http://schemas.openxmlformats.org/officeDocument/2006/relationships/image" Target="../media/image181.png"/></Relationships>
</file>

<file path=ppt/slides/_rels/slide75.xml.rels><?xml version="1.0" encoding="UTF-8" standalone="yes"?>
<Relationships xmlns="http://schemas.openxmlformats.org/package/2006/relationships"><Relationship Id="rId8" Type="http://schemas.openxmlformats.org/officeDocument/2006/relationships/oleObject" Target="../embeddings/oleObject35.bin"/><Relationship Id="rId3" Type="http://schemas.openxmlformats.org/officeDocument/2006/relationships/notesSlide" Target="../notesSlides/notesSlide57.xml"/><Relationship Id="rId7" Type="http://schemas.openxmlformats.org/officeDocument/2006/relationships/image" Target="../media/image185.wmf"/><Relationship Id="rId2" Type="http://schemas.openxmlformats.org/officeDocument/2006/relationships/slideLayout" Target="../slideLayouts/slideLayout124.xml"/><Relationship Id="rId1" Type="http://schemas.openxmlformats.org/officeDocument/2006/relationships/vmlDrawing" Target="../drawings/vmlDrawing4.vml"/><Relationship Id="rId6" Type="http://schemas.openxmlformats.org/officeDocument/2006/relationships/oleObject" Target="../embeddings/oleObject34.bin"/><Relationship Id="rId11" Type="http://schemas.openxmlformats.org/officeDocument/2006/relationships/image" Target="../media/image187.wmf"/><Relationship Id="rId5" Type="http://schemas.openxmlformats.org/officeDocument/2006/relationships/image" Target="../media/image184.wmf"/><Relationship Id="rId10" Type="http://schemas.openxmlformats.org/officeDocument/2006/relationships/oleObject" Target="../embeddings/oleObject36.bin"/><Relationship Id="rId4" Type="http://schemas.openxmlformats.org/officeDocument/2006/relationships/oleObject" Target="../embeddings/oleObject33.bin"/><Relationship Id="rId9" Type="http://schemas.openxmlformats.org/officeDocument/2006/relationships/image" Target="../media/image186.wmf"/></Relationships>
</file>

<file path=ppt/slides/_rels/slide76.xml.rels><?xml version="1.0" encoding="UTF-8" standalone="yes"?>
<Relationships xmlns="http://schemas.openxmlformats.org/package/2006/relationships"><Relationship Id="rId3" Type="http://schemas.openxmlformats.org/officeDocument/2006/relationships/image" Target="../media/image182.png"/><Relationship Id="rId2" Type="http://schemas.openxmlformats.org/officeDocument/2006/relationships/notesSlide" Target="../notesSlides/notesSlide58.xml"/><Relationship Id="rId1" Type="http://schemas.openxmlformats.org/officeDocument/2006/relationships/slideLayout" Target="../slideLayouts/slideLayout113.xml"/><Relationship Id="rId6" Type="http://schemas.openxmlformats.org/officeDocument/2006/relationships/image" Target="../media/image181.png"/><Relationship Id="rId5" Type="http://schemas.openxmlformats.org/officeDocument/2006/relationships/image" Target="../media/image180.png"/><Relationship Id="rId4" Type="http://schemas.openxmlformats.org/officeDocument/2006/relationships/image" Target="../media/image183.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13.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96.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96.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96.xml"/></Relationships>
</file>

<file path=ppt/slides/_rels/slide81.xml.rels><?xml version="1.0" encoding="UTF-8" standalone="yes"?>
<Relationships xmlns="http://schemas.openxmlformats.org/package/2006/relationships"><Relationship Id="rId8" Type="http://schemas.openxmlformats.org/officeDocument/2006/relationships/image" Target="../media/image194.jpeg"/><Relationship Id="rId3" Type="http://schemas.openxmlformats.org/officeDocument/2006/relationships/image" Target="../media/image189.jpeg"/><Relationship Id="rId7" Type="http://schemas.openxmlformats.org/officeDocument/2006/relationships/image" Target="../media/image193.jpeg"/><Relationship Id="rId2" Type="http://schemas.openxmlformats.org/officeDocument/2006/relationships/image" Target="../media/image188.png"/><Relationship Id="rId1" Type="http://schemas.openxmlformats.org/officeDocument/2006/relationships/slideLayout" Target="../slideLayouts/slideLayout13.xml"/><Relationship Id="rId6" Type="http://schemas.openxmlformats.org/officeDocument/2006/relationships/image" Target="../media/image192.jpeg"/><Relationship Id="rId11" Type="http://schemas.openxmlformats.org/officeDocument/2006/relationships/image" Target="../media/image197.jpeg"/><Relationship Id="rId5" Type="http://schemas.openxmlformats.org/officeDocument/2006/relationships/image" Target="../media/image191.jpeg"/><Relationship Id="rId10" Type="http://schemas.openxmlformats.org/officeDocument/2006/relationships/image" Target="../media/image196.jpeg"/><Relationship Id="rId4" Type="http://schemas.openxmlformats.org/officeDocument/2006/relationships/image" Target="../media/image190.jpeg"/><Relationship Id="rId9" Type="http://schemas.openxmlformats.org/officeDocument/2006/relationships/image" Target="../media/image195.jpeg"/></Relationships>
</file>

<file path=ppt/slides/_rels/slide82.xml.rels><?xml version="1.0" encoding="UTF-8" standalone="yes"?>
<Relationships xmlns="http://schemas.openxmlformats.org/package/2006/relationships"><Relationship Id="rId8" Type="http://schemas.openxmlformats.org/officeDocument/2006/relationships/image" Target="../media/image203.jpeg"/><Relationship Id="rId3" Type="http://schemas.openxmlformats.org/officeDocument/2006/relationships/image" Target="../media/image198.jpeg"/><Relationship Id="rId7" Type="http://schemas.openxmlformats.org/officeDocument/2006/relationships/image" Target="../media/image202.jpeg"/><Relationship Id="rId12" Type="http://schemas.openxmlformats.org/officeDocument/2006/relationships/image" Target="../media/image207.jpeg"/><Relationship Id="rId2" Type="http://schemas.openxmlformats.org/officeDocument/2006/relationships/notesSlide" Target="../notesSlides/notesSlide62.xml"/><Relationship Id="rId1" Type="http://schemas.openxmlformats.org/officeDocument/2006/relationships/slideLayout" Target="../slideLayouts/slideLayout18.xml"/><Relationship Id="rId6" Type="http://schemas.openxmlformats.org/officeDocument/2006/relationships/image" Target="../media/image201.jpeg"/><Relationship Id="rId11" Type="http://schemas.openxmlformats.org/officeDocument/2006/relationships/image" Target="../media/image206.jpeg"/><Relationship Id="rId5" Type="http://schemas.openxmlformats.org/officeDocument/2006/relationships/image" Target="../media/image200.jpeg"/><Relationship Id="rId10" Type="http://schemas.openxmlformats.org/officeDocument/2006/relationships/image" Target="../media/image205.jpeg"/><Relationship Id="rId4" Type="http://schemas.openxmlformats.org/officeDocument/2006/relationships/image" Target="../media/image199.jpeg"/><Relationship Id="rId9" Type="http://schemas.openxmlformats.org/officeDocument/2006/relationships/image" Target="../media/image204.jpeg"/></Relationships>
</file>

<file path=ppt/slides/_rels/slide83.xml.rels><?xml version="1.0" encoding="UTF-8" standalone="yes"?>
<Relationships xmlns="http://schemas.openxmlformats.org/package/2006/relationships"><Relationship Id="rId3" Type="http://schemas.openxmlformats.org/officeDocument/2006/relationships/image" Target="../media/image208.png"/><Relationship Id="rId2" Type="http://schemas.openxmlformats.org/officeDocument/2006/relationships/notesSlide" Target="../notesSlides/notesSlide63.xml"/><Relationship Id="rId1" Type="http://schemas.openxmlformats.org/officeDocument/2006/relationships/slideLayout" Target="../slideLayouts/slideLayout13.xml"/><Relationship Id="rId4" Type="http://schemas.openxmlformats.org/officeDocument/2006/relationships/image" Target="../media/image209.png"/></Relationships>
</file>

<file path=ppt/slides/_rels/slide84.xml.rels><?xml version="1.0" encoding="UTF-8" standalone="yes"?>
<Relationships xmlns="http://schemas.openxmlformats.org/package/2006/relationships"><Relationship Id="rId3" Type="http://schemas.openxmlformats.org/officeDocument/2006/relationships/image" Target="../media/image210.png"/><Relationship Id="rId2" Type="http://schemas.openxmlformats.org/officeDocument/2006/relationships/notesSlide" Target="../notesSlides/notesSlide64.xml"/><Relationship Id="rId1" Type="http://schemas.openxmlformats.org/officeDocument/2006/relationships/slideLayout" Target="../slideLayouts/slideLayout13.xml"/></Relationships>
</file>

<file path=ppt/slides/_rels/slide85.xml.rels><?xml version="1.0" encoding="UTF-8" standalone="yes"?>
<Relationships xmlns="http://schemas.openxmlformats.org/package/2006/relationships"><Relationship Id="rId2" Type="http://schemas.openxmlformats.org/officeDocument/2006/relationships/image" Target="../media/image211.png"/><Relationship Id="rId1" Type="http://schemas.openxmlformats.org/officeDocument/2006/relationships/slideLayout" Target="../slideLayouts/slideLayout13.xml"/></Relationships>
</file>

<file path=ppt/slides/_rels/slide86.xml.rels><?xml version="1.0" encoding="UTF-8" standalone="yes"?>
<Relationships xmlns="http://schemas.openxmlformats.org/package/2006/relationships"><Relationship Id="rId3" Type="http://schemas.openxmlformats.org/officeDocument/2006/relationships/image" Target="../media/image213.png"/><Relationship Id="rId2" Type="http://schemas.openxmlformats.org/officeDocument/2006/relationships/image" Target="../media/image212.png"/><Relationship Id="rId1" Type="http://schemas.openxmlformats.org/officeDocument/2006/relationships/slideLayout" Target="../slideLayouts/slideLayout13.xml"/><Relationship Id="rId6" Type="http://schemas.openxmlformats.org/officeDocument/2006/relationships/image" Target="../media/image216.png"/><Relationship Id="rId5" Type="http://schemas.openxmlformats.org/officeDocument/2006/relationships/image" Target="../media/image215.png"/><Relationship Id="rId4" Type="http://schemas.openxmlformats.org/officeDocument/2006/relationships/image" Target="../media/image214.png"/></Relationships>
</file>

<file path=ppt/slides/_rels/slide87.xml.rels><?xml version="1.0" encoding="UTF-8" standalone="yes"?>
<Relationships xmlns="http://schemas.openxmlformats.org/package/2006/relationships"><Relationship Id="rId3" Type="http://schemas.openxmlformats.org/officeDocument/2006/relationships/image" Target="../media/image217.png"/><Relationship Id="rId2" Type="http://schemas.openxmlformats.org/officeDocument/2006/relationships/notesSlide" Target="../notesSlides/notesSlide65.xml"/><Relationship Id="rId1" Type="http://schemas.openxmlformats.org/officeDocument/2006/relationships/slideLayout" Target="../slideLayouts/slideLayout13.xml"/><Relationship Id="rId4" Type="http://schemas.openxmlformats.org/officeDocument/2006/relationships/image" Target="../media/image21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8365A"/>
        </a:solidFill>
        <a:effectLst/>
      </p:bgPr>
    </p:bg>
    <p:spTree>
      <p:nvGrpSpPr>
        <p:cNvPr id="1" name=""/>
        <p:cNvGrpSpPr/>
        <p:nvPr/>
      </p:nvGrpSpPr>
      <p:grpSpPr>
        <a:xfrm>
          <a:off x="0" y="0"/>
          <a:ext cx="0" cy="0"/>
          <a:chOff x="0" y="0"/>
          <a:chExt cx="0" cy="0"/>
        </a:xfrm>
      </p:grpSpPr>
      <p:pic>
        <p:nvPicPr>
          <p:cNvPr id="3" name="Picture 2" descr="A picture containing text&#10;&#10;Description generated with high confidence">
            <a:extLst>
              <a:ext uri="{FF2B5EF4-FFF2-40B4-BE49-F238E27FC236}">
                <a16:creationId xmlns:a16="http://schemas.microsoft.com/office/drawing/2014/main" id="{0A66510B-B493-465B-B715-566F2530681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860060"/>
            <a:ext cx="9144000" cy="5144500"/>
          </a:xfrm>
          <a:prstGeom prst="rect">
            <a:avLst/>
          </a:prstGeom>
        </p:spPr>
      </p:pic>
    </p:spTree>
    <p:extLst>
      <p:ext uri="{BB962C8B-B14F-4D97-AF65-F5344CB8AC3E}">
        <p14:creationId xmlns:p14="http://schemas.microsoft.com/office/powerpoint/2010/main" val="10364454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9E2217-049C-4D7C-8601-CB43CF6D2BF7}"/>
              </a:ext>
            </a:extLst>
          </p:cNvPr>
          <p:cNvSpPr>
            <a:spLocks noGrp="1"/>
          </p:cNvSpPr>
          <p:nvPr>
            <p:ph type="title"/>
          </p:nvPr>
        </p:nvSpPr>
        <p:spPr/>
        <p:txBody>
          <a:bodyPr/>
          <a:lstStyle/>
          <a:p>
            <a:r>
              <a:rPr lang="en-US" dirty="0"/>
              <a:t>Category vs. instance recognition</a:t>
            </a:r>
          </a:p>
        </p:txBody>
      </p:sp>
      <p:sp>
        <p:nvSpPr>
          <p:cNvPr id="3" name="Content Placeholder 2">
            <a:extLst>
              <a:ext uri="{FF2B5EF4-FFF2-40B4-BE49-F238E27FC236}">
                <a16:creationId xmlns:a16="http://schemas.microsoft.com/office/drawing/2014/main" id="{F01E80D4-C9FF-4F3B-B528-281BFE49F8D1}"/>
              </a:ext>
            </a:extLst>
          </p:cNvPr>
          <p:cNvSpPr>
            <a:spLocks noGrp="1"/>
          </p:cNvSpPr>
          <p:nvPr>
            <p:ph idx="1"/>
          </p:nvPr>
        </p:nvSpPr>
        <p:spPr/>
        <p:txBody>
          <a:bodyPr>
            <a:normAutofit lnSpcReduction="10000"/>
          </a:bodyPr>
          <a:lstStyle/>
          <a:p>
            <a:pPr marL="0" indent="0">
              <a:buNone/>
            </a:pPr>
            <a:r>
              <a:rPr lang="en-US" dirty="0"/>
              <a:t>Category:</a:t>
            </a:r>
          </a:p>
          <a:p>
            <a:pPr lvl="1"/>
            <a:r>
              <a:rPr lang="en-US" dirty="0"/>
              <a:t>Find all the people</a:t>
            </a:r>
          </a:p>
          <a:p>
            <a:pPr lvl="1"/>
            <a:r>
              <a:rPr lang="en-US" dirty="0"/>
              <a:t>Find all the buildings</a:t>
            </a:r>
          </a:p>
          <a:p>
            <a:pPr lvl="1"/>
            <a:r>
              <a:rPr lang="en-US" dirty="0"/>
              <a:t>Often within a single image</a:t>
            </a:r>
          </a:p>
          <a:p>
            <a:pPr lvl="1"/>
            <a:r>
              <a:rPr lang="en-US" dirty="0"/>
              <a:t>Often ‘sliding window’</a:t>
            </a:r>
          </a:p>
          <a:p>
            <a:pPr lvl="1"/>
            <a:endParaRPr lang="en-US" dirty="0"/>
          </a:p>
          <a:p>
            <a:pPr marL="0" indent="0">
              <a:buNone/>
            </a:pPr>
            <a:r>
              <a:rPr lang="en-US" dirty="0"/>
              <a:t>Instance:</a:t>
            </a:r>
          </a:p>
          <a:p>
            <a:pPr lvl="1"/>
            <a:r>
              <a:rPr lang="en-US" dirty="0"/>
              <a:t>Is this face James?</a:t>
            </a:r>
          </a:p>
          <a:p>
            <a:pPr lvl="1"/>
            <a:r>
              <a:rPr lang="en-US" dirty="0"/>
              <a:t>Find this specific famous building</a:t>
            </a:r>
          </a:p>
          <a:p>
            <a:pPr lvl="1"/>
            <a:r>
              <a:rPr lang="en-US" dirty="0"/>
              <a:t>Often within a database of images</a:t>
            </a:r>
          </a:p>
        </p:txBody>
      </p:sp>
      <p:pic>
        <p:nvPicPr>
          <p:cNvPr id="4" name="Picture 3">
            <a:extLst>
              <a:ext uri="{FF2B5EF4-FFF2-40B4-BE49-F238E27FC236}">
                <a16:creationId xmlns:a16="http://schemas.microsoft.com/office/drawing/2014/main" id="{CC39AF6C-69C2-4E5E-9057-B87482472AD5}"/>
              </a:ext>
            </a:extLst>
          </p:cNvPr>
          <p:cNvPicPr>
            <a:picLocks noChangeAspect="1"/>
          </p:cNvPicPr>
          <p:nvPr/>
        </p:nvPicPr>
        <p:blipFill>
          <a:blip r:embed="rId3"/>
          <a:stretch>
            <a:fillRect/>
          </a:stretch>
        </p:blipFill>
        <p:spPr>
          <a:xfrm>
            <a:off x="6011917" y="1143000"/>
            <a:ext cx="2643991" cy="2133600"/>
          </a:xfrm>
          <a:prstGeom prst="rect">
            <a:avLst/>
          </a:prstGeom>
        </p:spPr>
      </p:pic>
      <p:pic>
        <p:nvPicPr>
          <p:cNvPr id="5" name="Picture 4">
            <a:extLst>
              <a:ext uri="{FF2B5EF4-FFF2-40B4-BE49-F238E27FC236}">
                <a16:creationId xmlns:a16="http://schemas.microsoft.com/office/drawing/2014/main" id="{124C2023-7B4D-41CB-B20B-F5B6C76E5C9C}"/>
              </a:ext>
            </a:extLst>
          </p:cNvPr>
          <p:cNvPicPr>
            <a:picLocks noChangeAspect="1"/>
          </p:cNvPicPr>
          <p:nvPr/>
        </p:nvPicPr>
        <p:blipFill>
          <a:blip r:embed="rId4"/>
          <a:stretch>
            <a:fillRect/>
          </a:stretch>
        </p:blipFill>
        <p:spPr>
          <a:xfrm>
            <a:off x="6585578" y="3657600"/>
            <a:ext cx="2070330" cy="2767012"/>
          </a:xfrm>
          <a:prstGeom prst="rect">
            <a:avLst/>
          </a:prstGeom>
        </p:spPr>
      </p:pic>
    </p:spTree>
    <p:extLst>
      <p:ext uri="{BB962C8B-B14F-4D97-AF65-F5344CB8AC3E}">
        <p14:creationId xmlns:p14="http://schemas.microsoft.com/office/powerpoint/2010/main" val="14051442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2866" name="Rectangle 2"/>
          <p:cNvSpPr>
            <a:spLocks noGrp="1" noChangeArrowheads="1"/>
          </p:cNvSpPr>
          <p:nvPr>
            <p:ph type="title"/>
          </p:nvPr>
        </p:nvSpPr>
        <p:spPr>
          <a:xfrm>
            <a:off x="381000" y="215900"/>
            <a:ext cx="8229600" cy="914400"/>
          </a:xfrm>
        </p:spPr>
        <p:txBody>
          <a:bodyPr/>
          <a:lstStyle/>
          <a:p>
            <a:pPr eaLnBrk="1" hangingPunct="1">
              <a:defRPr/>
            </a:pPr>
            <a:r>
              <a:rPr lang="en-US" dirty="0">
                <a:solidFill>
                  <a:schemeClr val="tx1"/>
                </a:solidFill>
                <a:effectLst/>
              </a:rPr>
              <a:t>Scene recognition dataset</a:t>
            </a:r>
          </a:p>
        </p:txBody>
      </p:sp>
      <p:pic>
        <p:nvPicPr>
          <p:cNvPr id="120835" name="Picture 3" descr="scene_categories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752600"/>
            <a:ext cx="9144000" cy="212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7FDAA8AA-E6BF-418A-A850-7FA4ED5A1590}"/>
              </a:ext>
            </a:extLst>
          </p:cNvPr>
          <p:cNvSpPr txBox="1"/>
          <p:nvPr/>
        </p:nvSpPr>
        <p:spPr>
          <a:xfrm>
            <a:off x="2667000" y="4495800"/>
            <a:ext cx="4724400" cy="523220"/>
          </a:xfrm>
          <a:prstGeom prst="rect">
            <a:avLst/>
          </a:prstGeom>
          <a:noFill/>
        </p:spPr>
        <p:txBody>
          <a:bodyPr wrap="square" rtlCol="0">
            <a:spAutoFit/>
          </a:bodyPr>
          <a:lstStyle/>
          <a:p>
            <a:r>
              <a:rPr lang="en-US" sz="2800" dirty="0"/>
              <a:t>Instance or category?</a:t>
            </a:r>
          </a:p>
        </p:txBody>
      </p:sp>
    </p:spTree>
    <p:extLst>
      <p:ext uri="{BB962C8B-B14F-4D97-AF65-F5344CB8AC3E}">
        <p14:creationId xmlns:p14="http://schemas.microsoft.com/office/powerpoint/2010/main" val="22827178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159007" y="9698"/>
            <a:ext cx="8229600" cy="914400"/>
          </a:xfrm>
        </p:spPr>
        <p:txBody>
          <a:bodyPr/>
          <a:lstStyle/>
          <a:p>
            <a:r>
              <a:rPr lang="en-US" altLang="en-US" dirty="0"/>
              <a:t>Recognition</a:t>
            </a:r>
          </a:p>
        </p:txBody>
      </p:sp>
      <p:sp>
        <p:nvSpPr>
          <p:cNvPr id="10" name="Rounded Rectangle 9"/>
          <p:cNvSpPr/>
          <p:nvPr/>
        </p:nvSpPr>
        <p:spPr>
          <a:xfrm>
            <a:off x="5684838" y="1295400"/>
            <a:ext cx="1600200" cy="83820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solidFill>
                  <a:prstClr val="black"/>
                </a:solidFill>
              </a:rPr>
              <a:t>Training Labels</a:t>
            </a:r>
          </a:p>
        </p:txBody>
      </p:sp>
      <p:grpSp>
        <p:nvGrpSpPr>
          <p:cNvPr id="16388" name="Group 12"/>
          <p:cNvGrpSpPr>
            <a:grpSpLocks/>
          </p:cNvGrpSpPr>
          <p:nvPr/>
        </p:nvGrpSpPr>
        <p:grpSpPr bwMode="auto">
          <a:xfrm>
            <a:off x="76200" y="1874838"/>
            <a:ext cx="2438400" cy="2849562"/>
            <a:chOff x="228600" y="1417320"/>
            <a:chExt cx="2438400" cy="2849880"/>
          </a:xfrm>
        </p:grpSpPr>
        <p:pic>
          <p:nvPicPr>
            <p:cNvPr id="1640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2228850"/>
              <a:ext cx="1324907" cy="881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40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295650"/>
              <a:ext cx="1238250" cy="81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410"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2762250"/>
              <a:ext cx="1428750"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41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2457450"/>
              <a:ext cx="1295400" cy="111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412" name="TextBox 7"/>
            <p:cNvSpPr txBox="1">
              <a:spLocks noChangeArrowheads="1"/>
            </p:cNvSpPr>
            <p:nvPr/>
          </p:nvSpPr>
          <p:spPr bwMode="auto">
            <a:xfrm>
              <a:off x="457200" y="1417320"/>
              <a:ext cx="18288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2400">
                  <a:solidFill>
                    <a:srgbClr val="000000"/>
                  </a:solidFill>
                  <a:latin typeface="Arial" panose="020B0604020202020204" pitchFamily="34" charset="0"/>
                </a:rPr>
                <a:t>Training Images</a:t>
              </a:r>
            </a:p>
          </p:txBody>
        </p:sp>
        <p:sp>
          <p:nvSpPr>
            <p:cNvPr id="11" name="Rounded Rectangle 10"/>
            <p:cNvSpPr/>
            <p:nvPr/>
          </p:nvSpPr>
          <p:spPr>
            <a:xfrm>
              <a:off x="228600" y="1447485"/>
              <a:ext cx="2438400" cy="281971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dirty="0">
                <a:solidFill>
                  <a:prstClr val="black"/>
                </a:solidFill>
              </a:endParaRPr>
            </a:p>
          </p:txBody>
        </p:sp>
      </p:grpSp>
      <p:sp>
        <p:nvSpPr>
          <p:cNvPr id="12" name="Rounded Rectangle 11"/>
          <p:cNvSpPr/>
          <p:nvPr/>
        </p:nvSpPr>
        <p:spPr>
          <a:xfrm>
            <a:off x="5638800" y="2743200"/>
            <a:ext cx="1600200" cy="91440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solidFill>
                  <a:prstClr val="black"/>
                </a:solidFill>
              </a:rPr>
              <a:t>Classifier Training</a:t>
            </a:r>
          </a:p>
        </p:txBody>
      </p:sp>
      <p:sp>
        <p:nvSpPr>
          <p:cNvPr id="16390" name="TextBox 13"/>
          <p:cNvSpPr txBox="1">
            <a:spLocks noChangeArrowheads="1"/>
          </p:cNvSpPr>
          <p:nvPr/>
        </p:nvSpPr>
        <p:spPr bwMode="auto">
          <a:xfrm>
            <a:off x="3632200" y="1295400"/>
            <a:ext cx="14732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a:solidFill>
                  <a:srgbClr val="000000"/>
                </a:solidFill>
                <a:latin typeface="Arial" panose="020B0604020202020204" pitchFamily="34" charset="0"/>
              </a:rPr>
              <a:t>Training</a:t>
            </a:r>
          </a:p>
        </p:txBody>
      </p:sp>
      <p:sp>
        <p:nvSpPr>
          <p:cNvPr id="15" name="Rounded Rectangle 14"/>
          <p:cNvSpPr/>
          <p:nvPr/>
        </p:nvSpPr>
        <p:spPr>
          <a:xfrm>
            <a:off x="3200400" y="2743200"/>
            <a:ext cx="1752600" cy="91440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solidFill>
                  <a:prstClr val="black"/>
                </a:solidFill>
              </a:rPr>
              <a:t>Image Features</a:t>
            </a:r>
          </a:p>
        </p:txBody>
      </p:sp>
      <p:sp>
        <p:nvSpPr>
          <p:cNvPr id="16" name="Right Arrow 15"/>
          <p:cNvSpPr/>
          <p:nvPr/>
        </p:nvSpPr>
        <p:spPr>
          <a:xfrm>
            <a:off x="2590800" y="3048000"/>
            <a:ext cx="5334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7" name="Right Arrow 16"/>
          <p:cNvSpPr/>
          <p:nvPr/>
        </p:nvSpPr>
        <p:spPr>
          <a:xfrm>
            <a:off x="5029200" y="3048000"/>
            <a:ext cx="5334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8" name="Right Arrow 17"/>
          <p:cNvSpPr/>
          <p:nvPr/>
        </p:nvSpPr>
        <p:spPr>
          <a:xfrm rot="5400000">
            <a:off x="6248400" y="2286000"/>
            <a:ext cx="4572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pic>
        <p:nvPicPr>
          <p:cNvPr id="16395"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600" y="5324475"/>
            <a:ext cx="1428750"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ounded Rectangle 18"/>
          <p:cNvSpPr/>
          <p:nvPr/>
        </p:nvSpPr>
        <p:spPr>
          <a:xfrm>
            <a:off x="2743200" y="5410200"/>
            <a:ext cx="1752600" cy="91440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solidFill>
                  <a:prstClr val="black"/>
                </a:solidFill>
              </a:rPr>
              <a:t>Image Features</a:t>
            </a:r>
          </a:p>
        </p:txBody>
      </p:sp>
      <p:sp>
        <p:nvSpPr>
          <p:cNvPr id="20" name="Right Arrow 19"/>
          <p:cNvSpPr/>
          <p:nvPr/>
        </p:nvSpPr>
        <p:spPr>
          <a:xfrm>
            <a:off x="2133600" y="5715000"/>
            <a:ext cx="5334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6398" name="TextBox 20"/>
          <p:cNvSpPr txBox="1">
            <a:spLocks noChangeArrowheads="1"/>
          </p:cNvSpPr>
          <p:nvPr/>
        </p:nvSpPr>
        <p:spPr bwMode="auto">
          <a:xfrm>
            <a:off x="3810000" y="4648200"/>
            <a:ext cx="13239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a:solidFill>
                  <a:srgbClr val="000000"/>
                </a:solidFill>
                <a:latin typeface="Arial" panose="020B0604020202020204" pitchFamily="34" charset="0"/>
              </a:rPr>
              <a:t>Testing</a:t>
            </a:r>
          </a:p>
        </p:txBody>
      </p:sp>
      <p:sp>
        <p:nvSpPr>
          <p:cNvPr id="16399" name="TextBox 21"/>
          <p:cNvSpPr txBox="1">
            <a:spLocks noChangeArrowheads="1"/>
          </p:cNvSpPr>
          <p:nvPr/>
        </p:nvSpPr>
        <p:spPr bwMode="auto">
          <a:xfrm>
            <a:off x="457200" y="6365875"/>
            <a:ext cx="16891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400">
                <a:solidFill>
                  <a:srgbClr val="000000"/>
                </a:solidFill>
                <a:latin typeface="Arial" panose="020B0604020202020204" pitchFamily="34" charset="0"/>
              </a:rPr>
              <a:t>Test Image</a:t>
            </a:r>
          </a:p>
        </p:txBody>
      </p:sp>
      <p:sp>
        <p:nvSpPr>
          <p:cNvPr id="23" name="Right Arrow 22"/>
          <p:cNvSpPr/>
          <p:nvPr/>
        </p:nvSpPr>
        <p:spPr>
          <a:xfrm>
            <a:off x="7315200" y="3048000"/>
            <a:ext cx="5334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4" name="Rounded Rectangle 23"/>
          <p:cNvSpPr/>
          <p:nvPr/>
        </p:nvSpPr>
        <p:spPr>
          <a:xfrm>
            <a:off x="7924800" y="2819400"/>
            <a:ext cx="1143000" cy="76200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prstClr val="black"/>
                </a:solidFill>
              </a:rPr>
              <a:t>Trained Classifier</a:t>
            </a:r>
          </a:p>
        </p:txBody>
      </p:sp>
      <p:sp>
        <p:nvSpPr>
          <p:cNvPr id="25" name="Rounded Rectangle 24"/>
          <p:cNvSpPr/>
          <p:nvPr/>
        </p:nvSpPr>
        <p:spPr>
          <a:xfrm>
            <a:off x="5181600" y="5410200"/>
            <a:ext cx="1752600" cy="91440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solidFill>
                  <a:prstClr val="black"/>
                </a:solidFill>
              </a:rPr>
              <a:t>Trained Classifier</a:t>
            </a:r>
          </a:p>
        </p:txBody>
      </p:sp>
      <p:sp>
        <p:nvSpPr>
          <p:cNvPr id="26" name="Right Arrow 25"/>
          <p:cNvSpPr/>
          <p:nvPr/>
        </p:nvSpPr>
        <p:spPr>
          <a:xfrm>
            <a:off x="4572000" y="5715000"/>
            <a:ext cx="5334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7" name="Right Arrow 26"/>
          <p:cNvSpPr/>
          <p:nvPr/>
        </p:nvSpPr>
        <p:spPr>
          <a:xfrm>
            <a:off x="7010400" y="5715000"/>
            <a:ext cx="5334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8" name="TextBox 27"/>
          <p:cNvSpPr txBox="1">
            <a:spLocks noChangeArrowheads="1"/>
          </p:cNvSpPr>
          <p:nvPr/>
        </p:nvSpPr>
        <p:spPr bwMode="auto">
          <a:xfrm>
            <a:off x="7620000" y="5897563"/>
            <a:ext cx="1397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400" b="1">
                <a:solidFill>
                  <a:srgbClr val="FF0000"/>
                </a:solidFill>
                <a:latin typeface="Arial" panose="020B0604020202020204" pitchFamily="34" charset="0"/>
              </a:rPr>
              <a:t>Outdoor</a:t>
            </a:r>
          </a:p>
        </p:txBody>
      </p:sp>
      <p:sp>
        <p:nvSpPr>
          <p:cNvPr id="29" name="TextBox 28"/>
          <p:cNvSpPr txBox="1">
            <a:spLocks noChangeArrowheads="1"/>
          </p:cNvSpPr>
          <p:nvPr/>
        </p:nvSpPr>
        <p:spPr bwMode="auto">
          <a:xfrm>
            <a:off x="7588250" y="5364163"/>
            <a:ext cx="15557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400">
                <a:solidFill>
                  <a:srgbClr val="000000"/>
                </a:solidFill>
                <a:latin typeface="Arial" panose="020B0604020202020204" pitchFamily="34" charset="0"/>
              </a:rPr>
              <a:t>Prediction</a:t>
            </a:r>
          </a:p>
        </p:txBody>
      </p:sp>
      <p:sp>
        <p:nvSpPr>
          <p:cNvPr id="30" name="Rounded Rectangle 29"/>
          <p:cNvSpPr/>
          <p:nvPr/>
        </p:nvSpPr>
        <p:spPr>
          <a:xfrm>
            <a:off x="7635875" y="5227638"/>
            <a:ext cx="1447800" cy="12192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dirty="0">
              <a:solidFill>
                <a:prstClr val="black"/>
              </a:solidFill>
            </a:endParaRPr>
          </a:p>
        </p:txBody>
      </p:sp>
    </p:spTree>
    <p:extLst>
      <p:ext uri="{BB962C8B-B14F-4D97-AF65-F5344CB8AC3E}">
        <p14:creationId xmlns:p14="http://schemas.microsoft.com/office/powerpoint/2010/main" val="8710693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Title 1"/>
          <p:cNvSpPr>
            <a:spLocks noGrp="1"/>
          </p:cNvSpPr>
          <p:nvPr>
            <p:ph type="title"/>
          </p:nvPr>
        </p:nvSpPr>
        <p:spPr>
          <a:xfrm>
            <a:off x="457200" y="228600"/>
            <a:ext cx="8229600" cy="1143000"/>
          </a:xfrm>
        </p:spPr>
        <p:txBody>
          <a:bodyPr/>
          <a:lstStyle/>
          <a:p>
            <a:r>
              <a:rPr lang="en-US" altLang="en-US" sz="3800" dirty="0"/>
              <a:t>Recognition Issues</a:t>
            </a:r>
          </a:p>
        </p:txBody>
      </p:sp>
      <p:sp>
        <p:nvSpPr>
          <p:cNvPr id="3" name="Content Placeholder 2"/>
          <p:cNvSpPr>
            <a:spLocks noGrp="1"/>
          </p:cNvSpPr>
          <p:nvPr>
            <p:ph idx="1"/>
          </p:nvPr>
        </p:nvSpPr>
        <p:spPr/>
        <p:txBody>
          <a:bodyPr/>
          <a:lstStyle/>
          <a:p>
            <a:pPr marL="0" indent="0">
              <a:spcBef>
                <a:spcPts val="1800"/>
              </a:spcBef>
            </a:pPr>
            <a:r>
              <a:rPr lang="en-US" altLang="en-US" sz="2800" dirty="0">
                <a:solidFill>
                  <a:schemeClr val="tx1"/>
                </a:solidFill>
              </a:rPr>
              <a:t>How to summarize the content of an entire image?  How to gauge overall similarity?</a:t>
            </a:r>
          </a:p>
          <a:p>
            <a:pPr marL="0" indent="0">
              <a:spcBef>
                <a:spcPts val="1800"/>
              </a:spcBef>
            </a:pPr>
            <a:r>
              <a:rPr lang="en-US" altLang="en-US" sz="2800" dirty="0"/>
              <a:t>How large should the vocabulary be?  </a:t>
            </a:r>
            <a:br>
              <a:rPr lang="en-US" altLang="en-US" sz="2800" dirty="0"/>
            </a:br>
            <a:r>
              <a:rPr lang="en-US" altLang="en-US" sz="2800" dirty="0"/>
              <a:t>How to perform quantization efficiently?</a:t>
            </a:r>
          </a:p>
          <a:p>
            <a:pPr>
              <a:spcBef>
                <a:spcPts val="1800"/>
              </a:spcBef>
            </a:pPr>
            <a:r>
              <a:rPr lang="en-US" altLang="en-US" sz="2800" dirty="0"/>
              <a:t>How to score the retrieval results?</a:t>
            </a:r>
          </a:p>
          <a:p>
            <a:pPr marL="0" indent="0">
              <a:spcBef>
                <a:spcPts val="1800"/>
              </a:spcBef>
            </a:pPr>
            <a:r>
              <a:rPr lang="en-US" altLang="en-US" sz="2800" dirty="0"/>
              <a:t>How might we add more spatial verification?</a:t>
            </a:r>
          </a:p>
          <a:p>
            <a:pPr>
              <a:spcBef>
                <a:spcPts val="1800"/>
              </a:spcBef>
            </a:pPr>
            <a:endParaRPr lang="en-US" altLang="en-US" sz="2800" dirty="0"/>
          </a:p>
          <a:p>
            <a:pPr>
              <a:spcBef>
                <a:spcPts val="1800"/>
              </a:spcBef>
            </a:pPr>
            <a:endParaRPr lang="en-US" altLang="en-US" sz="2800" dirty="0"/>
          </a:p>
        </p:txBody>
      </p:sp>
      <p:sp>
        <p:nvSpPr>
          <p:cNvPr id="187396" name="TextBox 3"/>
          <p:cNvSpPr txBox="1">
            <a:spLocks noChangeArrowheads="1"/>
          </p:cNvSpPr>
          <p:nvPr/>
        </p:nvSpPr>
        <p:spPr bwMode="auto">
          <a:xfrm>
            <a:off x="7567613" y="6550025"/>
            <a:ext cx="21097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FFFFFF">
                    <a:lumMod val="50000"/>
                  </a:srgbClr>
                </a:solidFill>
                <a:effectLst/>
                <a:uLnTx/>
                <a:uFillTx/>
                <a:latin typeface="Arial" panose="020B0604020202020204" pitchFamily="34" charset="0"/>
                <a:cs typeface="Arial" panose="020B0604020202020204" pitchFamily="34" charset="0"/>
              </a:rPr>
              <a:t>Kristen </a:t>
            </a:r>
            <a:r>
              <a:rPr kumimoji="0" lang="en-US" altLang="en-US" sz="1400" b="0" i="0" u="none" strike="noStrike" kern="1200" cap="none" spc="0" normalizeH="0" baseline="0" noProof="0" dirty="0" err="1">
                <a:ln>
                  <a:noFill/>
                </a:ln>
                <a:solidFill>
                  <a:srgbClr val="FFFFFF">
                    <a:lumMod val="50000"/>
                  </a:srgbClr>
                </a:solidFill>
                <a:effectLst/>
                <a:uLnTx/>
                <a:uFillTx/>
                <a:latin typeface="Arial" panose="020B0604020202020204" pitchFamily="34" charset="0"/>
                <a:cs typeface="Arial" panose="020B0604020202020204" pitchFamily="34" charset="0"/>
              </a:rPr>
              <a:t>Grauman</a:t>
            </a:r>
            <a:endParaRPr kumimoji="0" lang="en-US" altLang="en-US" sz="1400" b="0" i="0" u="none" strike="noStrike" kern="1200" cap="none" spc="0" normalizeH="0" baseline="0" noProof="0" dirty="0">
              <a:ln>
                <a:noFill/>
              </a:ln>
              <a:solidFill>
                <a:srgbClr val="FFFFFF">
                  <a:lumMod val="50000"/>
                </a:srgbClr>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200576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Title 1"/>
          <p:cNvSpPr>
            <a:spLocks noGrp="1"/>
          </p:cNvSpPr>
          <p:nvPr>
            <p:ph type="title"/>
          </p:nvPr>
        </p:nvSpPr>
        <p:spPr>
          <a:xfrm>
            <a:off x="457200" y="228600"/>
            <a:ext cx="8229600" cy="1143000"/>
          </a:xfrm>
        </p:spPr>
        <p:txBody>
          <a:bodyPr/>
          <a:lstStyle/>
          <a:p>
            <a:r>
              <a:rPr lang="en-US" altLang="en-US" sz="3800" dirty="0"/>
              <a:t>Recognition Issues</a:t>
            </a:r>
          </a:p>
        </p:txBody>
      </p:sp>
      <p:sp>
        <p:nvSpPr>
          <p:cNvPr id="3" name="Content Placeholder 2"/>
          <p:cNvSpPr>
            <a:spLocks noGrp="1"/>
          </p:cNvSpPr>
          <p:nvPr>
            <p:ph idx="1"/>
          </p:nvPr>
        </p:nvSpPr>
        <p:spPr/>
        <p:txBody>
          <a:bodyPr/>
          <a:lstStyle/>
          <a:p>
            <a:pPr marL="0" indent="0">
              <a:spcBef>
                <a:spcPts val="1800"/>
              </a:spcBef>
            </a:pPr>
            <a:r>
              <a:rPr lang="en-US" altLang="en-US" sz="2800" dirty="0">
                <a:solidFill>
                  <a:schemeClr val="accent2"/>
                </a:solidFill>
              </a:rPr>
              <a:t>How to summarize the content of an entire image?  How to gauge overall similarity?</a:t>
            </a:r>
          </a:p>
          <a:p>
            <a:pPr marL="0" indent="0">
              <a:spcBef>
                <a:spcPts val="1800"/>
              </a:spcBef>
            </a:pPr>
            <a:r>
              <a:rPr lang="en-US" altLang="en-US" sz="2800" dirty="0"/>
              <a:t>How large should the vocabulary be?  </a:t>
            </a:r>
            <a:br>
              <a:rPr lang="en-US" altLang="en-US" sz="2800" dirty="0"/>
            </a:br>
            <a:r>
              <a:rPr lang="en-US" altLang="en-US" sz="2800" dirty="0"/>
              <a:t>How to perform quantization efficiently?</a:t>
            </a:r>
          </a:p>
          <a:p>
            <a:pPr>
              <a:spcBef>
                <a:spcPts val="1800"/>
              </a:spcBef>
            </a:pPr>
            <a:r>
              <a:rPr lang="en-US" altLang="en-US" sz="2800" dirty="0"/>
              <a:t>How to score the retrieval results?</a:t>
            </a:r>
          </a:p>
          <a:p>
            <a:pPr>
              <a:spcBef>
                <a:spcPts val="1800"/>
              </a:spcBef>
            </a:pPr>
            <a:r>
              <a:rPr lang="en-US" altLang="en-US" sz="2800" dirty="0"/>
              <a:t>How might we add more spatial verification?</a:t>
            </a:r>
          </a:p>
        </p:txBody>
      </p:sp>
      <p:sp>
        <p:nvSpPr>
          <p:cNvPr id="187396" name="TextBox 3"/>
          <p:cNvSpPr txBox="1">
            <a:spLocks noChangeArrowheads="1"/>
          </p:cNvSpPr>
          <p:nvPr/>
        </p:nvSpPr>
        <p:spPr bwMode="auto">
          <a:xfrm>
            <a:off x="7567613" y="6550025"/>
            <a:ext cx="21097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FFFFFF">
                    <a:lumMod val="50000"/>
                  </a:srgbClr>
                </a:solidFill>
                <a:effectLst/>
                <a:uLnTx/>
                <a:uFillTx/>
                <a:latin typeface="Arial" panose="020B0604020202020204" pitchFamily="34" charset="0"/>
                <a:cs typeface="Arial" panose="020B0604020202020204" pitchFamily="34" charset="0"/>
              </a:rPr>
              <a:t>Kristen </a:t>
            </a:r>
            <a:r>
              <a:rPr kumimoji="0" lang="en-US" altLang="en-US" sz="1400" b="0" i="0" u="none" strike="noStrike" kern="1200" cap="none" spc="0" normalizeH="0" baseline="0" noProof="0" dirty="0" err="1">
                <a:ln>
                  <a:noFill/>
                </a:ln>
                <a:solidFill>
                  <a:srgbClr val="FFFFFF">
                    <a:lumMod val="50000"/>
                  </a:srgbClr>
                </a:solidFill>
                <a:effectLst/>
                <a:uLnTx/>
                <a:uFillTx/>
                <a:latin typeface="Arial" panose="020B0604020202020204" pitchFamily="34" charset="0"/>
                <a:cs typeface="Arial" panose="020B0604020202020204" pitchFamily="34" charset="0"/>
              </a:rPr>
              <a:t>Grauman</a:t>
            </a:r>
            <a:endParaRPr kumimoji="0" lang="en-US" altLang="en-US" sz="1400" b="0" i="0" u="none" strike="noStrike" kern="1200" cap="none" spc="0" normalizeH="0" baseline="0" noProof="0" dirty="0">
              <a:ln>
                <a:noFill/>
              </a:ln>
              <a:solidFill>
                <a:srgbClr val="FFFFFF">
                  <a:lumMod val="50000"/>
                </a:srgbClr>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038576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47170" name="Rectangle 2"/>
          <p:cNvSpPr>
            <a:spLocks noGrp="1" noChangeArrowheads="1"/>
          </p:cNvSpPr>
          <p:nvPr>
            <p:ph type="title" idx="4294967295"/>
          </p:nvPr>
        </p:nvSpPr>
        <p:spPr>
          <a:xfrm>
            <a:off x="457200" y="274638"/>
            <a:ext cx="8229600" cy="487362"/>
          </a:xfrm>
        </p:spPr>
        <p:txBody>
          <a:bodyPr/>
          <a:lstStyle/>
          <a:p>
            <a:pPr eaLnBrk="1" hangingPunct="1">
              <a:defRPr/>
            </a:pPr>
            <a:r>
              <a:rPr lang="en-US" sz="3600" b="1">
                <a:effectLst>
                  <a:outerShdw blurRad="38100" dist="38100" dir="2700000" algn="tl">
                    <a:srgbClr val="C0C0C0"/>
                  </a:outerShdw>
                </a:effectLst>
              </a:rPr>
              <a:t>Analogy to documents</a:t>
            </a:r>
          </a:p>
        </p:txBody>
      </p:sp>
      <p:sp>
        <p:nvSpPr>
          <p:cNvPr id="188419" name="AutoShape 3"/>
          <p:cNvSpPr>
            <a:spLocks noChangeArrowheads="1"/>
          </p:cNvSpPr>
          <p:nvPr/>
        </p:nvSpPr>
        <p:spPr bwMode="auto">
          <a:xfrm>
            <a:off x="304800" y="1139825"/>
            <a:ext cx="4038600" cy="5260975"/>
          </a:xfrm>
          <a:prstGeom prst="foldedCorner">
            <a:avLst>
              <a:gd name="adj" fmla="val 12500"/>
            </a:avLst>
          </a:prstGeom>
          <a:solidFill>
            <a:schemeClr val="accent1"/>
          </a:solidFill>
          <a:ln w="9525">
            <a:solidFill>
              <a:schemeClr val="tx1"/>
            </a:solidFill>
            <a:round/>
            <a:headEnd/>
            <a:tailEnd/>
          </a:ln>
        </p:spPr>
        <p:txBody>
          <a:bodyPr wrap="none" lIns="91380" tIns="45692" rIns="91380" bIns="45692"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
        <p:nvSpPr>
          <p:cNvPr id="188420" name="Rectangle 4"/>
          <p:cNvSpPr>
            <a:spLocks noChangeArrowheads="1"/>
          </p:cNvSpPr>
          <p:nvPr/>
        </p:nvSpPr>
        <p:spPr bwMode="auto">
          <a:xfrm>
            <a:off x="304800" y="1109663"/>
            <a:ext cx="3792538" cy="526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nchor="ctr">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a:solidFill>
                  <a:srgbClr val="000000"/>
                </a:solidFill>
              </a:rPr>
              <a:t>Of all the sensory impressions proceeding to the brain, the visual experiences are the dominant ones. Our perception of the world around us is based essentially on the messages that reach the brain from our eyes. For a long time it was thought that the retinal image was transmitted point by point to visual centers in the brain; the cerebral cortex was a movie screen, so to speak, upon which the image in the eye was projected. Through the discoveries of Hubel and Wiesel we now know that behind the origin of the visual perception in the brain there is a considerably more complicated course of events. By following the visual impulses along their path to the various cell layers of the optical cortex, Hubel and Wiesel have been able to demonstrate that the </a:t>
            </a:r>
            <a:r>
              <a:rPr lang="en-US" altLang="en-US" sz="1400" i="1">
                <a:solidFill>
                  <a:srgbClr val="000000"/>
                </a:solidFill>
              </a:rPr>
              <a:t>message about the image falling on the retina undergoes a step-wise analysis in a system of nerve cells stored in columns. In this system each cell has its specific function and is responsible for a specific detail in the pattern of the retinal image.</a:t>
            </a:r>
            <a:endParaRPr lang="en-US" altLang="en-US" sz="1400">
              <a:solidFill>
                <a:srgbClr val="000000"/>
              </a:solidFill>
            </a:endParaRPr>
          </a:p>
        </p:txBody>
      </p:sp>
      <p:grpSp>
        <p:nvGrpSpPr>
          <p:cNvPr id="2" name="Group 5"/>
          <p:cNvGrpSpPr>
            <a:grpSpLocks/>
          </p:cNvGrpSpPr>
          <p:nvPr/>
        </p:nvGrpSpPr>
        <p:grpSpPr bwMode="auto">
          <a:xfrm>
            <a:off x="914400" y="1981200"/>
            <a:ext cx="3592513" cy="4572000"/>
            <a:chOff x="768" y="1824"/>
            <a:chExt cx="918" cy="1248"/>
          </a:xfrm>
        </p:grpSpPr>
        <p:pic>
          <p:nvPicPr>
            <p:cNvPr id="188429" name="Picture 6" descr="ma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8" y="1824"/>
              <a:ext cx="918" cy="1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8430" name="Oval 7"/>
            <p:cNvSpPr>
              <a:spLocks noChangeArrowheads="1"/>
            </p:cNvSpPr>
            <p:nvPr/>
          </p:nvSpPr>
          <p:spPr bwMode="auto">
            <a:xfrm>
              <a:off x="816" y="1872"/>
              <a:ext cx="672" cy="624"/>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2000" b="1">
                  <a:solidFill>
                    <a:srgbClr val="000099"/>
                  </a:solidFill>
                </a:rPr>
                <a:t>sensory, brain, </a:t>
              </a:r>
            </a:p>
            <a:p>
              <a:pPr algn="ctr">
                <a:spcBef>
                  <a:spcPct val="0"/>
                </a:spcBef>
                <a:buFontTx/>
                <a:buNone/>
              </a:pPr>
              <a:r>
                <a:rPr lang="en-US" altLang="en-US" sz="2000" b="1">
                  <a:solidFill>
                    <a:srgbClr val="000099"/>
                  </a:solidFill>
                </a:rPr>
                <a:t>visual, perception, </a:t>
              </a:r>
            </a:p>
            <a:p>
              <a:pPr algn="ctr">
                <a:spcBef>
                  <a:spcPct val="0"/>
                </a:spcBef>
                <a:buFontTx/>
                <a:buNone/>
              </a:pPr>
              <a:r>
                <a:rPr lang="en-US" altLang="en-US" sz="2000" b="1">
                  <a:solidFill>
                    <a:srgbClr val="000099"/>
                  </a:solidFill>
                </a:rPr>
                <a:t>retinal, cerebral cortex,</a:t>
              </a:r>
            </a:p>
            <a:p>
              <a:pPr algn="ctr">
                <a:spcBef>
                  <a:spcPct val="0"/>
                </a:spcBef>
                <a:buFontTx/>
                <a:buNone/>
              </a:pPr>
              <a:r>
                <a:rPr lang="en-US" altLang="en-US" sz="2000" b="1">
                  <a:solidFill>
                    <a:srgbClr val="000099"/>
                  </a:solidFill>
                </a:rPr>
                <a:t>eye, cell, optical </a:t>
              </a:r>
            </a:p>
            <a:p>
              <a:pPr algn="ctr">
                <a:spcBef>
                  <a:spcPct val="0"/>
                </a:spcBef>
                <a:buFontTx/>
                <a:buNone/>
              </a:pPr>
              <a:r>
                <a:rPr lang="en-US" altLang="en-US" sz="2000" b="1">
                  <a:solidFill>
                    <a:srgbClr val="000099"/>
                  </a:solidFill>
                </a:rPr>
                <a:t>nerve, image</a:t>
              </a:r>
            </a:p>
            <a:p>
              <a:pPr algn="ctr">
                <a:spcBef>
                  <a:spcPct val="0"/>
                </a:spcBef>
                <a:buFontTx/>
                <a:buNone/>
              </a:pPr>
              <a:r>
                <a:rPr lang="en-US" altLang="en-US" sz="2000" b="1">
                  <a:solidFill>
                    <a:srgbClr val="000099"/>
                  </a:solidFill>
                </a:rPr>
                <a:t>Hubel, Wiesel</a:t>
              </a:r>
            </a:p>
          </p:txBody>
        </p:sp>
      </p:grpSp>
      <p:grpSp>
        <p:nvGrpSpPr>
          <p:cNvPr id="3" name="Group 8"/>
          <p:cNvGrpSpPr>
            <a:grpSpLocks/>
          </p:cNvGrpSpPr>
          <p:nvPr/>
        </p:nvGrpSpPr>
        <p:grpSpPr bwMode="auto">
          <a:xfrm>
            <a:off x="4724400" y="1112838"/>
            <a:ext cx="4191000" cy="5440362"/>
            <a:chOff x="2976" y="701"/>
            <a:chExt cx="2640" cy="3427"/>
          </a:xfrm>
        </p:grpSpPr>
        <p:sp>
          <p:nvSpPr>
            <p:cNvPr id="188424" name="AutoShape 9"/>
            <p:cNvSpPr>
              <a:spLocks noChangeArrowheads="1"/>
            </p:cNvSpPr>
            <p:nvPr/>
          </p:nvSpPr>
          <p:spPr bwMode="auto">
            <a:xfrm>
              <a:off x="2976" y="720"/>
              <a:ext cx="2544" cy="3314"/>
            </a:xfrm>
            <a:prstGeom prst="foldedCorner">
              <a:avLst>
                <a:gd name="adj" fmla="val 12500"/>
              </a:avLst>
            </a:prstGeom>
            <a:solidFill>
              <a:srgbClr val="FFCC99"/>
            </a:solidFill>
            <a:ln w="9525">
              <a:solidFill>
                <a:schemeClr val="tx1"/>
              </a:solidFill>
              <a:round/>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
          <p:nvSpPr>
            <p:cNvPr id="188425" name="Rectangle 10"/>
            <p:cNvSpPr>
              <a:spLocks noChangeArrowheads="1"/>
            </p:cNvSpPr>
            <p:nvPr/>
          </p:nvSpPr>
          <p:spPr bwMode="auto">
            <a:xfrm>
              <a:off x="2987" y="701"/>
              <a:ext cx="2389" cy="3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a:solidFill>
                    <a:srgbClr val="000000"/>
                  </a:solidFill>
                </a:rPr>
                <a:t>China is forecasting a trade surplus of $90bn (£51bn) to $100bn this year, a threefold increase on 2004's $32bn. The Commerce Ministry said the surplus would be created by a predicted 30% jump in exports to $750bn, compared with a 18% rise in imports to $660bn. The figures are likely to further annoy the US, which has long argued that China's exports are unfairly helped by a deliberately undervalued yuan.  Beijing agrees the surplus is too high, but says the yuan is only one factor. Bank of China governor Zhou Xiaochuan said the country also needed to do more to boost domestic demand so more goods stayed within the country. China increased the value of the yuan against the dollar by 2.1% in July and permitted it to trade within a narrow band, but the US wants the yuan to be allowed to trade freely. However, Beijing has made it clear that it will take its time and tread carefully before allowing the yuan to rise further in value.</a:t>
              </a:r>
            </a:p>
          </p:txBody>
        </p:sp>
        <p:grpSp>
          <p:nvGrpSpPr>
            <p:cNvPr id="188426" name="Group 11"/>
            <p:cNvGrpSpPr>
              <a:grpSpLocks/>
            </p:cNvGrpSpPr>
            <p:nvPr/>
          </p:nvGrpSpPr>
          <p:grpSpPr bwMode="auto">
            <a:xfrm>
              <a:off x="3353" y="1248"/>
              <a:ext cx="2263" cy="2880"/>
              <a:chOff x="768" y="1824"/>
              <a:chExt cx="918" cy="1248"/>
            </a:xfrm>
          </p:grpSpPr>
          <p:pic>
            <p:nvPicPr>
              <p:cNvPr id="188427" name="Picture 12" descr="ma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8" y="1824"/>
                <a:ext cx="918" cy="1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8428" name="Oval 13"/>
              <p:cNvSpPr>
                <a:spLocks noChangeArrowheads="1"/>
              </p:cNvSpPr>
              <p:nvPr/>
            </p:nvSpPr>
            <p:spPr bwMode="auto">
              <a:xfrm>
                <a:off x="816" y="1872"/>
                <a:ext cx="672" cy="624"/>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2000" b="1">
                    <a:solidFill>
                      <a:srgbClr val="FF0000"/>
                    </a:solidFill>
                  </a:rPr>
                  <a:t>China, trade, </a:t>
                </a:r>
              </a:p>
              <a:p>
                <a:pPr algn="ctr">
                  <a:spcBef>
                    <a:spcPct val="0"/>
                  </a:spcBef>
                  <a:buFontTx/>
                  <a:buNone/>
                </a:pPr>
                <a:r>
                  <a:rPr lang="en-US" altLang="en-US" sz="2000" b="1">
                    <a:solidFill>
                      <a:srgbClr val="FF0000"/>
                    </a:solidFill>
                  </a:rPr>
                  <a:t>surplus, commerce, </a:t>
                </a:r>
              </a:p>
              <a:p>
                <a:pPr algn="ctr">
                  <a:spcBef>
                    <a:spcPct val="0"/>
                  </a:spcBef>
                  <a:buFontTx/>
                  <a:buNone/>
                </a:pPr>
                <a:r>
                  <a:rPr lang="en-US" altLang="en-US" sz="2000" b="1">
                    <a:solidFill>
                      <a:srgbClr val="FF0000"/>
                    </a:solidFill>
                  </a:rPr>
                  <a:t>exports, imports, US, </a:t>
                </a:r>
              </a:p>
              <a:p>
                <a:pPr algn="ctr">
                  <a:spcBef>
                    <a:spcPct val="0"/>
                  </a:spcBef>
                  <a:buFontTx/>
                  <a:buNone/>
                </a:pPr>
                <a:r>
                  <a:rPr lang="en-US" altLang="en-US" sz="2000" b="1">
                    <a:solidFill>
                      <a:srgbClr val="FF0000"/>
                    </a:solidFill>
                  </a:rPr>
                  <a:t>yuan, bank, domestic, </a:t>
                </a:r>
              </a:p>
              <a:p>
                <a:pPr algn="ctr">
                  <a:spcBef>
                    <a:spcPct val="0"/>
                  </a:spcBef>
                  <a:buFontTx/>
                  <a:buNone/>
                </a:pPr>
                <a:r>
                  <a:rPr lang="en-US" altLang="en-US" sz="2000" b="1">
                    <a:solidFill>
                      <a:srgbClr val="FF0000"/>
                    </a:solidFill>
                  </a:rPr>
                  <a:t>foreign, increase, </a:t>
                </a:r>
              </a:p>
              <a:p>
                <a:pPr algn="ctr">
                  <a:spcBef>
                    <a:spcPct val="0"/>
                  </a:spcBef>
                  <a:buFontTx/>
                  <a:buNone/>
                </a:pPr>
                <a:r>
                  <a:rPr lang="en-US" altLang="en-US" sz="2000" b="1">
                    <a:solidFill>
                      <a:srgbClr val="FF0000"/>
                    </a:solidFill>
                  </a:rPr>
                  <a:t>trade, value</a:t>
                </a:r>
              </a:p>
            </p:txBody>
          </p:sp>
        </p:grpSp>
      </p:grpSp>
      <p:sp>
        <p:nvSpPr>
          <p:cNvPr id="188423" name="Text Box 14"/>
          <p:cNvSpPr txBox="1">
            <a:spLocks noChangeArrowheads="1"/>
          </p:cNvSpPr>
          <p:nvPr/>
        </p:nvSpPr>
        <p:spPr bwMode="auto">
          <a:xfrm>
            <a:off x="2971800" y="6553200"/>
            <a:ext cx="61722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lgn="r">
              <a:spcBef>
                <a:spcPct val="50000"/>
              </a:spcBef>
              <a:buFontTx/>
              <a:buNone/>
            </a:pPr>
            <a:r>
              <a:rPr lang="en-US" altLang="en-US" sz="1400">
                <a:solidFill>
                  <a:srgbClr val="000000"/>
                </a:solidFill>
              </a:rPr>
              <a:t>ICCV 2005 short course, L. Fei-Fei</a:t>
            </a:r>
          </a:p>
        </p:txBody>
      </p:sp>
    </p:spTree>
    <p:extLst>
      <p:ext uri="{BB962C8B-B14F-4D97-AF65-F5344CB8AC3E}">
        <p14:creationId xmlns:p14="http://schemas.microsoft.com/office/powerpoint/2010/main" val="3802467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9442" name="Group 2"/>
          <p:cNvGrpSpPr>
            <a:grpSpLocks/>
          </p:cNvGrpSpPr>
          <p:nvPr/>
        </p:nvGrpSpPr>
        <p:grpSpPr bwMode="auto">
          <a:xfrm>
            <a:off x="152400" y="-228600"/>
            <a:ext cx="8915400" cy="2898775"/>
            <a:chOff x="96" y="2496"/>
            <a:chExt cx="5616" cy="1826"/>
          </a:xfrm>
        </p:grpSpPr>
        <p:sp>
          <p:nvSpPr>
            <p:cNvPr id="189493" name="Rectangle 3"/>
            <p:cNvSpPr>
              <a:spLocks noChangeArrowheads="1"/>
            </p:cNvSpPr>
            <p:nvPr/>
          </p:nvSpPr>
          <p:spPr bwMode="auto">
            <a:xfrm>
              <a:off x="96" y="2736"/>
              <a:ext cx="5616" cy="1488"/>
            </a:xfrm>
            <a:prstGeom prst="rect">
              <a:avLst/>
            </a:prstGeom>
            <a:solidFill>
              <a:srgbClr val="DFCCAB"/>
            </a:solidFill>
            <a:ln w="38100">
              <a:solidFill>
                <a:srgbClr val="5D483D"/>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pic>
          <p:nvPicPr>
            <p:cNvPr id="189494" name="Picture 4" descr="DaVinci_face_only"/>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8" y="2736"/>
              <a:ext cx="1179" cy="1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95" name="Picture 5" descr="bicycle"/>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824" y="2976"/>
              <a:ext cx="1920" cy="1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96" name="Picture 6" descr="violi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301100">
              <a:off x="4512" y="2496"/>
              <a:ext cx="764" cy="1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 name="Group 7"/>
          <p:cNvGrpSpPr>
            <a:grpSpLocks/>
          </p:cNvGrpSpPr>
          <p:nvPr/>
        </p:nvGrpSpPr>
        <p:grpSpPr bwMode="auto">
          <a:xfrm>
            <a:off x="152400" y="2819400"/>
            <a:ext cx="8915400" cy="1447800"/>
            <a:chOff x="96" y="96"/>
            <a:chExt cx="5616" cy="912"/>
          </a:xfrm>
        </p:grpSpPr>
        <p:sp>
          <p:nvSpPr>
            <p:cNvPr id="189475" name="Rectangle 8"/>
            <p:cNvSpPr>
              <a:spLocks noChangeArrowheads="1"/>
            </p:cNvSpPr>
            <p:nvPr/>
          </p:nvSpPr>
          <p:spPr bwMode="auto">
            <a:xfrm>
              <a:off x="96" y="96"/>
              <a:ext cx="5616" cy="912"/>
            </a:xfrm>
            <a:prstGeom prst="rect">
              <a:avLst/>
            </a:prstGeom>
            <a:solidFill>
              <a:srgbClr val="FFE4C9"/>
            </a:solidFill>
            <a:ln w="38100">
              <a:solidFill>
                <a:srgbClr val="864300"/>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pic>
          <p:nvPicPr>
            <p:cNvPr id="189476" name="Picture 9" descr="ermine"/>
            <p:cNvPicPr>
              <a:picLocks noChangeAspect="1" noChangeArrowheads="1"/>
            </p:cNvPicPr>
            <p:nvPr/>
          </p:nvPicPr>
          <p:blipFill>
            <a:blip r:embed="rId6">
              <a:extLst>
                <a:ext uri="{28A0092B-C50C-407E-A947-70E740481C1C}">
                  <a14:useLocalDpi xmlns:a14="http://schemas.microsoft.com/office/drawing/2010/main" val="0"/>
                </a:ext>
              </a:extLst>
            </a:blip>
            <a:srcRect l="49399" t="22293" r="38898" b="71706"/>
            <a:stretch>
              <a:fillRect/>
            </a:stretch>
          </p:blipFill>
          <p:spPr bwMode="auto">
            <a:xfrm>
              <a:off x="240" y="624"/>
              <a:ext cx="384"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77" name="Picture 10" descr="ermine"/>
            <p:cNvPicPr>
              <a:picLocks noChangeAspect="1" noChangeArrowheads="1"/>
            </p:cNvPicPr>
            <p:nvPr/>
          </p:nvPicPr>
          <p:blipFill>
            <a:blip r:embed="rId6">
              <a:extLst>
                <a:ext uri="{28A0092B-C50C-407E-A947-70E740481C1C}">
                  <a14:useLocalDpi xmlns:a14="http://schemas.microsoft.com/office/drawing/2010/main" val="0"/>
                </a:ext>
              </a:extLst>
            </a:blip>
            <a:srcRect l="57591" t="4288" r="29535" b="88853"/>
            <a:stretch>
              <a:fillRect/>
            </a:stretch>
          </p:blipFill>
          <p:spPr bwMode="auto">
            <a:xfrm>
              <a:off x="4800" y="576"/>
              <a:ext cx="384" cy="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78" name="Picture 11" descr="ermine"/>
            <p:cNvPicPr>
              <a:picLocks noChangeAspect="1" noChangeArrowheads="1"/>
            </p:cNvPicPr>
            <p:nvPr/>
          </p:nvPicPr>
          <p:blipFill>
            <a:blip r:embed="rId6">
              <a:extLst>
                <a:ext uri="{28A0092B-C50C-407E-A947-70E740481C1C}">
                  <a14:useLocalDpi xmlns:a14="http://schemas.microsoft.com/office/drawing/2010/main" val="0"/>
                </a:ext>
              </a:extLst>
            </a:blip>
            <a:srcRect l="58762" t="14577" r="31876" b="79422"/>
            <a:stretch>
              <a:fillRect/>
            </a:stretch>
          </p:blipFill>
          <p:spPr bwMode="auto">
            <a:xfrm>
              <a:off x="240" y="192"/>
              <a:ext cx="384"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79" name="Picture 12" descr="ermine"/>
            <p:cNvPicPr>
              <a:picLocks noChangeAspect="1" noChangeArrowheads="1"/>
            </p:cNvPicPr>
            <p:nvPr/>
          </p:nvPicPr>
          <p:blipFill>
            <a:blip r:embed="rId6">
              <a:extLst>
                <a:ext uri="{28A0092B-C50C-407E-A947-70E740481C1C}">
                  <a14:useLocalDpi xmlns:a14="http://schemas.microsoft.com/office/drawing/2010/main" val="0"/>
                </a:ext>
              </a:extLst>
            </a:blip>
            <a:srcRect l="58762" t="27437" r="31876" b="67418"/>
            <a:stretch>
              <a:fillRect/>
            </a:stretch>
          </p:blipFill>
          <p:spPr bwMode="auto">
            <a:xfrm>
              <a:off x="3600" y="576"/>
              <a:ext cx="38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80" name="Picture 13" descr="ermine"/>
            <p:cNvPicPr>
              <a:picLocks noChangeAspect="1" noChangeArrowheads="1"/>
            </p:cNvPicPr>
            <p:nvPr/>
          </p:nvPicPr>
          <p:blipFill>
            <a:blip r:embed="rId6">
              <a:extLst>
                <a:ext uri="{28A0092B-C50C-407E-A947-70E740481C1C}">
                  <a14:useLocalDpi xmlns:a14="http://schemas.microsoft.com/office/drawing/2010/main" val="0"/>
                </a:ext>
              </a:extLst>
            </a:blip>
            <a:srcRect l="59932" t="23151" r="31876" b="71706"/>
            <a:stretch>
              <a:fillRect/>
            </a:stretch>
          </p:blipFill>
          <p:spPr bwMode="auto">
            <a:xfrm>
              <a:off x="1104" y="247"/>
              <a:ext cx="384" cy="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81" name="Picture 14" descr="ermine"/>
            <p:cNvPicPr>
              <a:picLocks noChangeAspect="1" noChangeArrowheads="1"/>
            </p:cNvPicPr>
            <p:nvPr/>
          </p:nvPicPr>
          <p:blipFill>
            <a:blip r:embed="rId6">
              <a:extLst>
                <a:ext uri="{28A0092B-C50C-407E-A947-70E740481C1C}">
                  <a14:useLocalDpi xmlns:a14="http://schemas.microsoft.com/office/drawing/2010/main" val="0"/>
                </a:ext>
              </a:extLst>
            </a:blip>
            <a:srcRect l="50569" t="17148" r="37727" b="76851"/>
            <a:stretch>
              <a:fillRect/>
            </a:stretch>
          </p:blipFill>
          <p:spPr bwMode="auto">
            <a:xfrm>
              <a:off x="2640" y="240"/>
              <a:ext cx="480"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82" name="Picture 15" descr="bicycle"/>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67500" t="75458"/>
            <a:stretch>
              <a:fillRect/>
            </a:stretch>
          </p:blipFill>
          <p:spPr bwMode="auto">
            <a:xfrm>
              <a:off x="1104" y="672"/>
              <a:ext cx="432" cy="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83" name="Picture 16" descr="bicycle"/>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35001" t="49956" r="42499" b="16507"/>
            <a:stretch>
              <a:fillRect/>
            </a:stretch>
          </p:blipFill>
          <p:spPr bwMode="auto">
            <a:xfrm>
              <a:off x="5328" y="576"/>
              <a:ext cx="314" cy="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84" name="Picture 17" descr="bicycle"/>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20000" r="55000" b="54236"/>
            <a:stretch>
              <a:fillRect/>
            </a:stretch>
          </p:blipFill>
          <p:spPr bwMode="auto">
            <a:xfrm>
              <a:off x="4512" y="240"/>
              <a:ext cx="285" cy="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85" name="Picture 18" descr="bicycle"/>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t="33188" r="60001"/>
            <a:stretch>
              <a:fillRect/>
            </a:stretch>
          </p:blipFill>
          <p:spPr bwMode="auto">
            <a:xfrm>
              <a:off x="2160" y="242"/>
              <a:ext cx="384" cy="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86" name="Picture 19" descr="bicycle"/>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32500" t="20612" r="22501" b="37468"/>
            <a:stretch>
              <a:fillRect/>
            </a:stretch>
          </p:blipFill>
          <p:spPr bwMode="auto">
            <a:xfrm>
              <a:off x="3600" y="240"/>
              <a:ext cx="432"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87" name="Picture 20" descr="violin"/>
            <p:cNvPicPr>
              <a:picLocks noChangeAspect="1" noChangeArrowheads="1"/>
            </p:cNvPicPr>
            <p:nvPr/>
          </p:nvPicPr>
          <p:blipFill>
            <a:blip r:embed="rId5">
              <a:extLst>
                <a:ext uri="{28A0092B-C50C-407E-A947-70E740481C1C}">
                  <a14:useLocalDpi xmlns:a14="http://schemas.microsoft.com/office/drawing/2010/main" val="0"/>
                </a:ext>
              </a:extLst>
            </a:blip>
            <a:srcRect l="35715" t="2991" r="21428" b="71085"/>
            <a:stretch>
              <a:fillRect/>
            </a:stretch>
          </p:blipFill>
          <p:spPr bwMode="auto">
            <a:xfrm>
              <a:off x="3198" y="288"/>
              <a:ext cx="354" cy="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88" name="Picture 21" descr="violin"/>
            <p:cNvPicPr>
              <a:picLocks noChangeAspect="1" noChangeArrowheads="1"/>
            </p:cNvPicPr>
            <p:nvPr/>
          </p:nvPicPr>
          <p:blipFill>
            <a:blip r:embed="rId5">
              <a:extLst>
                <a:ext uri="{28A0092B-C50C-407E-A947-70E740481C1C}">
                  <a14:useLocalDpi xmlns:a14="http://schemas.microsoft.com/office/drawing/2010/main" val="0"/>
                </a:ext>
              </a:extLst>
            </a:blip>
            <a:srcRect t="26286" b="52684"/>
            <a:stretch>
              <a:fillRect/>
            </a:stretch>
          </p:blipFill>
          <p:spPr bwMode="auto">
            <a:xfrm>
              <a:off x="4080" y="288"/>
              <a:ext cx="528" cy="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89" name="Picture 22" descr="violin"/>
            <p:cNvPicPr>
              <a:picLocks noChangeAspect="1" noChangeArrowheads="1"/>
            </p:cNvPicPr>
            <p:nvPr/>
          </p:nvPicPr>
          <p:blipFill>
            <a:blip r:embed="rId5">
              <a:extLst>
                <a:ext uri="{28A0092B-C50C-407E-A947-70E740481C1C}">
                  <a14:useLocalDpi xmlns:a14="http://schemas.microsoft.com/office/drawing/2010/main" val="0"/>
                </a:ext>
              </a:extLst>
            </a:blip>
            <a:srcRect t="50055" b="26286"/>
            <a:stretch>
              <a:fillRect/>
            </a:stretch>
          </p:blipFill>
          <p:spPr bwMode="auto">
            <a:xfrm>
              <a:off x="1584" y="384"/>
              <a:ext cx="576" cy="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90" name="Picture 23" descr="violin"/>
            <p:cNvPicPr>
              <a:picLocks noChangeAspect="1" noChangeArrowheads="1"/>
            </p:cNvPicPr>
            <p:nvPr/>
          </p:nvPicPr>
          <p:blipFill>
            <a:blip r:embed="rId5">
              <a:extLst>
                <a:ext uri="{28A0092B-C50C-407E-A947-70E740481C1C}">
                  <a14:useLocalDpi xmlns:a14="http://schemas.microsoft.com/office/drawing/2010/main" val="0"/>
                </a:ext>
              </a:extLst>
            </a:blip>
            <a:srcRect t="76233"/>
            <a:stretch>
              <a:fillRect/>
            </a:stretch>
          </p:blipFill>
          <p:spPr bwMode="auto">
            <a:xfrm>
              <a:off x="2400" y="672"/>
              <a:ext cx="624" cy="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91" name="Picture 24" descr="violin"/>
            <p:cNvPicPr>
              <a:picLocks noChangeAspect="1" noChangeArrowheads="1"/>
            </p:cNvPicPr>
            <p:nvPr/>
          </p:nvPicPr>
          <p:blipFill>
            <a:blip r:embed="rId5">
              <a:extLst>
                <a:ext uri="{28A0092B-C50C-407E-A947-70E740481C1C}">
                  <a14:useLocalDpi xmlns:a14="http://schemas.microsoft.com/office/drawing/2010/main" val="0"/>
                </a:ext>
              </a:extLst>
            </a:blip>
            <a:srcRect l="56544" t="49945" r="-523" b="18510"/>
            <a:stretch>
              <a:fillRect/>
            </a:stretch>
          </p:blipFill>
          <p:spPr bwMode="auto">
            <a:xfrm>
              <a:off x="720" y="336"/>
              <a:ext cx="296" cy="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92" name="Picture 25" descr="violin"/>
            <p:cNvPicPr>
              <a:picLocks noChangeAspect="1" noChangeArrowheads="1"/>
            </p:cNvPicPr>
            <p:nvPr/>
          </p:nvPicPr>
          <p:blipFill>
            <a:blip r:embed="rId5">
              <a:extLst>
                <a:ext uri="{28A0092B-C50C-407E-A947-70E740481C1C}">
                  <a14:useLocalDpi xmlns:a14="http://schemas.microsoft.com/office/drawing/2010/main" val="0"/>
                </a:ext>
              </a:extLst>
            </a:blip>
            <a:srcRect t="31544" b="47426"/>
            <a:stretch>
              <a:fillRect/>
            </a:stretch>
          </p:blipFill>
          <p:spPr bwMode="auto">
            <a:xfrm>
              <a:off x="4896" y="190"/>
              <a:ext cx="672" cy="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 name="Group 26"/>
          <p:cNvGrpSpPr>
            <a:grpSpLocks/>
          </p:cNvGrpSpPr>
          <p:nvPr/>
        </p:nvGrpSpPr>
        <p:grpSpPr bwMode="auto">
          <a:xfrm>
            <a:off x="228600" y="4572000"/>
            <a:ext cx="8763000" cy="2209800"/>
            <a:chOff x="144" y="1776"/>
            <a:chExt cx="5520" cy="1392"/>
          </a:xfrm>
        </p:grpSpPr>
        <p:sp>
          <p:nvSpPr>
            <p:cNvPr id="189445" name="Rectangle 27"/>
            <p:cNvSpPr>
              <a:spLocks noChangeArrowheads="1"/>
            </p:cNvSpPr>
            <p:nvPr/>
          </p:nvSpPr>
          <p:spPr bwMode="auto">
            <a:xfrm>
              <a:off x="4944" y="1776"/>
              <a:ext cx="96" cy="1129"/>
            </a:xfrm>
            <a:prstGeom prst="rect">
              <a:avLst/>
            </a:prstGeom>
            <a:solidFill>
              <a:srgbClr val="B32727"/>
            </a:solidFill>
            <a:ln w="12700">
              <a:solidFill>
                <a:schemeClr val="tx1"/>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
          <p:nvSpPr>
            <p:cNvPr id="189446" name="Rectangle 28"/>
            <p:cNvSpPr>
              <a:spLocks noChangeArrowheads="1"/>
            </p:cNvSpPr>
            <p:nvPr/>
          </p:nvSpPr>
          <p:spPr bwMode="auto">
            <a:xfrm>
              <a:off x="4320" y="2736"/>
              <a:ext cx="96" cy="169"/>
            </a:xfrm>
            <a:prstGeom prst="rect">
              <a:avLst/>
            </a:prstGeom>
            <a:solidFill>
              <a:srgbClr val="B32727"/>
            </a:solidFill>
            <a:ln w="12700">
              <a:solidFill>
                <a:schemeClr val="tx1"/>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
          <p:nvSpPr>
            <p:cNvPr id="189447" name="Rectangle 29"/>
            <p:cNvSpPr>
              <a:spLocks noChangeArrowheads="1"/>
            </p:cNvSpPr>
            <p:nvPr/>
          </p:nvSpPr>
          <p:spPr bwMode="auto">
            <a:xfrm>
              <a:off x="4608" y="2592"/>
              <a:ext cx="96" cy="313"/>
            </a:xfrm>
            <a:prstGeom prst="rect">
              <a:avLst/>
            </a:prstGeom>
            <a:solidFill>
              <a:srgbClr val="B32727"/>
            </a:solidFill>
            <a:ln w="12700">
              <a:solidFill>
                <a:schemeClr val="tx1"/>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
          <p:nvSpPr>
            <p:cNvPr id="189448" name="Rectangle 30"/>
            <p:cNvSpPr>
              <a:spLocks noChangeArrowheads="1"/>
            </p:cNvSpPr>
            <p:nvPr/>
          </p:nvSpPr>
          <p:spPr bwMode="auto">
            <a:xfrm>
              <a:off x="5328" y="2736"/>
              <a:ext cx="96" cy="169"/>
            </a:xfrm>
            <a:prstGeom prst="rect">
              <a:avLst/>
            </a:prstGeom>
            <a:solidFill>
              <a:srgbClr val="B32727"/>
            </a:solidFill>
            <a:ln w="12700">
              <a:solidFill>
                <a:schemeClr val="tx1"/>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
          <p:nvSpPr>
            <p:cNvPr id="189449" name="Rectangle 31"/>
            <p:cNvSpPr>
              <a:spLocks noChangeArrowheads="1"/>
            </p:cNvSpPr>
            <p:nvPr/>
          </p:nvSpPr>
          <p:spPr bwMode="auto">
            <a:xfrm>
              <a:off x="2976" y="2832"/>
              <a:ext cx="96" cy="96"/>
            </a:xfrm>
            <a:prstGeom prst="rect">
              <a:avLst/>
            </a:prstGeom>
            <a:solidFill>
              <a:srgbClr val="FFFF00"/>
            </a:solidFill>
            <a:ln w="12700">
              <a:solidFill>
                <a:schemeClr val="tx1"/>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
          <p:nvSpPr>
            <p:cNvPr id="189450" name="Rectangle 32"/>
            <p:cNvSpPr>
              <a:spLocks noChangeArrowheads="1"/>
            </p:cNvSpPr>
            <p:nvPr/>
          </p:nvSpPr>
          <p:spPr bwMode="auto">
            <a:xfrm>
              <a:off x="2400" y="2208"/>
              <a:ext cx="96" cy="720"/>
            </a:xfrm>
            <a:prstGeom prst="rect">
              <a:avLst/>
            </a:prstGeom>
            <a:solidFill>
              <a:srgbClr val="FFFF00"/>
            </a:solidFill>
            <a:ln w="12700">
              <a:solidFill>
                <a:schemeClr val="tx1"/>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
          <p:nvSpPr>
            <p:cNvPr id="189451" name="Rectangle 33"/>
            <p:cNvSpPr>
              <a:spLocks noChangeArrowheads="1"/>
            </p:cNvSpPr>
            <p:nvPr/>
          </p:nvSpPr>
          <p:spPr bwMode="auto">
            <a:xfrm>
              <a:off x="2688" y="2832"/>
              <a:ext cx="96" cy="96"/>
            </a:xfrm>
            <a:prstGeom prst="rect">
              <a:avLst/>
            </a:prstGeom>
            <a:solidFill>
              <a:srgbClr val="FFFF00"/>
            </a:solidFill>
            <a:ln w="12700">
              <a:solidFill>
                <a:schemeClr val="tx1"/>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
          <p:nvSpPr>
            <p:cNvPr id="189452" name="Rectangle 34"/>
            <p:cNvSpPr>
              <a:spLocks noChangeArrowheads="1"/>
            </p:cNvSpPr>
            <p:nvPr/>
          </p:nvSpPr>
          <p:spPr bwMode="auto">
            <a:xfrm>
              <a:off x="3408" y="2880"/>
              <a:ext cx="96" cy="48"/>
            </a:xfrm>
            <a:prstGeom prst="rect">
              <a:avLst/>
            </a:prstGeom>
            <a:solidFill>
              <a:srgbClr val="FFFF00"/>
            </a:solidFill>
            <a:ln w="12700">
              <a:solidFill>
                <a:schemeClr val="tx1"/>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
          <p:nvSpPr>
            <p:cNvPr id="189453" name="Rectangle 35"/>
            <p:cNvSpPr>
              <a:spLocks noChangeArrowheads="1"/>
            </p:cNvSpPr>
            <p:nvPr/>
          </p:nvSpPr>
          <p:spPr bwMode="auto">
            <a:xfrm>
              <a:off x="960" y="2809"/>
              <a:ext cx="96" cy="96"/>
            </a:xfrm>
            <a:prstGeom prst="rect">
              <a:avLst/>
            </a:prstGeom>
            <a:solidFill>
              <a:srgbClr val="B1EBA3"/>
            </a:solidFill>
            <a:ln w="12700">
              <a:solidFill>
                <a:srgbClr val="5D483D"/>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
          <p:nvSpPr>
            <p:cNvPr id="189454" name="Rectangle 36"/>
            <p:cNvSpPr>
              <a:spLocks noChangeArrowheads="1"/>
            </p:cNvSpPr>
            <p:nvPr/>
          </p:nvSpPr>
          <p:spPr bwMode="auto">
            <a:xfrm>
              <a:off x="384" y="2809"/>
              <a:ext cx="96" cy="96"/>
            </a:xfrm>
            <a:prstGeom prst="rect">
              <a:avLst/>
            </a:prstGeom>
            <a:solidFill>
              <a:srgbClr val="B1EBA3"/>
            </a:solidFill>
            <a:ln w="12700">
              <a:solidFill>
                <a:srgbClr val="5D483D"/>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
          <p:nvSpPr>
            <p:cNvPr id="189455" name="Rectangle 37"/>
            <p:cNvSpPr>
              <a:spLocks noChangeArrowheads="1"/>
            </p:cNvSpPr>
            <p:nvPr/>
          </p:nvSpPr>
          <p:spPr bwMode="auto">
            <a:xfrm>
              <a:off x="672" y="1897"/>
              <a:ext cx="96" cy="1008"/>
            </a:xfrm>
            <a:prstGeom prst="rect">
              <a:avLst/>
            </a:prstGeom>
            <a:solidFill>
              <a:srgbClr val="B1EBA3"/>
            </a:solidFill>
            <a:ln w="12700">
              <a:solidFill>
                <a:srgbClr val="5D483D"/>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
          <p:nvSpPr>
            <p:cNvPr id="189456" name="Rectangle 38"/>
            <p:cNvSpPr>
              <a:spLocks noChangeArrowheads="1"/>
            </p:cNvSpPr>
            <p:nvPr/>
          </p:nvSpPr>
          <p:spPr bwMode="auto">
            <a:xfrm>
              <a:off x="1392" y="2185"/>
              <a:ext cx="96" cy="720"/>
            </a:xfrm>
            <a:prstGeom prst="rect">
              <a:avLst/>
            </a:prstGeom>
            <a:solidFill>
              <a:srgbClr val="B1EBA3"/>
            </a:solidFill>
            <a:ln w="12700">
              <a:solidFill>
                <a:srgbClr val="5D483D"/>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
          <p:nvSpPr>
            <p:cNvPr id="189457" name="Line 39"/>
            <p:cNvSpPr>
              <a:spLocks noChangeShapeType="1"/>
            </p:cNvSpPr>
            <p:nvPr/>
          </p:nvSpPr>
          <p:spPr bwMode="auto">
            <a:xfrm>
              <a:off x="144" y="2905"/>
              <a:ext cx="1584" cy="0"/>
            </a:xfrm>
            <a:prstGeom prst="line">
              <a:avLst/>
            </a:prstGeom>
            <a:noFill/>
            <a:ln w="38100">
              <a:solidFill>
                <a:schemeClr val="tx1"/>
              </a:solidFill>
              <a:round/>
              <a:headEnd/>
              <a:tailEnd type="triangle" w="lg" len="me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89458" name="Line 40"/>
            <p:cNvSpPr>
              <a:spLocks noChangeShapeType="1"/>
            </p:cNvSpPr>
            <p:nvPr/>
          </p:nvSpPr>
          <p:spPr bwMode="auto">
            <a:xfrm flipV="1">
              <a:off x="144" y="1801"/>
              <a:ext cx="0" cy="1104"/>
            </a:xfrm>
            <a:prstGeom prst="line">
              <a:avLst/>
            </a:prstGeom>
            <a:noFill/>
            <a:ln w="38100">
              <a:solidFill>
                <a:schemeClr val="tx1"/>
              </a:solidFill>
              <a:round/>
              <a:headEnd/>
              <a:tailEnd type="triangle" w="lg" len="me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pic>
          <p:nvPicPr>
            <p:cNvPr id="189459" name="Picture 41" descr="ermine"/>
            <p:cNvPicPr>
              <a:picLocks noChangeAspect="1" noChangeArrowheads="1"/>
            </p:cNvPicPr>
            <p:nvPr/>
          </p:nvPicPr>
          <p:blipFill>
            <a:blip r:embed="rId6" cstate="print">
              <a:extLst>
                <a:ext uri="{28A0092B-C50C-407E-A947-70E740481C1C}">
                  <a14:useLocalDpi xmlns:a14="http://schemas.microsoft.com/office/drawing/2010/main" val="0"/>
                </a:ext>
              </a:extLst>
            </a:blip>
            <a:srcRect l="50569" t="17148" r="37727" b="76851"/>
            <a:stretch>
              <a:fillRect/>
            </a:stretch>
          </p:blipFill>
          <p:spPr bwMode="auto">
            <a:xfrm>
              <a:off x="1296" y="2963"/>
              <a:ext cx="240" cy="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60" name="Picture 42" descr="bicycle"/>
            <p:cNvPicPr>
              <a:picLocks noChangeAspect="1" noChangeArrowheads="1"/>
            </p:cNvPicPr>
            <p:nvPr/>
          </p:nvPicPr>
          <p:blipFill>
            <a:blip r:embed="rId4" cstate="print">
              <a:extLst>
                <a:ext uri="{28A0092B-C50C-407E-A947-70E740481C1C}">
                  <a14:useLocalDpi xmlns:a14="http://schemas.microsoft.com/office/drawing/2010/main" val="0"/>
                </a:ext>
              </a:extLst>
            </a:blip>
            <a:srcRect l="20000" r="55000" b="54236"/>
            <a:stretch>
              <a:fillRect/>
            </a:stretch>
          </p:blipFill>
          <p:spPr bwMode="auto">
            <a:xfrm>
              <a:off x="288" y="2953"/>
              <a:ext cx="197" cy="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61" name="Picture 43" descr="ermine"/>
            <p:cNvPicPr>
              <a:picLocks noChangeAspect="1" noChangeArrowheads="1"/>
            </p:cNvPicPr>
            <p:nvPr/>
          </p:nvPicPr>
          <p:blipFill>
            <a:blip r:embed="rId6" cstate="print">
              <a:extLst>
                <a:ext uri="{28A0092B-C50C-407E-A947-70E740481C1C}">
                  <a14:useLocalDpi xmlns:a14="http://schemas.microsoft.com/office/drawing/2010/main" val="0"/>
                </a:ext>
              </a:extLst>
            </a:blip>
            <a:srcRect l="49399" t="22293" r="38898" b="71706"/>
            <a:stretch>
              <a:fillRect/>
            </a:stretch>
          </p:blipFill>
          <p:spPr bwMode="auto">
            <a:xfrm>
              <a:off x="576" y="2953"/>
              <a:ext cx="240" cy="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9462" name="Line 44"/>
            <p:cNvSpPr>
              <a:spLocks noChangeShapeType="1"/>
            </p:cNvSpPr>
            <p:nvPr/>
          </p:nvSpPr>
          <p:spPr bwMode="auto">
            <a:xfrm>
              <a:off x="4080" y="2905"/>
              <a:ext cx="1584" cy="0"/>
            </a:xfrm>
            <a:prstGeom prst="line">
              <a:avLst/>
            </a:prstGeom>
            <a:noFill/>
            <a:ln w="38100">
              <a:solidFill>
                <a:schemeClr val="tx1"/>
              </a:solidFill>
              <a:round/>
              <a:headEnd/>
              <a:tailEnd type="triangle" w="lg" len="me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89463" name="Line 45"/>
            <p:cNvSpPr>
              <a:spLocks noChangeShapeType="1"/>
            </p:cNvSpPr>
            <p:nvPr/>
          </p:nvSpPr>
          <p:spPr bwMode="auto">
            <a:xfrm flipV="1">
              <a:off x="4080" y="1801"/>
              <a:ext cx="0" cy="1104"/>
            </a:xfrm>
            <a:prstGeom prst="line">
              <a:avLst/>
            </a:prstGeom>
            <a:noFill/>
            <a:ln w="38100">
              <a:solidFill>
                <a:schemeClr val="tx1"/>
              </a:solidFill>
              <a:round/>
              <a:headEnd/>
              <a:tailEnd type="triangle" w="lg" len="me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89464" name="Line 46"/>
            <p:cNvSpPr>
              <a:spLocks noChangeShapeType="1"/>
            </p:cNvSpPr>
            <p:nvPr/>
          </p:nvSpPr>
          <p:spPr bwMode="auto">
            <a:xfrm>
              <a:off x="2160" y="2928"/>
              <a:ext cx="1584" cy="0"/>
            </a:xfrm>
            <a:prstGeom prst="line">
              <a:avLst/>
            </a:prstGeom>
            <a:noFill/>
            <a:ln w="38100">
              <a:solidFill>
                <a:schemeClr val="tx1"/>
              </a:solidFill>
              <a:round/>
              <a:headEnd/>
              <a:tailEnd type="triangle" w="lg" len="me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89465" name="Line 47"/>
            <p:cNvSpPr>
              <a:spLocks noChangeShapeType="1"/>
            </p:cNvSpPr>
            <p:nvPr/>
          </p:nvSpPr>
          <p:spPr bwMode="auto">
            <a:xfrm flipV="1">
              <a:off x="2160" y="1824"/>
              <a:ext cx="0" cy="1104"/>
            </a:xfrm>
            <a:prstGeom prst="line">
              <a:avLst/>
            </a:prstGeom>
            <a:noFill/>
            <a:ln w="38100">
              <a:solidFill>
                <a:schemeClr val="tx1"/>
              </a:solidFill>
              <a:round/>
              <a:headEnd/>
              <a:tailEnd type="triangle" w="lg" len="me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pic>
          <p:nvPicPr>
            <p:cNvPr id="189466" name="Picture 48" descr="violin"/>
            <p:cNvPicPr>
              <a:picLocks noChangeAspect="1" noChangeArrowheads="1"/>
            </p:cNvPicPr>
            <p:nvPr/>
          </p:nvPicPr>
          <p:blipFill>
            <a:blip r:embed="rId5" cstate="print">
              <a:extLst>
                <a:ext uri="{28A0092B-C50C-407E-A947-70E740481C1C}">
                  <a14:useLocalDpi xmlns:a14="http://schemas.microsoft.com/office/drawing/2010/main" val="0"/>
                </a:ext>
              </a:extLst>
            </a:blip>
            <a:srcRect t="76233"/>
            <a:stretch>
              <a:fillRect/>
            </a:stretch>
          </p:blipFill>
          <p:spPr bwMode="auto">
            <a:xfrm>
              <a:off x="864" y="2976"/>
              <a:ext cx="336"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67" name="Picture 49" descr="ermine"/>
            <p:cNvPicPr>
              <a:picLocks noChangeAspect="1" noChangeArrowheads="1"/>
            </p:cNvPicPr>
            <p:nvPr/>
          </p:nvPicPr>
          <p:blipFill>
            <a:blip r:embed="rId6" cstate="print">
              <a:extLst>
                <a:ext uri="{28A0092B-C50C-407E-A947-70E740481C1C}">
                  <a14:useLocalDpi xmlns:a14="http://schemas.microsoft.com/office/drawing/2010/main" val="0"/>
                </a:ext>
              </a:extLst>
            </a:blip>
            <a:srcRect l="50569" t="17148" r="37727" b="76851"/>
            <a:stretch>
              <a:fillRect/>
            </a:stretch>
          </p:blipFill>
          <p:spPr bwMode="auto">
            <a:xfrm>
              <a:off x="3360" y="2963"/>
              <a:ext cx="240" cy="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68" name="Picture 50" descr="bicycle"/>
            <p:cNvPicPr>
              <a:picLocks noChangeAspect="1" noChangeArrowheads="1"/>
            </p:cNvPicPr>
            <p:nvPr/>
          </p:nvPicPr>
          <p:blipFill>
            <a:blip r:embed="rId4" cstate="print">
              <a:extLst>
                <a:ext uri="{28A0092B-C50C-407E-A947-70E740481C1C}">
                  <a14:useLocalDpi xmlns:a14="http://schemas.microsoft.com/office/drawing/2010/main" val="0"/>
                </a:ext>
              </a:extLst>
            </a:blip>
            <a:srcRect l="20000" r="55000" b="54236"/>
            <a:stretch>
              <a:fillRect/>
            </a:stretch>
          </p:blipFill>
          <p:spPr bwMode="auto">
            <a:xfrm>
              <a:off x="2304" y="2953"/>
              <a:ext cx="197" cy="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69" name="Picture 51" descr="ermine"/>
            <p:cNvPicPr>
              <a:picLocks noChangeAspect="1" noChangeArrowheads="1"/>
            </p:cNvPicPr>
            <p:nvPr/>
          </p:nvPicPr>
          <p:blipFill>
            <a:blip r:embed="rId6" cstate="print">
              <a:extLst>
                <a:ext uri="{28A0092B-C50C-407E-A947-70E740481C1C}">
                  <a14:useLocalDpi xmlns:a14="http://schemas.microsoft.com/office/drawing/2010/main" val="0"/>
                </a:ext>
              </a:extLst>
            </a:blip>
            <a:srcRect l="49399" t="22293" r="38898" b="71706"/>
            <a:stretch>
              <a:fillRect/>
            </a:stretch>
          </p:blipFill>
          <p:spPr bwMode="auto">
            <a:xfrm>
              <a:off x="2592" y="2976"/>
              <a:ext cx="240" cy="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70" name="Picture 52" descr="violin"/>
            <p:cNvPicPr>
              <a:picLocks noChangeAspect="1" noChangeArrowheads="1"/>
            </p:cNvPicPr>
            <p:nvPr/>
          </p:nvPicPr>
          <p:blipFill>
            <a:blip r:embed="rId5" cstate="print">
              <a:extLst>
                <a:ext uri="{28A0092B-C50C-407E-A947-70E740481C1C}">
                  <a14:useLocalDpi xmlns:a14="http://schemas.microsoft.com/office/drawing/2010/main" val="0"/>
                </a:ext>
              </a:extLst>
            </a:blip>
            <a:srcRect t="76233"/>
            <a:stretch>
              <a:fillRect/>
            </a:stretch>
          </p:blipFill>
          <p:spPr bwMode="auto">
            <a:xfrm>
              <a:off x="2832" y="2976"/>
              <a:ext cx="336"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71" name="Picture 53" descr="ermine"/>
            <p:cNvPicPr>
              <a:picLocks noChangeAspect="1" noChangeArrowheads="1"/>
            </p:cNvPicPr>
            <p:nvPr/>
          </p:nvPicPr>
          <p:blipFill>
            <a:blip r:embed="rId6" cstate="print">
              <a:extLst>
                <a:ext uri="{28A0092B-C50C-407E-A947-70E740481C1C}">
                  <a14:useLocalDpi xmlns:a14="http://schemas.microsoft.com/office/drawing/2010/main" val="0"/>
                </a:ext>
              </a:extLst>
            </a:blip>
            <a:srcRect l="50569" t="17148" r="37727" b="76851"/>
            <a:stretch>
              <a:fillRect/>
            </a:stretch>
          </p:blipFill>
          <p:spPr bwMode="auto">
            <a:xfrm>
              <a:off x="5280" y="2963"/>
              <a:ext cx="240" cy="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72" name="Picture 54" descr="bicycle"/>
            <p:cNvPicPr>
              <a:picLocks noChangeAspect="1" noChangeArrowheads="1"/>
            </p:cNvPicPr>
            <p:nvPr/>
          </p:nvPicPr>
          <p:blipFill>
            <a:blip r:embed="rId4" cstate="print">
              <a:extLst>
                <a:ext uri="{28A0092B-C50C-407E-A947-70E740481C1C}">
                  <a14:useLocalDpi xmlns:a14="http://schemas.microsoft.com/office/drawing/2010/main" val="0"/>
                </a:ext>
              </a:extLst>
            </a:blip>
            <a:srcRect l="20000" r="55000" b="54236"/>
            <a:stretch>
              <a:fillRect/>
            </a:stretch>
          </p:blipFill>
          <p:spPr bwMode="auto">
            <a:xfrm>
              <a:off x="4224" y="2953"/>
              <a:ext cx="197" cy="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73" name="Picture 55" descr="ermine"/>
            <p:cNvPicPr>
              <a:picLocks noChangeAspect="1" noChangeArrowheads="1"/>
            </p:cNvPicPr>
            <p:nvPr/>
          </p:nvPicPr>
          <p:blipFill>
            <a:blip r:embed="rId6" cstate="print">
              <a:extLst>
                <a:ext uri="{28A0092B-C50C-407E-A947-70E740481C1C}">
                  <a14:useLocalDpi xmlns:a14="http://schemas.microsoft.com/office/drawing/2010/main" val="0"/>
                </a:ext>
              </a:extLst>
            </a:blip>
            <a:srcRect l="49399" t="22293" r="38898" b="71706"/>
            <a:stretch>
              <a:fillRect/>
            </a:stretch>
          </p:blipFill>
          <p:spPr bwMode="auto">
            <a:xfrm>
              <a:off x="4560" y="2953"/>
              <a:ext cx="240" cy="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74" name="Picture 56" descr="violin"/>
            <p:cNvPicPr>
              <a:picLocks noChangeAspect="1" noChangeArrowheads="1"/>
            </p:cNvPicPr>
            <p:nvPr/>
          </p:nvPicPr>
          <p:blipFill>
            <a:blip r:embed="rId5" cstate="print">
              <a:extLst>
                <a:ext uri="{28A0092B-C50C-407E-A947-70E740481C1C}">
                  <a14:useLocalDpi xmlns:a14="http://schemas.microsoft.com/office/drawing/2010/main" val="0"/>
                </a:ext>
              </a:extLst>
            </a:blip>
            <a:srcRect t="76233"/>
            <a:stretch>
              <a:fillRect/>
            </a:stretch>
          </p:blipFill>
          <p:spPr bwMode="auto">
            <a:xfrm>
              <a:off x="4848" y="2976"/>
              <a:ext cx="336"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8" name="TextBox 57"/>
          <p:cNvSpPr txBox="1"/>
          <p:nvPr/>
        </p:nvSpPr>
        <p:spPr>
          <a:xfrm>
            <a:off x="80328" y="2543175"/>
            <a:ext cx="1970722" cy="307777"/>
          </a:xfrm>
          <a:prstGeom prst="rect">
            <a:avLst/>
          </a:prstGeom>
          <a:noFill/>
        </p:spPr>
        <p:txBody>
          <a:bodyPr wrap="square" rtlCol="0">
            <a:spAutoFit/>
          </a:bodyPr>
          <a:lstStyle/>
          <a:p>
            <a:r>
              <a:rPr lang="en-US" sz="1400" dirty="0">
                <a:solidFill>
                  <a:schemeClr val="bg1">
                    <a:lumMod val="50000"/>
                  </a:schemeClr>
                </a:solidFill>
              </a:rPr>
              <a:t>Visual words</a:t>
            </a:r>
          </a:p>
        </p:txBody>
      </p:sp>
      <p:sp>
        <p:nvSpPr>
          <p:cNvPr id="59" name="TextBox 58"/>
          <p:cNvSpPr txBox="1"/>
          <p:nvPr/>
        </p:nvSpPr>
        <p:spPr>
          <a:xfrm>
            <a:off x="76200" y="4324351"/>
            <a:ext cx="3048000" cy="307777"/>
          </a:xfrm>
          <a:prstGeom prst="rect">
            <a:avLst/>
          </a:prstGeom>
          <a:noFill/>
        </p:spPr>
        <p:txBody>
          <a:bodyPr wrap="square" rtlCol="0">
            <a:spAutoFit/>
          </a:bodyPr>
          <a:lstStyle/>
          <a:p>
            <a:r>
              <a:rPr lang="en-US" sz="1400" dirty="0">
                <a:solidFill>
                  <a:schemeClr val="bg1">
                    <a:lumMod val="50000"/>
                  </a:schemeClr>
                </a:solidFill>
              </a:rPr>
              <a:t>Bag of visual words histograms</a:t>
            </a:r>
          </a:p>
        </p:txBody>
      </p:sp>
    </p:spTree>
    <p:extLst>
      <p:ext uri="{BB962C8B-B14F-4D97-AF65-F5344CB8AC3E}">
        <p14:creationId xmlns:p14="http://schemas.microsoft.com/office/powerpoint/2010/main" val="91581480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90466" name="Title 5"/>
          <p:cNvSpPr>
            <a:spLocks noGrp="1"/>
          </p:cNvSpPr>
          <p:nvPr>
            <p:ph type="title" idx="4294967295"/>
          </p:nvPr>
        </p:nvSpPr>
        <p:spPr>
          <a:xfrm>
            <a:off x="811213" y="288925"/>
            <a:ext cx="7315200" cy="609600"/>
          </a:xfrm>
        </p:spPr>
        <p:txBody>
          <a:bodyPr/>
          <a:lstStyle/>
          <a:p>
            <a:pPr eaLnBrk="1" hangingPunct="1"/>
            <a:r>
              <a:rPr lang="en-US" altLang="en-US"/>
              <a:t>Bags of visual words</a:t>
            </a:r>
          </a:p>
        </p:txBody>
      </p:sp>
      <p:sp>
        <p:nvSpPr>
          <p:cNvPr id="190467" name="Content Placeholder 6"/>
          <p:cNvSpPr>
            <a:spLocks noGrp="1"/>
          </p:cNvSpPr>
          <p:nvPr>
            <p:ph idx="4294967295"/>
          </p:nvPr>
        </p:nvSpPr>
        <p:spPr>
          <a:xfrm>
            <a:off x="628650" y="1420813"/>
            <a:ext cx="4856163" cy="4495800"/>
          </a:xfrm>
        </p:spPr>
        <p:txBody>
          <a:bodyPr/>
          <a:lstStyle/>
          <a:p>
            <a:pPr eaLnBrk="1" hangingPunct="1">
              <a:spcAft>
                <a:spcPts val="1200"/>
              </a:spcAft>
            </a:pPr>
            <a:r>
              <a:rPr lang="en-US" altLang="en-US" sz="2800" dirty="0"/>
              <a:t>Summarize entire image based on its distribution (histogram) of word occurrences.</a:t>
            </a:r>
          </a:p>
          <a:p>
            <a:pPr eaLnBrk="1" hangingPunct="1">
              <a:spcAft>
                <a:spcPts val="1200"/>
              </a:spcAft>
            </a:pPr>
            <a:r>
              <a:rPr lang="en-US" altLang="en-US" sz="2800" dirty="0"/>
              <a:t>Analogous to bag of words representation commonly used for documents.</a:t>
            </a:r>
          </a:p>
        </p:txBody>
      </p:sp>
      <p:grpSp>
        <p:nvGrpSpPr>
          <p:cNvPr id="190468" name="Group 4"/>
          <p:cNvGrpSpPr>
            <a:grpSpLocks/>
          </p:cNvGrpSpPr>
          <p:nvPr/>
        </p:nvGrpSpPr>
        <p:grpSpPr bwMode="auto">
          <a:xfrm>
            <a:off x="296831" y="5707063"/>
            <a:ext cx="5362198" cy="872331"/>
            <a:chOff x="96" y="96"/>
            <a:chExt cx="5616" cy="912"/>
          </a:xfrm>
        </p:grpSpPr>
        <p:sp>
          <p:nvSpPr>
            <p:cNvPr id="190505" name="Rectangle 5"/>
            <p:cNvSpPr>
              <a:spLocks noChangeArrowheads="1"/>
            </p:cNvSpPr>
            <p:nvPr/>
          </p:nvSpPr>
          <p:spPr bwMode="auto">
            <a:xfrm>
              <a:off x="96" y="96"/>
              <a:ext cx="5616" cy="912"/>
            </a:xfrm>
            <a:prstGeom prst="rect">
              <a:avLst/>
            </a:prstGeom>
            <a:solidFill>
              <a:srgbClr val="FFE4C9"/>
            </a:solidFill>
            <a:ln w="38100">
              <a:solidFill>
                <a:srgbClr val="864300"/>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latin typeface="Trebuchet MS" panose="020B0603020202020204" pitchFamily="34" charset="0"/>
              </a:endParaRPr>
            </a:p>
          </p:txBody>
        </p:sp>
        <p:pic>
          <p:nvPicPr>
            <p:cNvPr id="190506" name="Picture 6" descr="ermine"/>
            <p:cNvPicPr>
              <a:picLocks noChangeAspect="1" noChangeArrowheads="1"/>
            </p:cNvPicPr>
            <p:nvPr/>
          </p:nvPicPr>
          <p:blipFill>
            <a:blip r:embed="rId3">
              <a:extLst>
                <a:ext uri="{28A0092B-C50C-407E-A947-70E740481C1C}">
                  <a14:useLocalDpi xmlns:a14="http://schemas.microsoft.com/office/drawing/2010/main" val="0"/>
                </a:ext>
              </a:extLst>
            </a:blip>
            <a:srcRect l="49399" t="22293" r="38898" b="71706"/>
            <a:stretch>
              <a:fillRect/>
            </a:stretch>
          </p:blipFill>
          <p:spPr bwMode="auto">
            <a:xfrm>
              <a:off x="240" y="624"/>
              <a:ext cx="384"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0507" name="Picture 7" descr="ermine"/>
            <p:cNvPicPr>
              <a:picLocks noChangeAspect="1" noChangeArrowheads="1"/>
            </p:cNvPicPr>
            <p:nvPr/>
          </p:nvPicPr>
          <p:blipFill>
            <a:blip r:embed="rId4">
              <a:extLst>
                <a:ext uri="{28A0092B-C50C-407E-A947-70E740481C1C}">
                  <a14:useLocalDpi xmlns:a14="http://schemas.microsoft.com/office/drawing/2010/main" val="0"/>
                </a:ext>
              </a:extLst>
            </a:blip>
            <a:srcRect l="57591" t="4288" r="29535" b="88853"/>
            <a:stretch>
              <a:fillRect/>
            </a:stretch>
          </p:blipFill>
          <p:spPr bwMode="auto">
            <a:xfrm>
              <a:off x="4800" y="576"/>
              <a:ext cx="384" cy="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0508" name="Picture 8" descr="ermine"/>
            <p:cNvPicPr>
              <a:picLocks noChangeAspect="1" noChangeArrowheads="1"/>
            </p:cNvPicPr>
            <p:nvPr/>
          </p:nvPicPr>
          <p:blipFill>
            <a:blip r:embed="rId5" cstate="print">
              <a:extLst>
                <a:ext uri="{28A0092B-C50C-407E-A947-70E740481C1C}">
                  <a14:useLocalDpi xmlns:a14="http://schemas.microsoft.com/office/drawing/2010/main" val="0"/>
                </a:ext>
              </a:extLst>
            </a:blip>
            <a:srcRect l="58762" t="14577" r="31876" b="79422"/>
            <a:stretch>
              <a:fillRect/>
            </a:stretch>
          </p:blipFill>
          <p:spPr bwMode="auto">
            <a:xfrm>
              <a:off x="240" y="192"/>
              <a:ext cx="384"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0509" name="Picture 9" descr="ermine"/>
            <p:cNvPicPr>
              <a:picLocks noChangeAspect="1" noChangeArrowheads="1"/>
            </p:cNvPicPr>
            <p:nvPr/>
          </p:nvPicPr>
          <p:blipFill>
            <a:blip r:embed="rId5" cstate="print">
              <a:extLst>
                <a:ext uri="{28A0092B-C50C-407E-A947-70E740481C1C}">
                  <a14:useLocalDpi xmlns:a14="http://schemas.microsoft.com/office/drawing/2010/main" val="0"/>
                </a:ext>
              </a:extLst>
            </a:blip>
            <a:srcRect l="58762" t="27437" r="31876" b="67418"/>
            <a:stretch>
              <a:fillRect/>
            </a:stretch>
          </p:blipFill>
          <p:spPr bwMode="auto">
            <a:xfrm>
              <a:off x="3600" y="576"/>
              <a:ext cx="38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0510" name="Picture 10" descr="ermine"/>
            <p:cNvPicPr>
              <a:picLocks noChangeAspect="1" noChangeArrowheads="1"/>
            </p:cNvPicPr>
            <p:nvPr/>
          </p:nvPicPr>
          <p:blipFill>
            <a:blip r:embed="rId5" cstate="print">
              <a:extLst>
                <a:ext uri="{28A0092B-C50C-407E-A947-70E740481C1C}">
                  <a14:useLocalDpi xmlns:a14="http://schemas.microsoft.com/office/drawing/2010/main" val="0"/>
                </a:ext>
              </a:extLst>
            </a:blip>
            <a:srcRect l="59932" t="23151" r="31876" b="71706"/>
            <a:stretch>
              <a:fillRect/>
            </a:stretch>
          </p:blipFill>
          <p:spPr bwMode="auto">
            <a:xfrm>
              <a:off x="1104" y="247"/>
              <a:ext cx="384" cy="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0511" name="Picture 11" descr="ermine"/>
            <p:cNvPicPr>
              <a:picLocks noChangeAspect="1" noChangeArrowheads="1"/>
            </p:cNvPicPr>
            <p:nvPr/>
          </p:nvPicPr>
          <p:blipFill>
            <a:blip r:embed="rId5" cstate="print">
              <a:extLst>
                <a:ext uri="{28A0092B-C50C-407E-A947-70E740481C1C}">
                  <a14:useLocalDpi xmlns:a14="http://schemas.microsoft.com/office/drawing/2010/main" val="0"/>
                </a:ext>
              </a:extLst>
            </a:blip>
            <a:srcRect l="50569" t="17148" r="37727" b="76851"/>
            <a:stretch>
              <a:fillRect/>
            </a:stretch>
          </p:blipFill>
          <p:spPr bwMode="auto">
            <a:xfrm>
              <a:off x="2640" y="240"/>
              <a:ext cx="480"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0512" name="Picture 12" descr="bicycle"/>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67500" t="75458"/>
            <a:stretch>
              <a:fillRect/>
            </a:stretch>
          </p:blipFill>
          <p:spPr bwMode="auto">
            <a:xfrm>
              <a:off x="1104" y="672"/>
              <a:ext cx="432" cy="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0513" name="Picture 13" descr="bicycle"/>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35001" t="49956" r="42499" b="16507"/>
            <a:stretch>
              <a:fillRect/>
            </a:stretch>
          </p:blipFill>
          <p:spPr bwMode="auto">
            <a:xfrm>
              <a:off x="5328" y="576"/>
              <a:ext cx="314" cy="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0514" name="Picture 14" descr="bicycle"/>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20000" r="55000" b="54236"/>
            <a:stretch>
              <a:fillRect/>
            </a:stretch>
          </p:blipFill>
          <p:spPr bwMode="auto">
            <a:xfrm>
              <a:off x="4512" y="240"/>
              <a:ext cx="285" cy="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0515" name="Picture 15" descr="bicycle"/>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t="33188" r="60001"/>
            <a:stretch>
              <a:fillRect/>
            </a:stretch>
          </p:blipFill>
          <p:spPr bwMode="auto">
            <a:xfrm>
              <a:off x="2160" y="242"/>
              <a:ext cx="384" cy="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0516" name="Picture 16" descr="bicycle"/>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32500" t="20612" r="22501" b="37468"/>
            <a:stretch>
              <a:fillRect/>
            </a:stretch>
          </p:blipFill>
          <p:spPr bwMode="auto">
            <a:xfrm>
              <a:off x="3600" y="240"/>
              <a:ext cx="432"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0517" name="Picture 17" descr="violin"/>
            <p:cNvPicPr>
              <a:picLocks noChangeAspect="1" noChangeArrowheads="1"/>
            </p:cNvPicPr>
            <p:nvPr/>
          </p:nvPicPr>
          <p:blipFill>
            <a:blip r:embed="rId7" cstate="print">
              <a:extLst>
                <a:ext uri="{28A0092B-C50C-407E-A947-70E740481C1C}">
                  <a14:useLocalDpi xmlns:a14="http://schemas.microsoft.com/office/drawing/2010/main" val="0"/>
                </a:ext>
              </a:extLst>
            </a:blip>
            <a:srcRect l="35715" t="2991" r="21428" b="71085"/>
            <a:stretch>
              <a:fillRect/>
            </a:stretch>
          </p:blipFill>
          <p:spPr bwMode="auto">
            <a:xfrm>
              <a:off x="3198" y="288"/>
              <a:ext cx="354" cy="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0518" name="Picture 18" descr="violin"/>
            <p:cNvPicPr>
              <a:picLocks noChangeAspect="1" noChangeArrowheads="1"/>
            </p:cNvPicPr>
            <p:nvPr/>
          </p:nvPicPr>
          <p:blipFill>
            <a:blip r:embed="rId7" cstate="print">
              <a:extLst>
                <a:ext uri="{28A0092B-C50C-407E-A947-70E740481C1C}">
                  <a14:useLocalDpi xmlns:a14="http://schemas.microsoft.com/office/drawing/2010/main" val="0"/>
                </a:ext>
              </a:extLst>
            </a:blip>
            <a:srcRect t="26286" b="52684"/>
            <a:stretch>
              <a:fillRect/>
            </a:stretch>
          </p:blipFill>
          <p:spPr bwMode="auto">
            <a:xfrm>
              <a:off x="4080" y="288"/>
              <a:ext cx="528" cy="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0519" name="Picture 19" descr="violin"/>
            <p:cNvPicPr>
              <a:picLocks noChangeAspect="1" noChangeArrowheads="1"/>
            </p:cNvPicPr>
            <p:nvPr/>
          </p:nvPicPr>
          <p:blipFill>
            <a:blip r:embed="rId8" cstate="print">
              <a:extLst>
                <a:ext uri="{28A0092B-C50C-407E-A947-70E740481C1C}">
                  <a14:useLocalDpi xmlns:a14="http://schemas.microsoft.com/office/drawing/2010/main" val="0"/>
                </a:ext>
              </a:extLst>
            </a:blip>
            <a:srcRect t="50055" b="26286"/>
            <a:stretch>
              <a:fillRect/>
            </a:stretch>
          </p:blipFill>
          <p:spPr bwMode="auto">
            <a:xfrm>
              <a:off x="1584" y="384"/>
              <a:ext cx="576" cy="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0520" name="Picture 20" descr="violin"/>
            <p:cNvPicPr>
              <a:picLocks noChangeAspect="1" noChangeArrowheads="1"/>
            </p:cNvPicPr>
            <p:nvPr/>
          </p:nvPicPr>
          <p:blipFill>
            <a:blip r:embed="rId9">
              <a:extLst>
                <a:ext uri="{28A0092B-C50C-407E-A947-70E740481C1C}">
                  <a14:useLocalDpi xmlns:a14="http://schemas.microsoft.com/office/drawing/2010/main" val="0"/>
                </a:ext>
              </a:extLst>
            </a:blip>
            <a:srcRect t="76233"/>
            <a:stretch>
              <a:fillRect/>
            </a:stretch>
          </p:blipFill>
          <p:spPr bwMode="auto">
            <a:xfrm>
              <a:off x="2400" y="672"/>
              <a:ext cx="624" cy="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0521" name="Picture 21" descr="violin"/>
            <p:cNvPicPr>
              <a:picLocks noChangeAspect="1" noChangeArrowheads="1"/>
            </p:cNvPicPr>
            <p:nvPr/>
          </p:nvPicPr>
          <p:blipFill>
            <a:blip r:embed="rId7" cstate="print">
              <a:extLst>
                <a:ext uri="{28A0092B-C50C-407E-A947-70E740481C1C}">
                  <a14:useLocalDpi xmlns:a14="http://schemas.microsoft.com/office/drawing/2010/main" val="0"/>
                </a:ext>
              </a:extLst>
            </a:blip>
            <a:srcRect l="56544" t="49945" r="-523" b="18510"/>
            <a:stretch>
              <a:fillRect/>
            </a:stretch>
          </p:blipFill>
          <p:spPr bwMode="auto">
            <a:xfrm>
              <a:off x="720" y="336"/>
              <a:ext cx="296" cy="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0522" name="Picture 22" descr="violin"/>
            <p:cNvPicPr>
              <a:picLocks noChangeAspect="1" noChangeArrowheads="1"/>
            </p:cNvPicPr>
            <p:nvPr/>
          </p:nvPicPr>
          <p:blipFill>
            <a:blip r:embed="rId7" cstate="print">
              <a:extLst>
                <a:ext uri="{28A0092B-C50C-407E-A947-70E740481C1C}">
                  <a14:useLocalDpi xmlns:a14="http://schemas.microsoft.com/office/drawing/2010/main" val="0"/>
                </a:ext>
              </a:extLst>
            </a:blip>
            <a:srcRect t="31544" b="47426"/>
            <a:stretch>
              <a:fillRect/>
            </a:stretch>
          </p:blipFill>
          <p:spPr bwMode="auto">
            <a:xfrm>
              <a:off x="4896" y="190"/>
              <a:ext cx="672" cy="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90469" name="Group 115"/>
          <p:cNvGrpSpPr>
            <a:grpSpLocks/>
          </p:cNvGrpSpPr>
          <p:nvPr/>
        </p:nvGrpSpPr>
        <p:grpSpPr bwMode="auto">
          <a:xfrm>
            <a:off x="6386513" y="1033463"/>
            <a:ext cx="1858962" cy="1604962"/>
            <a:chOff x="6415312" y="1018940"/>
            <a:chExt cx="1859659" cy="1604894"/>
          </a:xfrm>
        </p:grpSpPr>
        <p:sp>
          <p:nvSpPr>
            <p:cNvPr id="190494" name="Rectangle 32"/>
            <p:cNvSpPr>
              <a:spLocks noChangeArrowheads="1"/>
            </p:cNvSpPr>
            <p:nvPr/>
          </p:nvSpPr>
          <p:spPr bwMode="auto">
            <a:xfrm>
              <a:off x="7372933" y="2201577"/>
              <a:ext cx="112755" cy="112708"/>
            </a:xfrm>
            <a:prstGeom prst="rect">
              <a:avLst/>
            </a:prstGeom>
            <a:solidFill>
              <a:srgbClr val="B1EBA3"/>
            </a:solidFill>
            <a:ln w="12700">
              <a:solidFill>
                <a:srgbClr val="5D483D"/>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latin typeface="Trebuchet MS" panose="020B0603020202020204" pitchFamily="34" charset="0"/>
              </a:endParaRPr>
            </a:p>
          </p:txBody>
        </p:sp>
        <p:sp>
          <p:nvSpPr>
            <p:cNvPr id="190495" name="Rectangle 33"/>
            <p:cNvSpPr>
              <a:spLocks noChangeArrowheads="1"/>
            </p:cNvSpPr>
            <p:nvPr/>
          </p:nvSpPr>
          <p:spPr bwMode="auto">
            <a:xfrm>
              <a:off x="6696404" y="2201577"/>
              <a:ext cx="112755" cy="112708"/>
            </a:xfrm>
            <a:prstGeom prst="rect">
              <a:avLst/>
            </a:prstGeom>
            <a:solidFill>
              <a:srgbClr val="B1EBA3"/>
            </a:solidFill>
            <a:ln w="12700">
              <a:solidFill>
                <a:srgbClr val="5D483D"/>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latin typeface="Trebuchet MS" panose="020B0603020202020204" pitchFamily="34" charset="0"/>
              </a:endParaRPr>
            </a:p>
          </p:txBody>
        </p:sp>
        <p:sp>
          <p:nvSpPr>
            <p:cNvPr id="190496" name="Rectangle 34"/>
            <p:cNvSpPr>
              <a:spLocks noChangeArrowheads="1"/>
            </p:cNvSpPr>
            <p:nvPr/>
          </p:nvSpPr>
          <p:spPr bwMode="auto">
            <a:xfrm>
              <a:off x="7034669" y="1131647"/>
              <a:ext cx="112754" cy="1182638"/>
            </a:xfrm>
            <a:prstGeom prst="rect">
              <a:avLst/>
            </a:prstGeom>
            <a:solidFill>
              <a:srgbClr val="B1EBA3"/>
            </a:solidFill>
            <a:ln w="12700">
              <a:solidFill>
                <a:srgbClr val="5D483D"/>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latin typeface="Trebuchet MS" panose="020B0603020202020204" pitchFamily="34" charset="0"/>
              </a:endParaRPr>
            </a:p>
          </p:txBody>
        </p:sp>
        <p:sp>
          <p:nvSpPr>
            <p:cNvPr id="190497" name="Rectangle 35"/>
            <p:cNvSpPr>
              <a:spLocks noChangeArrowheads="1"/>
            </p:cNvSpPr>
            <p:nvPr/>
          </p:nvSpPr>
          <p:spPr bwMode="auto">
            <a:xfrm>
              <a:off x="7881123" y="1469771"/>
              <a:ext cx="112755" cy="844514"/>
            </a:xfrm>
            <a:prstGeom prst="rect">
              <a:avLst/>
            </a:prstGeom>
            <a:solidFill>
              <a:srgbClr val="B1EBA3"/>
            </a:solidFill>
            <a:ln w="12700">
              <a:solidFill>
                <a:srgbClr val="5D483D"/>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latin typeface="Trebuchet MS" panose="020B0603020202020204" pitchFamily="34" charset="0"/>
              </a:endParaRPr>
            </a:p>
          </p:txBody>
        </p:sp>
        <p:sp>
          <p:nvSpPr>
            <p:cNvPr id="190498" name="Line 36"/>
            <p:cNvSpPr>
              <a:spLocks noChangeShapeType="1"/>
            </p:cNvSpPr>
            <p:nvPr/>
          </p:nvSpPr>
          <p:spPr bwMode="auto">
            <a:xfrm>
              <a:off x="6415312" y="2314285"/>
              <a:ext cx="1859659" cy="0"/>
            </a:xfrm>
            <a:prstGeom prst="line">
              <a:avLst/>
            </a:prstGeom>
            <a:noFill/>
            <a:ln w="38100">
              <a:solidFill>
                <a:srgbClr val="000000"/>
              </a:solidFill>
              <a:round/>
              <a:headEnd/>
              <a:tailEnd type="triangle" w="lg" len="me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90499" name="Line 37"/>
            <p:cNvSpPr>
              <a:spLocks noChangeShapeType="1"/>
            </p:cNvSpPr>
            <p:nvPr/>
          </p:nvSpPr>
          <p:spPr bwMode="auto">
            <a:xfrm flipV="1">
              <a:off x="6415312" y="1018940"/>
              <a:ext cx="0" cy="1295345"/>
            </a:xfrm>
            <a:prstGeom prst="line">
              <a:avLst/>
            </a:prstGeom>
            <a:noFill/>
            <a:ln w="38100">
              <a:solidFill>
                <a:srgbClr val="000000"/>
              </a:solidFill>
              <a:round/>
              <a:headEnd/>
              <a:tailEnd type="triangle" w="lg" len="me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pic>
          <p:nvPicPr>
            <p:cNvPr id="190500" name="Picture 38" descr="ermine"/>
            <p:cNvPicPr>
              <a:picLocks noChangeAspect="1" noChangeArrowheads="1"/>
            </p:cNvPicPr>
            <p:nvPr/>
          </p:nvPicPr>
          <p:blipFill>
            <a:blip r:embed="rId5" cstate="print">
              <a:extLst>
                <a:ext uri="{28A0092B-C50C-407E-A947-70E740481C1C}">
                  <a14:useLocalDpi xmlns:a14="http://schemas.microsoft.com/office/drawing/2010/main" val="0"/>
                </a:ext>
              </a:extLst>
            </a:blip>
            <a:srcRect l="50569" t="17148" r="37727" b="76851"/>
            <a:stretch>
              <a:fillRect/>
            </a:stretch>
          </p:blipFill>
          <p:spPr bwMode="auto">
            <a:xfrm>
              <a:off x="7767791" y="2383159"/>
              <a:ext cx="281766" cy="197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0501" name="Picture 39" descr="bicycle"/>
            <p:cNvPicPr>
              <a:picLocks noChangeAspect="1" noChangeArrowheads="1"/>
            </p:cNvPicPr>
            <p:nvPr/>
          </p:nvPicPr>
          <p:blipFill>
            <a:blip r:embed="rId6" cstate="print">
              <a:extLst>
                <a:ext uri="{28A0092B-C50C-407E-A947-70E740481C1C}">
                  <a14:useLocalDpi xmlns:a14="http://schemas.microsoft.com/office/drawing/2010/main" val="0"/>
                </a:ext>
              </a:extLst>
            </a:blip>
            <a:srcRect l="20000" r="55000" b="54236"/>
            <a:stretch>
              <a:fillRect/>
            </a:stretch>
          </p:blipFill>
          <p:spPr bwMode="auto">
            <a:xfrm>
              <a:off x="6584372" y="2371418"/>
              <a:ext cx="231283" cy="252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0502" name="Picture 40" descr="ermine"/>
            <p:cNvPicPr>
              <a:picLocks noChangeAspect="1" noChangeArrowheads="1"/>
            </p:cNvPicPr>
            <p:nvPr/>
          </p:nvPicPr>
          <p:blipFill>
            <a:blip r:embed="rId5" cstate="print">
              <a:extLst>
                <a:ext uri="{28A0092B-C50C-407E-A947-70E740481C1C}">
                  <a14:useLocalDpi xmlns:a14="http://schemas.microsoft.com/office/drawing/2010/main" val="0"/>
                </a:ext>
              </a:extLst>
            </a:blip>
            <a:srcRect l="49399" t="22293" r="38898" b="71706"/>
            <a:stretch>
              <a:fillRect/>
            </a:stretch>
          </p:blipFill>
          <p:spPr bwMode="auto">
            <a:xfrm>
              <a:off x="6922492" y="2371418"/>
              <a:ext cx="281766" cy="197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0503" name="Picture 45" descr="violin"/>
            <p:cNvPicPr>
              <a:picLocks noChangeAspect="1" noChangeArrowheads="1"/>
            </p:cNvPicPr>
            <p:nvPr/>
          </p:nvPicPr>
          <p:blipFill>
            <a:blip r:embed="rId10">
              <a:extLst>
                <a:ext uri="{28A0092B-C50C-407E-A947-70E740481C1C}">
                  <a14:useLocalDpi xmlns:a14="http://schemas.microsoft.com/office/drawing/2010/main" val="0"/>
                </a:ext>
              </a:extLst>
            </a:blip>
            <a:srcRect t="76233"/>
            <a:stretch>
              <a:fillRect/>
            </a:stretch>
          </p:blipFill>
          <p:spPr bwMode="auto">
            <a:xfrm>
              <a:off x="7260611" y="2398421"/>
              <a:ext cx="394473" cy="204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0504" name="Picture 54" descr="DaVinci_face_only"/>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471665" y="1246701"/>
              <a:ext cx="429694" cy="5318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90470" name="Group 116"/>
          <p:cNvGrpSpPr>
            <a:grpSpLocks/>
          </p:cNvGrpSpPr>
          <p:nvPr/>
        </p:nvGrpSpPr>
        <p:grpSpPr bwMode="auto">
          <a:xfrm>
            <a:off x="6416675" y="2860675"/>
            <a:ext cx="1858963" cy="1577975"/>
            <a:chOff x="8782150" y="1045942"/>
            <a:chExt cx="1859659" cy="1577892"/>
          </a:xfrm>
        </p:grpSpPr>
        <p:sp>
          <p:nvSpPr>
            <p:cNvPr id="190483" name="Rectangle 28"/>
            <p:cNvSpPr>
              <a:spLocks noChangeArrowheads="1"/>
            </p:cNvSpPr>
            <p:nvPr/>
          </p:nvSpPr>
          <p:spPr bwMode="auto">
            <a:xfrm>
              <a:off x="9739771" y="2230155"/>
              <a:ext cx="112754" cy="112707"/>
            </a:xfrm>
            <a:prstGeom prst="rect">
              <a:avLst/>
            </a:prstGeom>
            <a:solidFill>
              <a:srgbClr val="FFFF00"/>
            </a:solidFill>
            <a:ln w="12700">
              <a:solidFill>
                <a:srgbClr val="000000"/>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latin typeface="Trebuchet MS" panose="020B0603020202020204" pitchFamily="34" charset="0"/>
              </a:endParaRPr>
            </a:p>
          </p:txBody>
        </p:sp>
        <p:sp>
          <p:nvSpPr>
            <p:cNvPr id="190484" name="Rectangle 29"/>
            <p:cNvSpPr>
              <a:spLocks noChangeArrowheads="1"/>
            </p:cNvSpPr>
            <p:nvPr/>
          </p:nvSpPr>
          <p:spPr bwMode="auto">
            <a:xfrm>
              <a:off x="9063243" y="1496768"/>
              <a:ext cx="112754" cy="844506"/>
            </a:xfrm>
            <a:prstGeom prst="rect">
              <a:avLst/>
            </a:prstGeom>
            <a:solidFill>
              <a:srgbClr val="FFFF00"/>
            </a:solidFill>
            <a:ln w="12700">
              <a:solidFill>
                <a:srgbClr val="000000"/>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latin typeface="Trebuchet MS" panose="020B0603020202020204" pitchFamily="34" charset="0"/>
              </a:endParaRPr>
            </a:p>
          </p:txBody>
        </p:sp>
        <p:sp>
          <p:nvSpPr>
            <p:cNvPr id="190485" name="Rectangle 30"/>
            <p:cNvSpPr>
              <a:spLocks noChangeArrowheads="1"/>
            </p:cNvSpPr>
            <p:nvPr/>
          </p:nvSpPr>
          <p:spPr bwMode="auto">
            <a:xfrm>
              <a:off x="9401507" y="2230155"/>
              <a:ext cx="112755" cy="112707"/>
            </a:xfrm>
            <a:prstGeom prst="rect">
              <a:avLst/>
            </a:prstGeom>
            <a:solidFill>
              <a:srgbClr val="FFFF00"/>
            </a:solidFill>
            <a:ln w="12700">
              <a:solidFill>
                <a:srgbClr val="000000"/>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latin typeface="Trebuchet MS" panose="020B0603020202020204" pitchFamily="34" charset="0"/>
              </a:endParaRPr>
            </a:p>
          </p:txBody>
        </p:sp>
        <p:sp>
          <p:nvSpPr>
            <p:cNvPr id="190486" name="Rectangle 31"/>
            <p:cNvSpPr>
              <a:spLocks noChangeArrowheads="1"/>
            </p:cNvSpPr>
            <p:nvPr/>
          </p:nvSpPr>
          <p:spPr bwMode="auto">
            <a:xfrm>
              <a:off x="10247962" y="2285715"/>
              <a:ext cx="112754" cy="55559"/>
            </a:xfrm>
            <a:prstGeom prst="rect">
              <a:avLst/>
            </a:prstGeom>
            <a:solidFill>
              <a:srgbClr val="FFFF00"/>
            </a:solidFill>
            <a:ln w="12700">
              <a:solidFill>
                <a:srgbClr val="000000"/>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latin typeface="Trebuchet MS" panose="020B0603020202020204" pitchFamily="34" charset="0"/>
              </a:endParaRPr>
            </a:p>
          </p:txBody>
        </p:sp>
        <p:sp>
          <p:nvSpPr>
            <p:cNvPr id="190487" name="Line 43"/>
            <p:cNvSpPr>
              <a:spLocks noChangeShapeType="1"/>
            </p:cNvSpPr>
            <p:nvPr/>
          </p:nvSpPr>
          <p:spPr bwMode="auto">
            <a:xfrm>
              <a:off x="8782150" y="2342862"/>
              <a:ext cx="1859659" cy="0"/>
            </a:xfrm>
            <a:prstGeom prst="line">
              <a:avLst/>
            </a:prstGeom>
            <a:noFill/>
            <a:ln w="38100">
              <a:solidFill>
                <a:srgbClr val="000000"/>
              </a:solidFill>
              <a:round/>
              <a:headEnd/>
              <a:tailEnd type="triangle" w="lg" len="me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90488" name="Line 44"/>
            <p:cNvSpPr>
              <a:spLocks noChangeShapeType="1"/>
            </p:cNvSpPr>
            <p:nvPr/>
          </p:nvSpPr>
          <p:spPr bwMode="auto">
            <a:xfrm flipV="1">
              <a:off x="8782150" y="1045942"/>
              <a:ext cx="0" cy="1295332"/>
            </a:xfrm>
            <a:prstGeom prst="line">
              <a:avLst/>
            </a:prstGeom>
            <a:noFill/>
            <a:ln w="38100">
              <a:solidFill>
                <a:srgbClr val="000000"/>
              </a:solidFill>
              <a:round/>
              <a:headEnd/>
              <a:tailEnd type="triangle" w="lg" len="me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pic>
          <p:nvPicPr>
            <p:cNvPr id="190489" name="Picture 46" descr="ermine"/>
            <p:cNvPicPr>
              <a:picLocks noChangeAspect="1" noChangeArrowheads="1"/>
            </p:cNvPicPr>
            <p:nvPr/>
          </p:nvPicPr>
          <p:blipFill>
            <a:blip r:embed="rId5" cstate="print">
              <a:extLst>
                <a:ext uri="{28A0092B-C50C-407E-A947-70E740481C1C}">
                  <a14:useLocalDpi xmlns:a14="http://schemas.microsoft.com/office/drawing/2010/main" val="0"/>
                </a:ext>
              </a:extLst>
            </a:blip>
            <a:srcRect l="50569" t="17148" r="37727" b="76851"/>
            <a:stretch>
              <a:fillRect/>
            </a:stretch>
          </p:blipFill>
          <p:spPr bwMode="auto">
            <a:xfrm>
              <a:off x="10190983" y="2383159"/>
              <a:ext cx="281766" cy="197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0490" name="Picture 47" descr="bicycle"/>
            <p:cNvPicPr>
              <a:picLocks noChangeAspect="1" noChangeArrowheads="1"/>
            </p:cNvPicPr>
            <p:nvPr/>
          </p:nvPicPr>
          <p:blipFill>
            <a:blip r:embed="rId6" cstate="print">
              <a:extLst>
                <a:ext uri="{28A0092B-C50C-407E-A947-70E740481C1C}">
                  <a14:useLocalDpi xmlns:a14="http://schemas.microsoft.com/office/drawing/2010/main" val="0"/>
                </a:ext>
              </a:extLst>
            </a:blip>
            <a:srcRect l="20000" r="55000" b="54236"/>
            <a:stretch>
              <a:fillRect/>
            </a:stretch>
          </p:blipFill>
          <p:spPr bwMode="auto">
            <a:xfrm>
              <a:off x="8951210" y="2371418"/>
              <a:ext cx="231283" cy="252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0491" name="Picture 48" descr="ermine"/>
            <p:cNvPicPr>
              <a:picLocks noChangeAspect="1" noChangeArrowheads="1"/>
            </p:cNvPicPr>
            <p:nvPr/>
          </p:nvPicPr>
          <p:blipFill>
            <a:blip r:embed="rId5" cstate="print">
              <a:extLst>
                <a:ext uri="{28A0092B-C50C-407E-A947-70E740481C1C}">
                  <a14:useLocalDpi xmlns:a14="http://schemas.microsoft.com/office/drawing/2010/main" val="0"/>
                </a:ext>
              </a:extLst>
            </a:blip>
            <a:srcRect l="49399" t="22293" r="38898" b="71706"/>
            <a:stretch>
              <a:fillRect/>
            </a:stretch>
          </p:blipFill>
          <p:spPr bwMode="auto">
            <a:xfrm>
              <a:off x="9289330" y="2398421"/>
              <a:ext cx="281766" cy="197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0492" name="Picture 49" descr="violin"/>
            <p:cNvPicPr>
              <a:picLocks noChangeAspect="1" noChangeArrowheads="1"/>
            </p:cNvPicPr>
            <p:nvPr/>
          </p:nvPicPr>
          <p:blipFill>
            <a:blip r:embed="rId10">
              <a:extLst>
                <a:ext uri="{28A0092B-C50C-407E-A947-70E740481C1C}">
                  <a14:useLocalDpi xmlns:a14="http://schemas.microsoft.com/office/drawing/2010/main" val="0"/>
                </a:ext>
              </a:extLst>
            </a:blip>
            <a:srcRect t="76233"/>
            <a:stretch>
              <a:fillRect/>
            </a:stretch>
          </p:blipFill>
          <p:spPr bwMode="auto">
            <a:xfrm>
              <a:off x="9571097" y="2398421"/>
              <a:ext cx="394473" cy="204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0493" name="Picture 55" descr="bicycle"/>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683803" y="1292488"/>
              <a:ext cx="732593" cy="43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90471" name="Group 117"/>
          <p:cNvGrpSpPr>
            <a:grpSpLocks/>
          </p:cNvGrpSpPr>
          <p:nvPr/>
        </p:nvGrpSpPr>
        <p:grpSpPr bwMode="auto">
          <a:xfrm>
            <a:off x="6435725" y="4748213"/>
            <a:ext cx="1858963" cy="1635125"/>
            <a:chOff x="11036282" y="989589"/>
            <a:chExt cx="1859659" cy="1634245"/>
          </a:xfrm>
        </p:grpSpPr>
        <p:sp>
          <p:nvSpPr>
            <p:cNvPr id="190472" name="Rectangle 24"/>
            <p:cNvSpPr>
              <a:spLocks noChangeArrowheads="1"/>
            </p:cNvSpPr>
            <p:nvPr/>
          </p:nvSpPr>
          <p:spPr bwMode="auto">
            <a:xfrm>
              <a:off x="12051075" y="989589"/>
              <a:ext cx="112754" cy="1324849"/>
            </a:xfrm>
            <a:prstGeom prst="rect">
              <a:avLst/>
            </a:prstGeom>
            <a:solidFill>
              <a:srgbClr val="B32727"/>
            </a:solidFill>
            <a:ln w="12700">
              <a:solidFill>
                <a:srgbClr val="000000"/>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latin typeface="Trebuchet MS" panose="020B0603020202020204" pitchFamily="34" charset="0"/>
              </a:endParaRPr>
            </a:p>
          </p:txBody>
        </p:sp>
        <p:sp>
          <p:nvSpPr>
            <p:cNvPr id="190473" name="Rectangle 25"/>
            <p:cNvSpPr>
              <a:spLocks noChangeArrowheads="1"/>
            </p:cNvSpPr>
            <p:nvPr/>
          </p:nvSpPr>
          <p:spPr bwMode="auto">
            <a:xfrm>
              <a:off x="11317375" y="2116107"/>
              <a:ext cx="112754" cy="198330"/>
            </a:xfrm>
            <a:prstGeom prst="rect">
              <a:avLst/>
            </a:prstGeom>
            <a:solidFill>
              <a:srgbClr val="B32727"/>
            </a:solidFill>
            <a:ln w="12700">
              <a:solidFill>
                <a:srgbClr val="000000"/>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latin typeface="Trebuchet MS" panose="020B0603020202020204" pitchFamily="34" charset="0"/>
              </a:endParaRPr>
            </a:p>
          </p:txBody>
        </p:sp>
        <p:sp>
          <p:nvSpPr>
            <p:cNvPr id="190474" name="Rectangle 26"/>
            <p:cNvSpPr>
              <a:spLocks noChangeArrowheads="1"/>
            </p:cNvSpPr>
            <p:nvPr/>
          </p:nvSpPr>
          <p:spPr bwMode="auto">
            <a:xfrm>
              <a:off x="11655639" y="1947923"/>
              <a:ext cx="112755" cy="366515"/>
            </a:xfrm>
            <a:prstGeom prst="rect">
              <a:avLst/>
            </a:prstGeom>
            <a:solidFill>
              <a:srgbClr val="B32727"/>
            </a:solidFill>
            <a:ln w="12700">
              <a:solidFill>
                <a:srgbClr val="000000"/>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latin typeface="Trebuchet MS" panose="020B0603020202020204" pitchFamily="34" charset="0"/>
              </a:endParaRPr>
            </a:p>
          </p:txBody>
        </p:sp>
        <p:sp>
          <p:nvSpPr>
            <p:cNvPr id="190475" name="Rectangle 27"/>
            <p:cNvSpPr>
              <a:spLocks noChangeArrowheads="1"/>
            </p:cNvSpPr>
            <p:nvPr/>
          </p:nvSpPr>
          <p:spPr bwMode="auto">
            <a:xfrm>
              <a:off x="12502094" y="2116107"/>
              <a:ext cx="112754" cy="198330"/>
            </a:xfrm>
            <a:prstGeom prst="rect">
              <a:avLst/>
            </a:prstGeom>
            <a:solidFill>
              <a:srgbClr val="B32727"/>
            </a:solidFill>
            <a:ln w="12700">
              <a:solidFill>
                <a:srgbClr val="000000"/>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latin typeface="Trebuchet MS" panose="020B0603020202020204" pitchFamily="34" charset="0"/>
              </a:endParaRPr>
            </a:p>
          </p:txBody>
        </p:sp>
        <p:sp>
          <p:nvSpPr>
            <p:cNvPr id="190476" name="Line 41"/>
            <p:cNvSpPr>
              <a:spLocks noChangeShapeType="1"/>
            </p:cNvSpPr>
            <p:nvPr/>
          </p:nvSpPr>
          <p:spPr bwMode="auto">
            <a:xfrm>
              <a:off x="11036282" y="2314438"/>
              <a:ext cx="1859659" cy="0"/>
            </a:xfrm>
            <a:prstGeom prst="line">
              <a:avLst/>
            </a:prstGeom>
            <a:noFill/>
            <a:ln w="38100">
              <a:solidFill>
                <a:srgbClr val="000000"/>
              </a:solidFill>
              <a:round/>
              <a:headEnd/>
              <a:tailEnd type="triangle" w="lg" len="me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90477" name="Line 42"/>
            <p:cNvSpPr>
              <a:spLocks noChangeShapeType="1"/>
            </p:cNvSpPr>
            <p:nvPr/>
          </p:nvSpPr>
          <p:spPr bwMode="auto">
            <a:xfrm flipV="1">
              <a:off x="11036282" y="1018149"/>
              <a:ext cx="0" cy="1296289"/>
            </a:xfrm>
            <a:prstGeom prst="line">
              <a:avLst/>
            </a:prstGeom>
            <a:noFill/>
            <a:ln w="38100">
              <a:solidFill>
                <a:srgbClr val="000000"/>
              </a:solidFill>
              <a:round/>
              <a:headEnd/>
              <a:tailEnd type="triangle" w="lg" len="me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pic>
          <p:nvPicPr>
            <p:cNvPr id="190478" name="Picture 50" descr="ermine"/>
            <p:cNvPicPr>
              <a:picLocks noChangeAspect="1" noChangeArrowheads="1"/>
            </p:cNvPicPr>
            <p:nvPr/>
          </p:nvPicPr>
          <p:blipFill>
            <a:blip r:embed="rId5" cstate="print">
              <a:extLst>
                <a:ext uri="{28A0092B-C50C-407E-A947-70E740481C1C}">
                  <a14:useLocalDpi xmlns:a14="http://schemas.microsoft.com/office/drawing/2010/main" val="0"/>
                </a:ext>
              </a:extLst>
            </a:blip>
            <a:srcRect l="50569" t="17148" r="37727" b="76851"/>
            <a:stretch>
              <a:fillRect/>
            </a:stretch>
          </p:blipFill>
          <p:spPr bwMode="auto">
            <a:xfrm>
              <a:off x="12445115" y="2383159"/>
              <a:ext cx="281766" cy="197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0479" name="Picture 51" descr="bicycle"/>
            <p:cNvPicPr>
              <a:picLocks noChangeAspect="1" noChangeArrowheads="1"/>
            </p:cNvPicPr>
            <p:nvPr/>
          </p:nvPicPr>
          <p:blipFill>
            <a:blip r:embed="rId6" cstate="print">
              <a:extLst>
                <a:ext uri="{28A0092B-C50C-407E-A947-70E740481C1C}">
                  <a14:useLocalDpi xmlns:a14="http://schemas.microsoft.com/office/drawing/2010/main" val="0"/>
                </a:ext>
              </a:extLst>
            </a:blip>
            <a:srcRect l="20000" r="55000" b="54236"/>
            <a:stretch>
              <a:fillRect/>
            </a:stretch>
          </p:blipFill>
          <p:spPr bwMode="auto">
            <a:xfrm>
              <a:off x="11205342" y="2371418"/>
              <a:ext cx="231283" cy="252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0480" name="Picture 52" descr="ermine"/>
            <p:cNvPicPr>
              <a:picLocks noChangeAspect="1" noChangeArrowheads="1"/>
            </p:cNvPicPr>
            <p:nvPr/>
          </p:nvPicPr>
          <p:blipFill>
            <a:blip r:embed="rId5" cstate="print">
              <a:extLst>
                <a:ext uri="{28A0092B-C50C-407E-A947-70E740481C1C}">
                  <a14:useLocalDpi xmlns:a14="http://schemas.microsoft.com/office/drawing/2010/main" val="0"/>
                </a:ext>
              </a:extLst>
            </a:blip>
            <a:srcRect l="49399" t="22293" r="38898" b="71706"/>
            <a:stretch>
              <a:fillRect/>
            </a:stretch>
          </p:blipFill>
          <p:spPr bwMode="auto">
            <a:xfrm>
              <a:off x="11599815" y="2371418"/>
              <a:ext cx="281766" cy="197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0481" name="Picture 53" descr="violin"/>
            <p:cNvPicPr>
              <a:picLocks noChangeAspect="1" noChangeArrowheads="1"/>
            </p:cNvPicPr>
            <p:nvPr/>
          </p:nvPicPr>
          <p:blipFill>
            <a:blip r:embed="rId10">
              <a:extLst>
                <a:ext uri="{28A0092B-C50C-407E-A947-70E740481C1C}">
                  <a14:useLocalDpi xmlns:a14="http://schemas.microsoft.com/office/drawing/2010/main" val="0"/>
                </a:ext>
              </a:extLst>
            </a:blip>
            <a:srcRect t="76233"/>
            <a:stretch>
              <a:fillRect/>
            </a:stretch>
          </p:blipFill>
          <p:spPr bwMode="auto">
            <a:xfrm>
              <a:off x="11937935" y="2398421"/>
              <a:ext cx="394473" cy="204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0482" name="Picture 56" descr="violin"/>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rot="2301100">
              <a:off x="11261695" y="1021288"/>
              <a:ext cx="284115" cy="67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extBox 1"/>
          <p:cNvSpPr txBox="1"/>
          <p:nvPr/>
        </p:nvSpPr>
        <p:spPr>
          <a:xfrm>
            <a:off x="241967" y="5364480"/>
            <a:ext cx="1970722" cy="338554"/>
          </a:xfrm>
          <a:prstGeom prst="rect">
            <a:avLst/>
          </a:prstGeom>
          <a:noFill/>
        </p:spPr>
        <p:txBody>
          <a:bodyPr wrap="square" rtlCol="0">
            <a:spAutoFit/>
          </a:bodyPr>
          <a:lstStyle/>
          <a:p>
            <a:r>
              <a:rPr lang="en-US" sz="1600" dirty="0">
                <a:solidFill>
                  <a:schemeClr val="bg1">
                    <a:lumMod val="50000"/>
                  </a:schemeClr>
                </a:solidFill>
              </a:rPr>
              <a:t>Visual words</a:t>
            </a:r>
          </a:p>
        </p:txBody>
      </p:sp>
      <p:sp>
        <p:nvSpPr>
          <p:cNvPr id="60" name="TextBox 59"/>
          <p:cNvSpPr txBox="1"/>
          <p:nvPr/>
        </p:nvSpPr>
        <p:spPr>
          <a:xfrm>
            <a:off x="5849938" y="496891"/>
            <a:ext cx="3048000" cy="338554"/>
          </a:xfrm>
          <a:prstGeom prst="rect">
            <a:avLst/>
          </a:prstGeom>
          <a:noFill/>
        </p:spPr>
        <p:txBody>
          <a:bodyPr wrap="square" rtlCol="0">
            <a:spAutoFit/>
          </a:bodyPr>
          <a:lstStyle/>
          <a:p>
            <a:r>
              <a:rPr lang="en-US" sz="1600" dirty="0">
                <a:solidFill>
                  <a:schemeClr val="bg1">
                    <a:lumMod val="50000"/>
                  </a:schemeClr>
                </a:solidFill>
              </a:rPr>
              <a:t>Bag of visual words histograms</a:t>
            </a:r>
          </a:p>
        </p:txBody>
      </p:sp>
    </p:spTree>
    <p:extLst>
      <p:ext uri="{BB962C8B-B14F-4D97-AF65-F5344CB8AC3E}">
        <p14:creationId xmlns:p14="http://schemas.microsoft.com/office/powerpoint/2010/main" val="10850287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xfrm>
            <a:off x="457200" y="304800"/>
            <a:ext cx="8229600" cy="1143000"/>
          </a:xfrm>
        </p:spPr>
        <p:txBody>
          <a:bodyPr/>
          <a:lstStyle/>
          <a:p>
            <a:pPr eaLnBrk="1" hangingPunct="1"/>
            <a:r>
              <a:rPr lang="en-US" altLang="en-US"/>
              <a:t>Objects as texture</a:t>
            </a:r>
          </a:p>
        </p:txBody>
      </p:sp>
      <p:grpSp>
        <p:nvGrpSpPr>
          <p:cNvPr id="96259" name="Group 3"/>
          <p:cNvGrpSpPr>
            <a:grpSpLocks/>
          </p:cNvGrpSpPr>
          <p:nvPr/>
        </p:nvGrpSpPr>
        <p:grpSpPr bwMode="auto">
          <a:xfrm>
            <a:off x="6324600" y="2667000"/>
            <a:ext cx="2741613" cy="2019300"/>
            <a:chOff x="3216" y="1440"/>
            <a:chExt cx="2352" cy="1733"/>
          </a:xfrm>
        </p:grpSpPr>
        <p:graphicFrame>
          <p:nvGraphicFramePr>
            <p:cNvPr id="96287" name="Object 4"/>
            <p:cNvGraphicFramePr>
              <a:graphicFrameLocks noChangeAspect="1"/>
            </p:cNvGraphicFramePr>
            <p:nvPr/>
          </p:nvGraphicFramePr>
          <p:xfrm>
            <a:off x="3744" y="1584"/>
            <a:ext cx="327" cy="209"/>
          </p:xfrm>
          <a:graphic>
            <a:graphicData uri="http://schemas.openxmlformats.org/presentationml/2006/ole">
              <mc:AlternateContent xmlns:mc="http://schemas.openxmlformats.org/markup-compatibility/2006">
                <mc:Choice xmlns:v="urn:schemas-microsoft-com:vml" Requires="v">
                  <p:oleObj spid="_x0000_s114870" name="Photo Editor Photo" r:id="rId4" imgW="657317" imgH="419048" progId="">
                    <p:embed/>
                  </p:oleObj>
                </mc:Choice>
                <mc:Fallback>
                  <p:oleObj name="Photo Editor Photo" r:id="rId4" imgW="657317" imgH="419048" progId="">
                    <p:embed/>
                    <p:pic>
                      <p:nvPicPr>
                        <p:cNvPr id="96287"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44" y="1584"/>
                          <a:ext cx="327" cy="2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6288" name="Object 5"/>
            <p:cNvGraphicFramePr>
              <a:graphicFrameLocks noChangeAspect="1"/>
            </p:cNvGraphicFramePr>
            <p:nvPr/>
          </p:nvGraphicFramePr>
          <p:xfrm>
            <a:off x="4608" y="1632"/>
            <a:ext cx="341" cy="246"/>
          </p:xfrm>
          <a:graphic>
            <a:graphicData uri="http://schemas.openxmlformats.org/presentationml/2006/ole">
              <mc:AlternateContent xmlns:mc="http://schemas.openxmlformats.org/markup-compatibility/2006">
                <mc:Choice xmlns:v="urn:schemas-microsoft-com:vml" Requires="v">
                  <p:oleObj spid="_x0000_s114871" name="Photo Editor Photo" r:id="rId6" imgW="685714" imgH="495369" progId="">
                    <p:embed/>
                  </p:oleObj>
                </mc:Choice>
                <mc:Fallback>
                  <p:oleObj name="Photo Editor Photo" r:id="rId6" imgW="685714" imgH="495369" progId="">
                    <p:embed/>
                    <p:pic>
                      <p:nvPicPr>
                        <p:cNvPr id="96288"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08" y="1632"/>
                          <a:ext cx="341" cy="2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6289" name="Object 6"/>
            <p:cNvGraphicFramePr>
              <a:graphicFrameLocks noChangeAspect="1"/>
            </p:cNvGraphicFramePr>
            <p:nvPr/>
          </p:nvGraphicFramePr>
          <p:xfrm>
            <a:off x="4176" y="1880"/>
            <a:ext cx="289" cy="370"/>
          </p:xfrm>
          <a:graphic>
            <a:graphicData uri="http://schemas.openxmlformats.org/presentationml/2006/ole">
              <mc:AlternateContent xmlns:mc="http://schemas.openxmlformats.org/markup-compatibility/2006">
                <mc:Choice xmlns:v="urn:schemas-microsoft-com:vml" Requires="v">
                  <p:oleObj spid="_x0000_s114872" name="Photo Editor Photo" r:id="rId8" imgW="581106" imgH="743054" progId="">
                    <p:embed/>
                  </p:oleObj>
                </mc:Choice>
                <mc:Fallback>
                  <p:oleObj name="Photo Editor Photo" r:id="rId8" imgW="581106" imgH="743054" progId="">
                    <p:embed/>
                    <p:pic>
                      <p:nvPicPr>
                        <p:cNvPr id="96289"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176" y="1880"/>
                          <a:ext cx="289" cy="3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6290" name="Object 7"/>
            <p:cNvGraphicFramePr>
              <a:graphicFrameLocks noChangeAspect="1"/>
            </p:cNvGraphicFramePr>
            <p:nvPr/>
          </p:nvGraphicFramePr>
          <p:xfrm>
            <a:off x="4080" y="2400"/>
            <a:ext cx="488" cy="327"/>
          </p:xfrm>
          <a:graphic>
            <a:graphicData uri="http://schemas.openxmlformats.org/presentationml/2006/ole">
              <mc:AlternateContent xmlns:mc="http://schemas.openxmlformats.org/markup-compatibility/2006">
                <mc:Choice xmlns:v="urn:schemas-microsoft-com:vml" Requires="v">
                  <p:oleObj spid="_x0000_s114873" name="Photo Editor Photo" r:id="rId10" imgW="980952" imgH="657317" progId="">
                    <p:embed/>
                  </p:oleObj>
                </mc:Choice>
                <mc:Fallback>
                  <p:oleObj name="Photo Editor Photo" r:id="rId10" imgW="980952" imgH="657317" progId="">
                    <p:embed/>
                    <p:pic>
                      <p:nvPicPr>
                        <p:cNvPr id="96290" name="Object 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080" y="2400"/>
                          <a:ext cx="48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6291" name="Object 8"/>
            <p:cNvGraphicFramePr>
              <a:graphicFrameLocks noChangeAspect="1"/>
            </p:cNvGraphicFramePr>
            <p:nvPr/>
          </p:nvGraphicFramePr>
          <p:xfrm>
            <a:off x="5184" y="1440"/>
            <a:ext cx="384" cy="261"/>
          </p:xfrm>
          <a:graphic>
            <a:graphicData uri="http://schemas.openxmlformats.org/presentationml/2006/ole">
              <mc:AlternateContent xmlns:mc="http://schemas.openxmlformats.org/markup-compatibility/2006">
                <mc:Choice xmlns:v="urn:schemas-microsoft-com:vml" Requires="v">
                  <p:oleObj spid="_x0000_s114874" name="Photo Editor Photo" r:id="rId12" imgW="771429" imgH="523810" progId="">
                    <p:embed/>
                  </p:oleObj>
                </mc:Choice>
                <mc:Fallback>
                  <p:oleObj name="Photo Editor Photo" r:id="rId12" imgW="771429" imgH="523810" progId="">
                    <p:embed/>
                    <p:pic>
                      <p:nvPicPr>
                        <p:cNvPr id="96291" name="Object 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184" y="1440"/>
                          <a:ext cx="384" cy="2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6292" name="Object 9"/>
            <p:cNvGraphicFramePr>
              <a:graphicFrameLocks noChangeAspect="1"/>
            </p:cNvGraphicFramePr>
            <p:nvPr/>
          </p:nvGraphicFramePr>
          <p:xfrm>
            <a:off x="3216" y="1824"/>
            <a:ext cx="261" cy="755"/>
          </p:xfrm>
          <a:graphic>
            <a:graphicData uri="http://schemas.openxmlformats.org/presentationml/2006/ole">
              <mc:AlternateContent xmlns:mc="http://schemas.openxmlformats.org/markup-compatibility/2006">
                <mc:Choice xmlns:v="urn:schemas-microsoft-com:vml" Requires="v">
                  <p:oleObj spid="_x0000_s114875" name="Photo Editor Photo" r:id="rId14" imgW="523810" imgH="1514686" progId="">
                    <p:embed/>
                  </p:oleObj>
                </mc:Choice>
                <mc:Fallback>
                  <p:oleObj name="Photo Editor Photo" r:id="rId14" imgW="523810" imgH="1514686" progId="">
                    <p:embed/>
                    <p:pic>
                      <p:nvPicPr>
                        <p:cNvPr id="96292" name="Object 9"/>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216" y="1824"/>
                          <a:ext cx="261" cy="7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6293" name="Object 10"/>
            <p:cNvGraphicFramePr>
              <a:graphicFrameLocks noChangeAspect="1"/>
            </p:cNvGraphicFramePr>
            <p:nvPr/>
          </p:nvGraphicFramePr>
          <p:xfrm>
            <a:off x="4848" y="2160"/>
            <a:ext cx="303" cy="260"/>
          </p:xfrm>
          <a:graphic>
            <a:graphicData uri="http://schemas.openxmlformats.org/presentationml/2006/ole">
              <mc:AlternateContent xmlns:mc="http://schemas.openxmlformats.org/markup-compatibility/2006">
                <mc:Choice xmlns:v="urn:schemas-microsoft-com:vml" Requires="v">
                  <p:oleObj spid="_x0000_s114876" name="Photo Editor Photo" r:id="rId16" imgW="609524" imgH="523810" progId="">
                    <p:embed/>
                  </p:oleObj>
                </mc:Choice>
                <mc:Fallback>
                  <p:oleObj name="Photo Editor Photo" r:id="rId16" imgW="609524" imgH="523810" progId="">
                    <p:embed/>
                    <p:pic>
                      <p:nvPicPr>
                        <p:cNvPr id="96293" name="Object 10"/>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848" y="2160"/>
                          <a:ext cx="303" cy="2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6294" name="Object 11"/>
            <p:cNvGraphicFramePr>
              <a:graphicFrameLocks noChangeAspect="1"/>
            </p:cNvGraphicFramePr>
            <p:nvPr/>
          </p:nvGraphicFramePr>
          <p:xfrm>
            <a:off x="3648" y="2784"/>
            <a:ext cx="294" cy="389"/>
          </p:xfrm>
          <a:graphic>
            <a:graphicData uri="http://schemas.openxmlformats.org/presentationml/2006/ole">
              <mc:AlternateContent xmlns:mc="http://schemas.openxmlformats.org/markup-compatibility/2006">
                <mc:Choice xmlns:v="urn:schemas-microsoft-com:vml" Requires="v">
                  <p:oleObj spid="_x0000_s114877" name="Photo Editor Photo" r:id="rId18" imgW="590476" imgH="781159" progId="">
                    <p:embed/>
                  </p:oleObj>
                </mc:Choice>
                <mc:Fallback>
                  <p:oleObj name="Photo Editor Photo" r:id="rId18" imgW="590476" imgH="781159" progId="">
                    <p:embed/>
                    <p:pic>
                      <p:nvPicPr>
                        <p:cNvPr id="96294" name="Object 11"/>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648" y="2784"/>
                          <a:ext cx="294" cy="3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6295" name="Object 12"/>
            <p:cNvGraphicFramePr>
              <a:graphicFrameLocks noChangeAspect="1"/>
            </p:cNvGraphicFramePr>
            <p:nvPr/>
          </p:nvGraphicFramePr>
          <p:xfrm>
            <a:off x="4416" y="2832"/>
            <a:ext cx="384" cy="261"/>
          </p:xfrm>
          <a:graphic>
            <a:graphicData uri="http://schemas.openxmlformats.org/presentationml/2006/ole">
              <mc:AlternateContent xmlns:mc="http://schemas.openxmlformats.org/markup-compatibility/2006">
                <mc:Choice xmlns:v="urn:schemas-microsoft-com:vml" Requires="v">
                  <p:oleObj spid="_x0000_s114878" name="Photo Editor Photo" r:id="rId20" imgW="771429" imgH="523810" progId="">
                    <p:embed/>
                  </p:oleObj>
                </mc:Choice>
                <mc:Fallback>
                  <p:oleObj name="Photo Editor Photo" r:id="rId20" imgW="771429" imgH="523810" progId="">
                    <p:embed/>
                    <p:pic>
                      <p:nvPicPr>
                        <p:cNvPr id="96295" name="Object 1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416" y="2832"/>
                          <a:ext cx="384" cy="2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6296" name="Object 13"/>
            <p:cNvGraphicFramePr>
              <a:graphicFrameLocks noChangeAspect="1"/>
            </p:cNvGraphicFramePr>
            <p:nvPr/>
          </p:nvGraphicFramePr>
          <p:xfrm>
            <a:off x="3696" y="2112"/>
            <a:ext cx="303" cy="260"/>
          </p:xfrm>
          <a:graphic>
            <a:graphicData uri="http://schemas.openxmlformats.org/presentationml/2006/ole">
              <mc:AlternateContent xmlns:mc="http://schemas.openxmlformats.org/markup-compatibility/2006">
                <mc:Choice xmlns:v="urn:schemas-microsoft-com:vml" Requires="v">
                  <p:oleObj spid="_x0000_s114879" name="Photo Editor Photo" r:id="rId21" imgW="609524" imgH="523810" progId="">
                    <p:embed/>
                  </p:oleObj>
                </mc:Choice>
                <mc:Fallback>
                  <p:oleObj name="Photo Editor Photo" r:id="rId21" imgW="609524" imgH="523810" progId="">
                    <p:embed/>
                    <p:pic>
                      <p:nvPicPr>
                        <p:cNvPr id="96296" name="Object 13"/>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696" y="2112"/>
                          <a:ext cx="303" cy="2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grpSp>
        <p:nvGrpSpPr>
          <p:cNvPr id="96260" name="Group 14"/>
          <p:cNvGrpSpPr>
            <a:grpSpLocks/>
          </p:cNvGrpSpPr>
          <p:nvPr/>
        </p:nvGrpSpPr>
        <p:grpSpPr bwMode="auto">
          <a:xfrm>
            <a:off x="228600" y="2514600"/>
            <a:ext cx="2381250" cy="2319338"/>
            <a:chOff x="624" y="1536"/>
            <a:chExt cx="1863" cy="1815"/>
          </a:xfrm>
        </p:grpSpPr>
        <p:graphicFrame>
          <p:nvGraphicFramePr>
            <p:cNvPr id="96277" name="Object 15"/>
            <p:cNvGraphicFramePr>
              <a:graphicFrameLocks noChangeAspect="1"/>
            </p:cNvGraphicFramePr>
            <p:nvPr/>
          </p:nvGraphicFramePr>
          <p:xfrm>
            <a:off x="2160" y="1680"/>
            <a:ext cx="327" cy="209"/>
          </p:xfrm>
          <a:graphic>
            <a:graphicData uri="http://schemas.openxmlformats.org/presentationml/2006/ole">
              <mc:AlternateContent xmlns:mc="http://schemas.openxmlformats.org/markup-compatibility/2006">
                <mc:Choice xmlns:v="urn:schemas-microsoft-com:vml" Requires="v">
                  <p:oleObj spid="_x0000_s114880" name="Photo Editor Photo" r:id="rId22" imgW="657317" imgH="419048" progId="">
                    <p:embed/>
                  </p:oleObj>
                </mc:Choice>
                <mc:Fallback>
                  <p:oleObj name="Photo Editor Photo" r:id="rId22" imgW="657317" imgH="419048" progId="">
                    <p:embed/>
                    <p:pic>
                      <p:nvPicPr>
                        <p:cNvPr id="96277" name="Object 1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60" y="1680"/>
                          <a:ext cx="327" cy="2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6278" name="Object 16"/>
            <p:cNvGraphicFramePr>
              <a:graphicFrameLocks noChangeAspect="1"/>
            </p:cNvGraphicFramePr>
            <p:nvPr/>
          </p:nvGraphicFramePr>
          <p:xfrm>
            <a:off x="624" y="2688"/>
            <a:ext cx="341" cy="246"/>
          </p:xfrm>
          <a:graphic>
            <a:graphicData uri="http://schemas.openxmlformats.org/presentationml/2006/ole">
              <mc:AlternateContent xmlns:mc="http://schemas.openxmlformats.org/markup-compatibility/2006">
                <mc:Choice xmlns:v="urn:schemas-microsoft-com:vml" Requires="v">
                  <p:oleObj spid="_x0000_s114881" name="Photo Editor Photo" r:id="rId23" imgW="685714" imgH="495369" progId="">
                    <p:embed/>
                  </p:oleObj>
                </mc:Choice>
                <mc:Fallback>
                  <p:oleObj name="Photo Editor Photo" r:id="rId23" imgW="685714" imgH="495369" progId="">
                    <p:embed/>
                    <p:pic>
                      <p:nvPicPr>
                        <p:cNvPr id="96278" name="Object 1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4" y="2688"/>
                          <a:ext cx="341" cy="2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6279" name="Object 17"/>
            <p:cNvGraphicFramePr>
              <a:graphicFrameLocks noChangeAspect="1"/>
            </p:cNvGraphicFramePr>
            <p:nvPr/>
          </p:nvGraphicFramePr>
          <p:xfrm>
            <a:off x="816" y="1536"/>
            <a:ext cx="289" cy="370"/>
          </p:xfrm>
          <a:graphic>
            <a:graphicData uri="http://schemas.openxmlformats.org/presentationml/2006/ole">
              <mc:AlternateContent xmlns:mc="http://schemas.openxmlformats.org/markup-compatibility/2006">
                <mc:Choice xmlns:v="urn:schemas-microsoft-com:vml" Requires="v">
                  <p:oleObj spid="_x0000_s114882" name="Photo Editor Photo" r:id="rId24" imgW="581106" imgH="743054" progId="">
                    <p:embed/>
                  </p:oleObj>
                </mc:Choice>
                <mc:Fallback>
                  <p:oleObj name="Photo Editor Photo" r:id="rId24" imgW="581106" imgH="743054" progId="">
                    <p:embed/>
                    <p:pic>
                      <p:nvPicPr>
                        <p:cNvPr id="96279" name="Object 1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16" y="1536"/>
                          <a:ext cx="289" cy="3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6280" name="Object 18"/>
            <p:cNvGraphicFramePr>
              <a:graphicFrameLocks noChangeAspect="1"/>
            </p:cNvGraphicFramePr>
            <p:nvPr/>
          </p:nvGraphicFramePr>
          <p:xfrm>
            <a:off x="1920" y="3024"/>
            <a:ext cx="488" cy="327"/>
          </p:xfrm>
          <a:graphic>
            <a:graphicData uri="http://schemas.openxmlformats.org/presentationml/2006/ole">
              <mc:AlternateContent xmlns:mc="http://schemas.openxmlformats.org/markup-compatibility/2006">
                <mc:Choice xmlns:v="urn:schemas-microsoft-com:vml" Requires="v">
                  <p:oleObj spid="_x0000_s114883" name="Photo Editor Photo" r:id="rId25" imgW="980952" imgH="657317" progId="">
                    <p:embed/>
                  </p:oleObj>
                </mc:Choice>
                <mc:Fallback>
                  <p:oleObj name="Photo Editor Photo" r:id="rId25" imgW="980952" imgH="657317" progId="">
                    <p:embed/>
                    <p:pic>
                      <p:nvPicPr>
                        <p:cNvPr id="96280" name="Object 1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920" y="3024"/>
                          <a:ext cx="48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6281" name="Object 19"/>
            <p:cNvGraphicFramePr>
              <a:graphicFrameLocks noChangeAspect="1"/>
            </p:cNvGraphicFramePr>
            <p:nvPr/>
          </p:nvGraphicFramePr>
          <p:xfrm>
            <a:off x="1152" y="2736"/>
            <a:ext cx="384" cy="261"/>
          </p:xfrm>
          <a:graphic>
            <a:graphicData uri="http://schemas.openxmlformats.org/presentationml/2006/ole">
              <mc:AlternateContent xmlns:mc="http://schemas.openxmlformats.org/markup-compatibility/2006">
                <mc:Choice xmlns:v="urn:schemas-microsoft-com:vml" Requires="v">
                  <p:oleObj spid="_x0000_s114884" name="Photo Editor Photo" r:id="rId26" imgW="771429" imgH="523810" progId="">
                    <p:embed/>
                  </p:oleObj>
                </mc:Choice>
                <mc:Fallback>
                  <p:oleObj name="Photo Editor Photo" r:id="rId26" imgW="771429" imgH="523810" progId="">
                    <p:embed/>
                    <p:pic>
                      <p:nvPicPr>
                        <p:cNvPr id="96281" name="Object 1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152" y="2736"/>
                          <a:ext cx="384" cy="2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6282" name="Object 20"/>
            <p:cNvGraphicFramePr>
              <a:graphicFrameLocks noChangeAspect="1"/>
            </p:cNvGraphicFramePr>
            <p:nvPr/>
          </p:nvGraphicFramePr>
          <p:xfrm>
            <a:off x="1824" y="2016"/>
            <a:ext cx="261" cy="755"/>
          </p:xfrm>
          <a:graphic>
            <a:graphicData uri="http://schemas.openxmlformats.org/presentationml/2006/ole">
              <mc:AlternateContent xmlns:mc="http://schemas.openxmlformats.org/markup-compatibility/2006">
                <mc:Choice xmlns:v="urn:schemas-microsoft-com:vml" Requires="v">
                  <p:oleObj spid="_x0000_s114885" name="Photo Editor Photo" r:id="rId27" imgW="523810" imgH="1514686" progId="">
                    <p:embed/>
                  </p:oleObj>
                </mc:Choice>
                <mc:Fallback>
                  <p:oleObj name="Photo Editor Photo" r:id="rId27" imgW="523810" imgH="1514686" progId="">
                    <p:embed/>
                    <p:pic>
                      <p:nvPicPr>
                        <p:cNvPr id="96282" name="Object 20"/>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824" y="2016"/>
                          <a:ext cx="261" cy="7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6283" name="Object 21"/>
            <p:cNvGraphicFramePr>
              <a:graphicFrameLocks noChangeAspect="1"/>
            </p:cNvGraphicFramePr>
            <p:nvPr/>
          </p:nvGraphicFramePr>
          <p:xfrm>
            <a:off x="1200" y="1584"/>
            <a:ext cx="303" cy="260"/>
          </p:xfrm>
          <a:graphic>
            <a:graphicData uri="http://schemas.openxmlformats.org/presentationml/2006/ole">
              <mc:AlternateContent xmlns:mc="http://schemas.openxmlformats.org/markup-compatibility/2006">
                <mc:Choice xmlns:v="urn:schemas-microsoft-com:vml" Requires="v">
                  <p:oleObj spid="_x0000_s114886" name="Photo Editor Photo" r:id="rId28" imgW="609524" imgH="523810" progId="">
                    <p:embed/>
                  </p:oleObj>
                </mc:Choice>
                <mc:Fallback>
                  <p:oleObj name="Photo Editor Photo" r:id="rId28" imgW="609524" imgH="523810" progId="">
                    <p:embed/>
                    <p:pic>
                      <p:nvPicPr>
                        <p:cNvPr id="96283" name="Object 21"/>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200" y="1584"/>
                          <a:ext cx="303" cy="2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6284" name="Object 22"/>
            <p:cNvGraphicFramePr>
              <a:graphicFrameLocks noChangeAspect="1"/>
            </p:cNvGraphicFramePr>
            <p:nvPr/>
          </p:nvGraphicFramePr>
          <p:xfrm>
            <a:off x="1536" y="1536"/>
            <a:ext cx="294" cy="389"/>
          </p:xfrm>
          <a:graphic>
            <a:graphicData uri="http://schemas.openxmlformats.org/presentationml/2006/ole">
              <mc:AlternateContent xmlns:mc="http://schemas.openxmlformats.org/markup-compatibility/2006">
                <mc:Choice xmlns:v="urn:schemas-microsoft-com:vml" Requires="v">
                  <p:oleObj spid="_x0000_s114887" name="Photo Editor Photo" r:id="rId29" imgW="590476" imgH="781159" progId="">
                    <p:embed/>
                  </p:oleObj>
                </mc:Choice>
                <mc:Fallback>
                  <p:oleObj name="Photo Editor Photo" r:id="rId29" imgW="590476" imgH="781159" progId="">
                    <p:embed/>
                    <p:pic>
                      <p:nvPicPr>
                        <p:cNvPr id="96284" name="Object 22"/>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536" y="1536"/>
                          <a:ext cx="294" cy="3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6285" name="Object 23"/>
            <p:cNvGraphicFramePr>
              <a:graphicFrameLocks noChangeAspect="1"/>
            </p:cNvGraphicFramePr>
            <p:nvPr/>
          </p:nvGraphicFramePr>
          <p:xfrm>
            <a:off x="1296" y="2208"/>
            <a:ext cx="384" cy="261"/>
          </p:xfrm>
          <a:graphic>
            <a:graphicData uri="http://schemas.openxmlformats.org/presentationml/2006/ole">
              <mc:AlternateContent xmlns:mc="http://schemas.openxmlformats.org/markup-compatibility/2006">
                <mc:Choice xmlns:v="urn:schemas-microsoft-com:vml" Requires="v">
                  <p:oleObj spid="_x0000_s114888" name="Photo Editor Photo" r:id="rId30" imgW="771429" imgH="523810" progId="">
                    <p:embed/>
                  </p:oleObj>
                </mc:Choice>
                <mc:Fallback>
                  <p:oleObj name="Photo Editor Photo" r:id="rId30" imgW="771429" imgH="523810" progId="">
                    <p:embed/>
                    <p:pic>
                      <p:nvPicPr>
                        <p:cNvPr id="96285" name="Object 2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296" y="2208"/>
                          <a:ext cx="384" cy="2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6286" name="Object 24"/>
            <p:cNvGraphicFramePr>
              <a:graphicFrameLocks noChangeAspect="1"/>
            </p:cNvGraphicFramePr>
            <p:nvPr/>
          </p:nvGraphicFramePr>
          <p:xfrm>
            <a:off x="816" y="2056"/>
            <a:ext cx="303" cy="260"/>
          </p:xfrm>
          <a:graphic>
            <a:graphicData uri="http://schemas.openxmlformats.org/presentationml/2006/ole">
              <mc:AlternateContent xmlns:mc="http://schemas.openxmlformats.org/markup-compatibility/2006">
                <mc:Choice xmlns:v="urn:schemas-microsoft-com:vml" Requires="v">
                  <p:oleObj spid="_x0000_s114889" name="Photo Editor Photo" r:id="rId31" imgW="609524" imgH="523810" progId="">
                    <p:embed/>
                  </p:oleObj>
                </mc:Choice>
                <mc:Fallback>
                  <p:oleObj name="Photo Editor Photo" r:id="rId31" imgW="609524" imgH="523810" progId="">
                    <p:embed/>
                    <p:pic>
                      <p:nvPicPr>
                        <p:cNvPr id="96286" name="Object 24"/>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816" y="2056"/>
                          <a:ext cx="303" cy="2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grpSp>
        <p:nvGrpSpPr>
          <p:cNvPr id="96261" name="Group 25"/>
          <p:cNvGrpSpPr>
            <a:grpSpLocks/>
          </p:cNvGrpSpPr>
          <p:nvPr/>
        </p:nvGrpSpPr>
        <p:grpSpPr bwMode="auto">
          <a:xfrm>
            <a:off x="3048000" y="2971800"/>
            <a:ext cx="2743200" cy="1679575"/>
            <a:chOff x="-96" y="2016"/>
            <a:chExt cx="2127" cy="1302"/>
          </a:xfrm>
        </p:grpSpPr>
        <p:graphicFrame>
          <p:nvGraphicFramePr>
            <p:cNvPr id="96267" name="Object 26"/>
            <p:cNvGraphicFramePr>
              <a:graphicFrameLocks noChangeAspect="1"/>
            </p:cNvGraphicFramePr>
            <p:nvPr/>
          </p:nvGraphicFramePr>
          <p:xfrm>
            <a:off x="432" y="2400"/>
            <a:ext cx="327" cy="209"/>
          </p:xfrm>
          <a:graphic>
            <a:graphicData uri="http://schemas.openxmlformats.org/presentationml/2006/ole">
              <mc:AlternateContent xmlns:mc="http://schemas.openxmlformats.org/markup-compatibility/2006">
                <mc:Choice xmlns:v="urn:schemas-microsoft-com:vml" Requires="v">
                  <p:oleObj spid="_x0000_s114890" name="Photo Editor Photo" r:id="rId32" imgW="657317" imgH="419048" progId="">
                    <p:embed/>
                  </p:oleObj>
                </mc:Choice>
                <mc:Fallback>
                  <p:oleObj name="Photo Editor Photo" r:id="rId32" imgW="657317" imgH="419048" progId="">
                    <p:embed/>
                    <p:pic>
                      <p:nvPicPr>
                        <p:cNvPr id="96267" name="Object 2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2" y="2400"/>
                          <a:ext cx="327" cy="2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6268" name="Object 27"/>
            <p:cNvGraphicFramePr>
              <a:graphicFrameLocks noChangeAspect="1"/>
            </p:cNvGraphicFramePr>
            <p:nvPr/>
          </p:nvGraphicFramePr>
          <p:xfrm>
            <a:off x="384" y="3072"/>
            <a:ext cx="341" cy="246"/>
          </p:xfrm>
          <a:graphic>
            <a:graphicData uri="http://schemas.openxmlformats.org/presentationml/2006/ole">
              <mc:AlternateContent xmlns:mc="http://schemas.openxmlformats.org/markup-compatibility/2006">
                <mc:Choice xmlns:v="urn:schemas-microsoft-com:vml" Requires="v">
                  <p:oleObj spid="_x0000_s114891" name="Photo Editor Photo" r:id="rId33" imgW="685714" imgH="495369" progId="">
                    <p:embed/>
                  </p:oleObj>
                </mc:Choice>
                <mc:Fallback>
                  <p:oleObj name="Photo Editor Photo" r:id="rId33" imgW="685714" imgH="495369" progId="">
                    <p:embed/>
                    <p:pic>
                      <p:nvPicPr>
                        <p:cNvPr id="96268" name="Object 2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4" y="3072"/>
                          <a:ext cx="341" cy="2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6269" name="Object 28"/>
            <p:cNvGraphicFramePr>
              <a:graphicFrameLocks noChangeAspect="1"/>
            </p:cNvGraphicFramePr>
            <p:nvPr/>
          </p:nvGraphicFramePr>
          <p:xfrm>
            <a:off x="432" y="2640"/>
            <a:ext cx="289" cy="370"/>
          </p:xfrm>
          <a:graphic>
            <a:graphicData uri="http://schemas.openxmlformats.org/presentationml/2006/ole">
              <mc:AlternateContent xmlns:mc="http://schemas.openxmlformats.org/markup-compatibility/2006">
                <mc:Choice xmlns:v="urn:schemas-microsoft-com:vml" Requires="v">
                  <p:oleObj spid="_x0000_s114892" name="Photo Editor Photo" r:id="rId34" imgW="581106" imgH="743054" progId="">
                    <p:embed/>
                  </p:oleObj>
                </mc:Choice>
                <mc:Fallback>
                  <p:oleObj name="Photo Editor Photo" r:id="rId34" imgW="581106" imgH="743054" progId="">
                    <p:embed/>
                    <p:pic>
                      <p:nvPicPr>
                        <p:cNvPr id="96269" name="Object 2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32" y="2640"/>
                          <a:ext cx="289" cy="3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6270" name="Object 29"/>
            <p:cNvGraphicFramePr>
              <a:graphicFrameLocks noChangeAspect="1"/>
            </p:cNvGraphicFramePr>
            <p:nvPr/>
          </p:nvGraphicFramePr>
          <p:xfrm>
            <a:off x="336" y="2016"/>
            <a:ext cx="488" cy="327"/>
          </p:xfrm>
          <a:graphic>
            <a:graphicData uri="http://schemas.openxmlformats.org/presentationml/2006/ole">
              <mc:AlternateContent xmlns:mc="http://schemas.openxmlformats.org/markup-compatibility/2006">
                <mc:Choice xmlns:v="urn:schemas-microsoft-com:vml" Requires="v">
                  <p:oleObj spid="_x0000_s114893" name="Photo Editor Photo" r:id="rId35" imgW="980952" imgH="657317" progId="">
                    <p:embed/>
                  </p:oleObj>
                </mc:Choice>
                <mc:Fallback>
                  <p:oleObj name="Photo Editor Photo" r:id="rId35" imgW="980952" imgH="657317" progId="">
                    <p:embed/>
                    <p:pic>
                      <p:nvPicPr>
                        <p:cNvPr id="96270" name="Object 29"/>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36" y="2016"/>
                          <a:ext cx="48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6271" name="Object 30"/>
            <p:cNvGraphicFramePr>
              <a:graphicFrameLocks noChangeAspect="1"/>
            </p:cNvGraphicFramePr>
            <p:nvPr/>
          </p:nvGraphicFramePr>
          <p:xfrm>
            <a:off x="-96" y="2640"/>
            <a:ext cx="384" cy="261"/>
          </p:xfrm>
          <a:graphic>
            <a:graphicData uri="http://schemas.openxmlformats.org/presentationml/2006/ole">
              <mc:AlternateContent xmlns:mc="http://schemas.openxmlformats.org/markup-compatibility/2006">
                <mc:Choice xmlns:v="urn:schemas-microsoft-com:vml" Requires="v">
                  <p:oleObj spid="_x0000_s114894" name="Photo Editor Photo" r:id="rId36" imgW="771429" imgH="523810" progId="">
                    <p:embed/>
                  </p:oleObj>
                </mc:Choice>
                <mc:Fallback>
                  <p:oleObj name="Photo Editor Photo" r:id="rId36" imgW="771429" imgH="523810" progId="">
                    <p:embed/>
                    <p:pic>
                      <p:nvPicPr>
                        <p:cNvPr id="96271" name="Object 30"/>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6" y="2640"/>
                          <a:ext cx="384" cy="2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6272" name="Object 31"/>
            <p:cNvGraphicFramePr>
              <a:graphicFrameLocks noChangeAspect="1"/>
            </p:cNvGraphicFramePr>
            <p:nvPr/>
          </p:nvGraphicFramePr>
          <p:xfrm>
            <a:off x="864" y="2544"/>
            <a:ext cx="261" cy="755"/>
          </p:xfrm>
          <a:graphic>
            <a:graphicData uri="http://schemas.openxmlformats.org/presentationml/2006/ole">
              <mc:AlternateContent xmlns:mc="http://schemas.openxmlformats.org/markup-compatibility/2006">
                <mc:Choice xmlns:v="urn:schemas-microsoft-com:vml" Requires="v">
                  <p:oleObj spid="_x0000_s114895" name="Photo Editor Photo" r:id="rId37" imgW="523810" imgH="1514686" progId="">
                    <p:embed/>
                  </p:oleObj>
                </mc:Choice>
                <mc:Fallback>
                  <p:oleObj name="Photo Editor Photo" r:id="rId37" imgW="523810" imgH="1514686" progId="">
                    <p:embed/>
                    <p:pic>
                      <p:nvPicPr>
                        <p:cNvPr id="96272" name="Object 31"/>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864" y="2544"/>
                          <a:ext cx="261" cy="7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6273" name="Object 32"/>
            <p:cNvGraphicFramePr>
              <a:graphicFrameLocks noChangeAspect="1"/>
            </p:cNvGraphicFramePr>
            <p:nvPr/>
          </p:nvGraphicFramePr>
          <p:xfrm>
            <a:off x="1632" y="2592"/>
            <a:ext cx="303" cy="260"/>
          </p:xfrm>
          <a:graphic>
            <a:graphicData uri="http://schemas.openxmlformats.org/presentationml/2006/ole">
              <mc:AlternateContent xmlns:mc="http://schemas.openxmlformats.org/markup-compatibility/2006">
                <mc:Choice xmlns:v="urn:schemas-microsoft-com:vml" Requires="v">
                  <p:oleObj spid="_x0000_s114896" name="Photo Editor Photo" r:id="rId38" imgW="609524" imgH="523810" progId="">
                    <p:embed/>
                  </p:oleObj>
                </mc:Choice>
                <mc:Fallback>
                  <p:oleObj name="Photo Editor Photo" r:id="rId38" imgW="609524" imgH="523810" progId="">
                    <p:embed/>
                    <p:pic>
                      <p:nvPicPr>
                        <p:cNvPr id="96273" name="Object 32"/>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632" y="2592"/>
                          <a:ext cx="303" cy="2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6274" name="Object 33"/>
            <p:cNvGraphicFramePr>
              <a:graphicFrameLocks noChangeAspect="1"/>
            </p:cNvGraphicFramePr>
            <p:nvPr/>
          </p:nvGraphicFramePr>
          <p:xfrm>
            <a:off x="1152" y="2160"/>
            <a:ext cx="294" cy="389"/>
          </p:xfrm>
          <a:graphic>
            <a:graphicData uri="http://schemas.openxmlformats.org/presentationml/2006/ole">
              <mc:AlternateContent xmlns:mc="http://schemas.openxmlformats.org/markup-compatibility/2006">
                <mc:Choice xmlns:v="urn:schemas-microsoft-com:vml" Requires="v">
                  <p:oleObj spid="_x0000_s114897" name="Photo Editor Photo" r:id="rId39" imgW="590476" imgH="781159" progId="">
                    <p:embed/>
                  </p:oleObj>
                </mc:Choice>
                <mc:Fallback>
                  <p:oleObj name="Photo Editor Photo" r:id="rId39" imgW="590476" imgH="781159" progId="">
                    <p:embed/>
                    <p:pic>
                      <p:nvPicPr>
                        <p:cNvPr id="96274" name="Object 33"/>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152" y="2160"/>
                          <a:ext cx="294" cy="3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6275" name="Object 34"/>
            <p:cNvGraphicFramePr>
              <a:graphicFrameLocks noChangeAspect="1"/>
            </p:cNvGraphicFramePr>
            <p:nvPr/>
          </p:nvGraphicFramePr>
          <p:xfrm>
            <a:off x="1344" y="2976"/>
            <a:ext cx="384" cy="261"/>
          </p:xfrm>
          <a:graphic>
            <a:graphicData uri="http://schemas.openxmlformats.org/presentationml/2006/ole">
              <mc:AlternateContent xmlns:mc="http://schemas.openxmlformats.org/markup-compatibility/2006">
                <mc:Choice xmlns:v="urn:schemas-microsoft-com:vml" Requires="v">
                  <p:oleObj spid="_x0000_s114898" name="Photo Editor Photo" r:id="rId40" imgW="771429" imgH="523810" progId="">
                    <p:embed/>
                  </p:oleObj>
                </mc:Choice>
                <mc:Fallback>
                  <p:oleObj name="Photo Editor Photo" r:id="rId40" imgW="771429" imgH="523810" progId="">
                    <p:embed/>
                    <p:pic>
                      <p:nvPicPr>
                        <p:cNvPr id="96275" name="Object 34"/>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344" y="2976"/>
                          <a:ext cx="384" cy="2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6276" name="Object 35"/>
            <p:cNvGraphicFramePr>
              <a:graphicFrameLocks noChangeAspect="1"/>
            </p:cNvGraphicFramePr>
            <p:nvPr/>
          </p:nvGraphicFramePr>
          <p:xfrm>
            <a:off x="1728" y="2160"/>
            <a:ext cx="303" cy="260"/>
          </p:xfrm>
          <a:graphic>
            <a:graphicData uri="http://schemas.openxmlformats.org/presentationml/2006/ole">
              <mc:AlternateContent xmlns:mc="http://schemas.openxmlformats.org/markup-compatibility/2006">
                <mc:Choice xmlns:v="urn:schemas-microsoft-com:vml" Requires="v">
                  <p:oleObj spid="_x0000_s114899" name="Photo Editor Photo" r:id="rId41" imgW="609524" imgH="523810" progId="">
                    <p:embed/>
                  </p:oleObj>
                </mc:Choice>
                <mc:Fallback>
                  <p:oleObj name="Photo Editor Photo" r:id="rId41" imgW="609524" imgH="523810" progId="">
                    <p:embed/>
                    <p:pic>
                      <p:nvPicPr>
                        <p:cNvPr id="96276" name="Object 35"/>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728" y="2160"/>
                          <a:ext cx="303" cy="2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
        <p:nvSpPr>
          <p:cNvPr id="96262" name="Rectangle 36"/>
          <p:cNvSpPr>
            <a:spLocks noChangeArrowheads="1"/>
          </p:cNvSpPr>
          <p:nvPr/>
        </p:nvSpPr>
        <p:spPr bwMode="auto">
          <a:xfrm>
            <a:off x="76200" y="2438400"/>
            <a:ext cx="2667000" cy="25304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96263" name="Rectangle 37"/>
          <p:cNvSpPr>
            <a:spLocks noChangeArrowheads="1"/>
          </p:cNvSpPr>
          <p:nvPr/>
        </p:nvSpPr>
        <p:spPr bwMode="auto">
          <a:xfrm>
            <a:off x="6261100" y="2438400"/>
            <a:ext cx="2806700" cy="25447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96264" name="Rectangle 38"/>
          <p:cNvSpPr>
            <a:spLocks noChangeArrowheads="1"/>
          </p:cNvSpPr>
          <p:nvPr/>
        </p:nvSpPr>
        <p:spPr bwMode="auto">
          <a:xfrm>
            <a:off x="3048000" y="2438400"/>
            <a:ext cx="2806700" cy="25447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96265" name="Rectangle 40"/>
          <p:cNvSpPr>
            <a:spLocks noGrp="1" noChangeArrowheads="1"/>
          </p:cNvSpPr>
          <p:nvPr>
            <p:ph type="body" idx="1"/>
          </p:nvPr>
        </p:nvSpPr>
        <p:spPr>
          <a:xfrm>
            <a:off x="457200" y="1600200"/>
            <a:ext cx="8229600" cy="4876800"/>
          </a:xfrm>
        </p:spPr>
        <p:txBody>
          <a:bodyPr>
            <a:normAutofit lnSpcReduction="10000"/>
          </a:bodyPr>
          <a:lstStyle/>
          <a:p>
            <a:pPr eaLnBrk="1" hangingPunct="1">
              <a:lnSpc>
                <a:spcPct val="90000"/>
              </a:lnSpc>
            </a:pPr>
            <a:r>
              <a:rPr lang="en-US" altLang="en-US"/>
              <a:t>All of these are treated as being the same</a:t>
            </a:r>
            <a:br>
              <a:rPr lang="en-US" altLang="en-US"/>
            </a:br>
            <a:br>
              <a:rPr lang="en-US" altLang="en-US"/>
            </a:br>
            <a:br>
              <a:rPr lang="en-US" altLang="en-US"/>
            </a:br>
            <a:br>
              <a:rPr lang="en-US" altLang="en-US"/>
            </a:br>
            <a:br>
              <a:rPr lang="en-US" altLang="en-US"/>
            </a:br>
            <a:br>
              <a:rPr lang="en-US" altLang="en-US"/>
            </a:br>
            <a:br>
              <a:rPr lang="en-US" altLang="en-US"/>
            </a:br>
            <a:br>
              <a:rPr lang="en-US" altLang="en-US"/>
            </a:br>
            <a:br>
              <a:rPr lang="en-US" altLang="en-US"/>
            </a:br>
            <a:endParaRPr lang="en-US" altLang="en-US"/>
          </a:p>
          <a:p>
            <a:pPr eaLnBrk="1" hangingPunct="1">
              <a:lnSpc>
                <a:spcPct val="90000"/>
              </a:lnSpc>
            </a:pPr>
            <a:r>
              <a:rPr lang="en-US" altLang="en-US"/>
              <a:t>No distinction between foreground and background: scene recognition?</a:t>
            </a:r>
          </a:p>
        </p:txBody>
      </p:sp>
      <p:sp>
        <p:nvSpPr>
          <p:cNvPr id="40" name="TextBox 39"/>
          <p:cNvSpPr txBox="1"/>
          <p:nvPr/>
        </p:nvSpPr>
        <p:spPr>
          <a:xfrm>
            <a:off x="7086600" y="6581775"/>
            <a:ext cx="2057400" cy="276225"/>
          </a:xfrm>
          <a:prstGeom prst="rect">
            <a:avLst/>
          </a:prstGeom>
          <a:noFill/>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a:defRPr/>
            </a:pPr>
            <a:r>
              <a:rPr lang="en-US" sz="1200" dirty="0"/>
              <a:t>Svetlana Lazebnik</a:t>
            </a:r>
            <a:endParaRPr lang="en-US" sz="1200" dirty="0">
              <a:cs typeface="+mn-cs"/>
            </a:endParaRPr>
          </a:p>
        </p:txBody>
      </p:sp>
    </p:spTree>
    <p:extLst>
      <p:ext uri="{BB962C8B-B14F-4D97-AF65-F5344CB8AC3E}">
        <p14:creationId xmlns:p14="http://schemas.microsoft.com/office/powerpoint/2010/main" val="3613423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ChangeArrowheads="1"/>
          </p:cNvSpPr>
          <p:nvPr>
            <p:ph type="title"/>
          </p:nvPr>
        </p:nvSpPr>
        <p:spPr>
          <a:xfrm>
            <a:off x="457200" y="76200"/>
            <a:ext cx="8229600" cy="1143000"/>
          </a:xfrm>
        </p:spPr>
        <p:txBody>
          <a:bodyPr/>
          <a:lstStyle/>
          <a:p>
            <a:r>
              <a:rPr lang="en-US" altLang="en-US"/>
              <a:t>Comparing bags of words</a:t>
            </a:r>
          </a:p>
        </p:txBody>
      </p:sp>
      <p:sp>
        <p:nvSpPr>
          <p:cNvPr id="191491" name="Rectangle 3"/>
          <p:cNvSpPr>
            <a:spLocks noGrp="1" noChangeArrowheads="1"/>
          </p:cNvSpPr>
          <p:nvPr>
            <p:ph type="body" idx="1"/>
          </p:nvPr>
        </p:nvSpPr>
        <p:spPr>
          <a:xfrm>
            <a:off x="228600" y="1219201"/>
            <a:ext cx="8763000" cy="809314"/>
          </a:xfrm>
        </p:spPr>
        <p:txBody>
          <a:bodyPr>
            <a:normAutofit fontScale="92500"/>
          </a:bodyPr>
          <a:lstStyle/>
          <a:p>
            <a:pPr marL="0" indent="0">
              <a:buNone/>
            </a:pPr>
            <a:r>
              <a:rPr lang="en-US" altLang="en-US" sz="2000" dirty="0"/>
              <a:t>Compute cosine similarity (normalized scalar (dot) product) between their occurrence counts, then rank and pick smallest. </a:t>
            </a:r>
            <a:r>
              <a:rPr lang="en-US" altLang="en-US" sz="2000" i="1" dirty="0"/>
              <a:t>Nearest</a:t>
            </a:r>
            <a:r>
              <a:rPr lang="en-US" altLang="en-US" sz="2000" dirty="0"/>
              <a:t> </a:t>
            </a:r>
            <a:r>
              <a:rPr lang="en-US" altLang="en-US" sz="2000" i="1" dirty="0"/>
              <a:t>neighbor</a:t>
            </a:r>
            <a:r>
              <a:rPr lang="en-US" altLang="en-US" sz="2000" dirty="0"/>
              <a:t> search for similar images.</a:t>
            </a:r>
          </a:p>
          <a:p>
            <a:endParaRPr lang="en-US" altLang="en-US" sz="2000" dirty="0"/>
          </a:p>
        </p:txBody>
      </p:sp>
      <p:grpSp>
        <p:nvGrpSpPr>
          <p:cNvPr id="191492" name="Group 28"/>
          <p:cNvGrpSpPr>
            <a:grpSpLocks noChangeAspect="1"/>
          </p:cNvGrpSpPr>
          <p:nvPr/>
        </p:nvGrpSpPr>
        <p:grpSpPr bwMode="auto">
          <a:xfrm>
            <a:off x="731837" y="3136900"/>
            <a:ext cx="3654425" cy="1343025"/>
            <a:chOff x="460375" y="3451225"/>
            <a:chExt cx="4243388" cy="1558925"/>
          </a:xfrm>
        </p:grpSpPr>
        <p:grpSp>
          <p:nvGrpSpPr>
            <p:cNvPr id="191503" name="Group 67"/>
            <p:cNvGrpSpPr>
              <a:grpSpLocks noChangeAspect="1"/>
            </p:cNvGrpSpPr>
            <p:nvPr/>
          </p:nvGrpSpPr>
          <p:grpSpPr bwMode="auto">
            <a:xfrm>
              <a:off x="460375" y="3451225"/>
              <a:ext cx="1795463" cy="1550988"/>
              <a:chOff x="144" y="1801"/>
              <a:chExt cx="1584" cy="1367"/>
            </a:xfrm>
          </p:grpSpPr>
          <p:sp>
            <p:nvSpPr>
              <p:cNvPr id="191513" name="Rectangle 35"/>
              <p:cNvSpPr>
                <a:spLocks noChangeAspect="1" noChangeArrowheads="1"/>
              </p:cNvSpPr>
              <p:nvPr/>
            </p:nvSpPr>
            <p:spPr bwMode="auto">
              <a:xfrm>
                <a:off x="960" y="2809"/>
                <a:ext cx="96" cy="96"/>
              </a:xfrm>
              <a:prstGeom prst="rect">
                <a:avLst/>
              </a:prstGeom>
              <a:solidFill>
                <a:srgbClr val="B1EBA3"/>
              </a:solidFill>
              <a:ln w="12700">
                <a:solidFill>
                  <a:srgbClr val="5D483D"/>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
            <p:nvSpPr>
              <p:cNvPr id="191514" name="Rectangle 36"/>
              <p:cNvSpPr>
                <a:spLocks noChangeAspect="1" noChangeArrowheads="1"/>
              </p:cNvSpPr>
              <p:nvPr/>
            </p:nvSpPr>
            <p:spPr bwMode="auto">
              <a:xfrm>
                <a:off x="384" y="2809"/>
                <a:ext cx="96" cy="96"/>
              </a:xfrm>
              <a:prstGeom prst="rect">
                <a:avLst/>
              </a:prstGeom>
              <a:solidFill>
                <a:srgbClr val="B1EBA3"/>
              </a:solidFill>
              <a:ln w="12700">
                <a:solidFill>
                  <a:srgbClr val="5D483D"/>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
            <p:nvSpPr>
              <p:cNvPr id="191515" name="Rectangle 37"/>
              <p:cNvSpPr>
                <a:spLocks noChangeAspect="1" noChangeArrowheads="1"/>
              </p:cNvSpPr>
              <p:nvPr/>
            </p:nvSpPr>
            <p:spPr bwMode="auto">
              <a:xfrm>
                <a:off x="672" y="1897"/>
                <a:ext cx="96" cy="1008"/>
              </a:xfrm>
              <a:prstGeom prst="rect">
                <a:avLst/>
              </a:prstGeom>
              <a:solidFill>
                <a:srgbClr val="B1EBA3"/>
              </a:solidFill>
              <a:ln w="12700">
                <a:solidFill>
                  <a:srgbClr val="5D483D"/>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
            <p:nvSpPr>
              <p:cNvPr id="191516" name="Rectangle 38"/>
              <p:cNvSpPr>
                <a:spLocks noChangeAspect="1" noChangeArrowheads="1"/>
              </p:cNvSpPr>
              <p:nvPr/>
            </p:nvSpPr>
            <p:spPr bwMode="auto">
              <a:xfrm>
                <a:off x="1392" y="2185"/>
                <a:ext cx="96" cy="720"/>
              </a:xfrm>
              <a:prstGeom prst="rect">
                <a:avLst/>
              </a:prstGeom>
              <a:solidFill>
                <a:srgbClr val="B1EBA3"/>
              </a:solidFill>
              <a:ln w="12700">
                <a:solidFill>
                  <a:srgbClr val="5D483D"/>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
            <p:nvSpPr>
              <p:cNvPr id="191517" name="Line 39"/>
              <p:cNvSpPr>
                <a:spLocks noChangeAspect="1" noChangeShapeType="1"/>
              </p:cNvSpPr>
              <p:nvPr/>
            </p:nvSpPr>
            <p:spPr bwMode="auto">
              <a:xfrm>
                <a:off x="144" y="2905"/>
                <a:ext cx="1584" cy="0"/>
              </a:xfrm>
              <a:prstGeom prst="line">
                <a:avLst/>
              </a:prstGeom>
              <a:noFill/>
              <a:ln w="38100">
                <a:solidFill>
                  <a:schemeClr val="tx1"/>
                </a:solidFill>
                <a:round/>
                <a:headEnd/>
                <a:tailEnd type="triangle" w="lg" len="me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91518" name="Line 40"/>
              <p:cNvSpPr>
                <a:spLocks noChangeAspect="1" noChangeShapeType="1"/>
              </p:cNvSpPr>
              <p:nvPr/>
            </p:nvSpPr>
            <p:spPr bwMode="auto">
              <a:xfrm flipV="1">
                <a:off x="144" y="1801"/>
                <a:ext cx="0" cy="1104"/>
              </a:xfrm>
              <a:prstGeom prst="line">
                <a:avLst/>
              </a:prstGeom>
              <a:noFill/>
              <a:ln w="38100">
                <a:solidFill>
                  <a:schemeClr val="tx1"/>
                </a:solidFill>
                <a:round/>
                <a:headEnd/>
                <a:tailEnd type="triangle" w="lg" len="me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pic>
            <p:nvPicPr>
              <p:cNvPr id="191519" name="Picture 41" descr="ermine"/>
              <p:cNvPicPr>
                <a:picLocks noChangeAspect="1" noChangeArrowheads="1"/>
              </p:cNvPicPr>
              <p:nvPr/>
            </p:nvPicPr>
            <p:blipFill>
              <a:blip r:embed="rId4">
                <a:extLst>
                  <a:ext uri="{28A0092B-C50C-407E-A947-70E740481C1C}">
                    <a14:useLocalDpi xmlns:a14="http://schemas.microsoft.com/office/drawing/2010/main" val="0"/>
                  </a:ext>
                </a:extLst>
              </a:blip>
              <a:srcRect l="50569" t="17148" r="37727" b="76851"/>
              <a:stretch>
                <a:fillRect/>
              </a:stretch>
            </p:blipFill>
            <p:spPr bwMode="auto">
              <a:xfrm>
                <a:off x="1296" y="2963"/>
                <a:ext cx="240" cy="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1520" name="Picture 42" descr="bicycle"/>
              <p:cNvPicPr>
                <a:picLocks noChangeAspect="1" noChangeArrowheads="1"/>
              </p:cNvPicPr>
              <p:nvPr/>
            </p:nvPicPr>
            <p:blipFill>
              <a:blip r:embed="rId5" cstate="print">
                <a:extLst>
                  <a:ext uri="{28A0092B-C50C-407E-A947-70E740481C1C}">
                    <a14:useLocalDpi xmlns:a14="http://schemas.microsoft.com/office/drawing/2010/main" val="0"/>
                  </a:ext>
                </a:extLst>
              </a:blip>
              <a:srcRect l="20000" r="55000" b="54236"/>
              <a:stretch>
                <a:fillRect/>
              </a:stretch>
            </p:blipFill>
            <p:spPr bwMode="auto">
              <a:xfrm>
                <a:off x="288" y="2953"/>
                <a:ext cx="197" cy="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1521" name="Picture 43" descr="ermine"/>
              <p:cNvPicPr>
                <a:picLocks noChangeAspect="1" noChangeArrowheads="1"/>
              </p:cNvPicPr>
              <p:nvPr/>
            </p:nvPicPr>
            <p:blipFill>
              <a:blip r:embed="rId4">
                <a:extLst>
                  <a:ext uri="{28A0092B-C50C-407E-A947-70E740481C1C}">
                    <a14:useLocalDpi xmlns:a14="http://schemas.microsoft.com/office/drawing/2010/main" val="0"/>
                  </a:ext>
                </a:extLst>
              </a:blip>
              <a:srcRect l="49399" t="22293" r="38898" b="71706"/>
              <a:stretch>
                <a:fillRect/>
              </a:stretch>
            </p:blipFill>
            <p:spPr bwMode="auto">
              <a:xfrm>
                <a:off x="576" y="2953"/>
                <a:ext cx="240" cy="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1522" name="Picture 48" descr="violin"/>
              <p:cNvPicPr>
                <a:picLocks noChangeAspect="1" noChangeArrowheads="1"/>
              </p:cNvPicPr>
              <p:nvPr/>
            </p:nvPicPr>
            <p:blipFill>
              <a:blip r:embed="rId6">
                <a:extLst>
                  <a:ext uri="{28A0092B-C50C-407E-A947-70E740481C1C}">
                    <a14:useLocalDpi xmlns:a14="http://schemas.microsoft.com/office/drawing/2010/main" val="0"/>
                  </a:ext>
                </a:extLst>
              </a:blip>
              <a:srcRect t="76233"/>
              <a:stretch>
                <a:fillRect/>
              </a:stretch>
            </p:blipFill>
            <p:spPr bwMode="auto">
              <a:xfrm>
                <a:off x="864" y="2976"/>
                <a:ext cx="336"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91504" name="Rectangle 31"/>
            <p:cNvSpPr>
              <a:spLocks noChangeAspect="1" noChangeArrowheads="1"/>
            </p:cNvSpPr>
            <p:nvPr/>
          </p:nvSpPr>
          <p:spPr bwMode="auto">
            <a:xfrm>
              <a:off x="3833813" y="4629150"/>
              <a:ext cx="107950" cy="109538"/>
            </a:xfrm>
            <a:prstGeom prst="rect">
              <a:avLst/>
            </a:prstGeom>
            <a:solidFill>
              <a:srgbClr val="FFFF00"/>
            </a:solidFill>
            <a:ln w="12700">
              <a:solidFill>
                <a:schemeClr val="tx1"/>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
          <p:nvSpPr>
            <p:cNvPr id="191505" name="Rectangle 32"/>
            <p:cNvSpPr>
              <a:spLocks noChangeAspect="1" noChangeArrowheads="1"/>
            </p:cNvSpPr>
            <p:nvPr/>
          </p:nvSpPr>
          <p:spPr bwMode="auto">
            <a:xfrm>
              <a:off x="3179763" y="3921125"/>
              <a:ext cx="109537" cy="817563"/>
            </a:xfrm>
            <a:prstGeom prst="rect">
              <a:avLst/>
            </a:prstGeom>
            <a:solidFill>
              <a:srgbClr val="FFFF00"/>
            </a:solidFill>
            <a:ln w="12700">
              <a:solidFill>
                <a:schemeClr val="tx1"/>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
          <p:nvSpPr>
            <p:cNvPr id="191506" name="Rectangle 33"/>
            <p:cNvSpPr>
              <a:spLocks noChangeAspect="1" noChangeArrowheads="1"/>
            </p:cNvSpPr>
            <p:nvPr/>
          </p:nvSpPr>
          <p:spPr bwMode="auto">
            <a:xfrm>
              <a:off x="3506788" y="4629150"/>
              <a:ext cx="109537" cy="109538"/>
            </a:xfrm>
            <a:prstGeom prst="rect">
              <a:avLst/>
            </a:prstGeom>
            <a:solidFill>
              <a:srgbClr val="FFFF00"/>
            </a:solidFill>
            <a:ln w="12700">
              <a:solidFill>
                <a:schemeClr val="tx1"/>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
          <p:nvSpPr>
            <p:cNvPr id="191507" name="Line 46"/>
            <p:cNvSpPr>
              <a:spLocks noChangeAspect="1" noChangeShapeType="1"/>
            </p:cNvSpPr>
            <p:nvPr/>
          </p:nvSpPr>
          <p:spPr bwMode="auto">
            <a:xfrm>
              <a:off x="2908300" y="4738688"/>
              <a:ext cx="1795463" cy="0"/>
            </a:xfrm>
            <a:prstGeom prst="line">
              <a:avLst/>
            </a:prstGeom>
            <a:noFill/>
            <a:ln w="38100">
              <a:solidFill>
                <a:schemeClr val="tx1"/>
              </a:solidFill>
              <a:round/>
              <a:headEnd/>
              <a:tailEnd type="triangle" w="lg" len="me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91508" name="Line 47"/>
            <p:cNvSpPr>
              <a:spLocks noChangeAspect="1" noChangeShapeType="1"/>
            </p:cNvSpPr>
            <p:nvPr/>
          </p:nvSpPr>
          <p:spPr bwMode="auto">
            <a:xfrm flipV="1">
              <a:off x="2908300" y="3486150"/>
              <a:ext cx="0" cy="1252538"/>
            </a:xfrm>
            <a:prstGeom prst="line">
              <a:avLst/>
            </a:prstGeom>
            <a:noFill/>
            <a:ln w="38100">
              <a:solidFill>
                <a:schemeClr val="tx1"/>
              </a:solidFill>
              <a:round/>
              <a:headEnd/>
              <a:tailEnd type="triangle" w="lg" len="me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pic>
          <p:nvPicPr>
            <p:cNvPr id="191509" name="Picture 49" descr="ermine"/>
            <p:cNvPicPr>
              <a:picLocks noChangeAspect="1" noChangeArrowheads="1"/>
            </p:cNvPicPr>
            <p:nvPr/>
          </p:nvPicPr>
          <p:blipFill>
            <a:blip r:embed="rId7">
              <a:extLst>
                <a:ext uri="{28A0092B-C50C-407E-A947-70E740481C1C}">
                  <a14:useLocalDpi xmlns:a14="http://schemas.microsoft.com/office/drawing/2010/main" val="0"/>
                </a:ext>
              </a:extLst>
            </a:blip>
            <a:srcRect l="50569" t="17148" r="37727" b="76851"/>
            <a:stretch>
              <a:fillRect/>
            </a:stretch>
          </p:blipFill>
          <p:spPr bwMode="auto">
            <a:xfrm>
              <a:off x="4268788" y="4778375"/>
              <a:ext cx="271462"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1510" name="Picture 50" descr="bicycle"/>
            <p:cNvPicPr>
              <a:picLocks noChangeAspect="1" noChangeArrowheads="1"/>
            </p:cNvPicPr>
            <p:nvPr/>
          </p:nvPicPr>
          <p:blipFill>
            <a:blip r:embed="rId5" cstate="print">
              <a:extLst>
                <a:ext uri="{28A0092B-C50C-407E-A947-70E740481C1C}">
                  <a14:useLocalDpi xmlns:a14="http://schemas.microsoft.com/office/drawing/2010/main" val="0"/>
                </a:ext>
              </a:extLst>
            </a:blip>
            <a:srcRect l="20000" r="55000" b="54236"/>
            <a:stretch>
              <a:fillRect/>
            </a:stretch>
          </p:blipFill>
          <p:spPr bwMode="auto">
            <a:xfrm>
              <a:off x="3071813" y="4765675"/>
              <a:ext cx="22225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1511" name="Picture 51" descr="ermine"/>
            <p:cNvPicPr>
              <a:picLocks noChangeAspect="1" noChangeArrowheads="1"/>
            </p:cNvPicPr>
            <p:nvPr/>
          </p:nvPicPr>
          <p:blipFill>
            <a:blip r:embed="rId8">
              <a:extLst>
                <a:ext uri="{28A0092B-C50C-407E-A947-70E740481C1C}">
                  <a14:useLocalDpi xmlns:a14="http://schemas.microsoft.com/office/drawing/2010/main" val="0"/>
                </a:ext>
              </a:extLst>
            </a:blip>
            <a:srcRect l="49399" t="22293" r="38898" b="71706"/>
            <a:stretch>
              <a:fillRect/>
            </a:stretch>
          </p:blipFill>
          <p:spPr bwMode="auto">
            <a:xfrm>
              <a:off x="3397250" y="4792663"/>
              <a:ext cx="27305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1512" name="Picture 52" descr="violin"/>
            <p:cNvPicPr>
              <a:picLocks noChangeAspect="1" noChangeArrowheads="1"/>
            </p:cNvPicPr>
            <p:nvPr/>
          </p:nvPicPr>
          <p:blipFill>
            <a:blip r:embed="rId9" cstate="print">
              <a:extLst>
                <a:ext uri="{28A0092B-C50C-407E-A947-70E740481C1C}">
                  <a14:useLocalDpi xmlns:a14="http://schemas.microsoft.com/office/drawing/2010/main" val="0"/>
                </a:ext>
              </a:extLst>
            </a:blip>
            <a:srcRect t="76233"/>
            <a:stretch>
              <a:fillRect/>
            </a:stretch>
          </p:blipFill>
          <p:spPr bwMode="auto">
            <a:xfrm>
              <a:off x="3670300" y="4792663"/>
              <a:ext cx="381000" cy="19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91493" name="Picture 4" descr="DaVinci_face_only"/>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34619" y="4702102"/>
            <a:ext cx="1000125" cy="12398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1494" name="Picture 5" descr="bicycle"/>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724466" y="4806656"/>
            <a:ext cx="1871663" cy="11160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aphicFrame>
        <p:nvGraphicFramePr>
          <p:cNvPr id="191497" name="Object 2"/>
          <p:cNvGraphicFramePr>
            <a:graphicFrameLocks noChangeAspect="1"/>
          </p:cNvGraphicFramePr>
          <p:nvPr>
            <p:extLst>
              <p:ext uri="{D42A27DB-BD31-4B8C-83A1-F6EECF244321}">
                <p14:modId xmlns:p14="http://schemas.microsoft.com/office/powerpoint/2010/main" val="2262362314"/>
              </p:ext>
            </p:extLst>
          </p:nvPr>
        </p:nvGraphicFramePr>
        <p:xfrm>
          <a:off x="286260" y="2604139"/>
          <a:ext cx="2059465" cy="469776"/>
        </p:xfrm>
        <a:graphic>
          <a:graphicData uri="http://schemas.openxmlformats.org/presentationml/2006/ole">
            <mc:AlternateContent xmlns:mc="http://schemas.openxmlformats.org/markup-compatibility/2006">
              <mc:Choice xmlns:v="urn:schemas-microsoft-com:vml" Requires="v">
                <p:oleObj spid="_x0000_s115728" name="Equation" r:id="rId11" imgW="1104840" imgH="266400" progId="Equation.3">
                  <p:embed/>
                </p:oleObj>
              </mc:Choice>
              <mc:Fallback>
                <p:oleObj name="Equation" r:id="rId11" imgW="1104840" imgH="266400" progId="Equation.3">
                  <p:embed/>
                  <p:pic>
                    <p:nvPicPr>
                      <p:cNvPr id="191497" name="Object 2"/>
                      <p:cNvPicPr>
                        <a:picLocks noChangeAspect="1" noChangeArrowheads="1"/>
                      </p:cNvPicPr>
                      <p:nvPr/>
                    </p:nvPicPr>
                    <p:blipFill>
                      <a:blip r:embed="rId12"/>
                      <a:srcRect/>
                      <a:stretch>
                        <a:fillRect/>
                      </a:stretch>
                    </p:blipFill>
                    <p:spPr bwMode="auto">
                      <a:xfrm>
                        <a:off x="286260" y="2604139"/>
                        <a:ext cx="2059465" cy="469776"/>
                      </a:xfrm>
                      <a:prstGeom prst="rect">
                        <a:avLst/>
                      </a:prstGeom>
                      <a:noFill/>
                      <a:ln>
                        <a:noFill/>
                      </a:ln>
                      <a:effectLst/>
                      <a:extLst/>
                    </p:spPr>
                  </p:pic>
                </p:oleObj>
              </mc:Fallback>
            </mc:AlternateContent>
          </a:graphicData>
        </a:graphic>
      </p:graphicFrame>
      <p:graphicFrame>
        <p:nvGraphicFramePr>
          <p:cNvPr id="191498" name="Object 3"/>
          <p:cNvGraphicFramePr>
            <a:graphicFrameLocks noChangeAspect="1"/>
          </p:cNvGraphicFramePr>
          <p:nvPr>
            <p:extLst>
              <p:ext uri="{D42A27DB-BD31-4B8C-83A1-F6EECF244321}">
                <p14:modId xmlns:p14="http://schemas.microsoft.com/office/powerpoint/2010/main" val="1514727407"/>
              </p:ext>
            </p:extLst>
          </p:nvPr>
        </p:nvGraphicFramePr>
        <p:xfrm>
          <a:off x="2563005" y="2648797"/>
          <a:ext cx="2313795" cy="384289"/>
        </p:xfrm>
        <a:graphic>
          <a:graphicData uri="http://schemas.openxmlformats.org/presentationml/2006/ole">
            <mc:AlternateContent xmlns:mc="http://schemas.openxmlformats.org/markup-compatibility/2006">
              <mc:Choice xmlns:v="urn:schemas-microsoft-com:vml" Requires="v">
                <p:oleObj spid="_x0000_s115729" name="Equation" r:id="rId13" imgW="1041120" imgH="215640" progId="Equation.3">
                  <p:embed/>
                </p:oleObj>
              </mc:Choice>
              <mc:Fallback>
                <p:oleObj name="Equation" r:id="rId13" imgW="1041120" imgH="215640" progId="Equation.3">
                  <p:embed/>
                  <p:pic>
                    <p:nvPicPr>
                      <p:cNvPr id="191498" name="Object 3"/>
                      <p:cNvPicPr>
                        <a:picLocks noChangeAspect="1" noChangeArrowheads="1"/>
                      </p:cNvPicPr>
                      <p:nvPr/>
                    </p:nvPicPr>
                    <p:blipFill>
                      <a:blip r:embed="rId14"/>
                      <a:srcRect/>
                      <a:stretch>
                        <a:fillRect/>
                      </a:stretch>
                    </p:blipFill>
                    <p:spPr bwMode="auto">
                      <a:xfrm>
                        <a:off x="2563005" y="2648797"/>
                        <a:ext cx="2313795" cy="384289"/>
                      </a:xfrm>
                      <a:prstGeom prst="rect">
                        <a:avLst/>
                      </a:prstGeom>
                      <a:noFill/>
                      <a:ln>
                        <a:noFill/>
                      </a:ln>
                      <a:effectLst/>
                      <a:extLst/>
                    </p:spPr>
                  </p:pic>
                </p:oleObj>
              </mc:Fallback>
            </mc:AlternateContent>
          </a:graphicData>
        </a:graphic>
      </p:graphicFrame>
      <p:sp>
        <p:nvSpPr>
          <p:cNvPr id="2" name="TextBox 1"/>
          <p:cNvSpPr txBox="1">
            <a:spLocks noRot="1" noChangeAspect="1" noMove="1" noResize="1" noEditPoints="1" noAdjustHandles="1" noChangeArrowheads="1" noChangeShapeType="1" noTextEdit="1"/>
          </p:cNvSpPr>
          <p:nvPr/>
        </p:nvSpPr>
        <p:spPr>
          <a:xfrm>
            <a:off x="5181600" y="2514600"/>
            <a:ext cx="3124200" cy="994631"/>
          </a:xfrm>
          <a:prstGeom prst="rect">
            <a:avLst/>
          </a:prstGeom>
          <a:blipFill rotWithShape="1">
            <a:blip r:embed="rId15" cstate="print"/>
            <a:stretch>
              <a:fillRect/>
            </a:stretch>
          </a:blipFill>
        </p:spPr>
        <p:txBody>
          <a:bodyPr/>
          <a:lstStyle/>
          <a:p>
            <a:pPr defTabSz="913832" fontAlgn="auto">
              <a:spcBef>
                <a:spcPts val="0"/>
              </a:spcBef>
              <a:spcAft>
                <a:spcPts val="0"/>
              </a:spcAft>
              <a:defRPr/>
            </a:pPr>
            <a:r>
              <a:rPr lang="en-US" dirty="0">
                <a:noFill/>
                <a:latin typeface="Arial"/>
              </a:rPr>
              <a:t> </a:t>
            </a:r>
          </a:p>
        </p:txBody>
      </p:sp>
      <p:sp>
        <p:nvSpPr>
          <p:cNvPr id="3" name="TextBox 2"/>
          <p:cNvSpPr txBox="1">
            <a:spLocks noRot="1" noChangeAspect="1" noMove="1" noResize="1" noEditPoints="1" noAdjustHandles="1" noChangeArrowheads="1" noChangeShapeType="1" noTextEdit="1"/>
          </p:cNvSpPr>
          <p:nvPr/>
        </p:nvSpPr>
        <p:spPr>
          <a:xfrm>
            <a:off x="5029200" y="4084131"/>
            <a:ext cx="3962400" cy="1326069"/>
          </a:xfrm>
          <a:prstGeom prst="rect">
            <a:avLst/>
          </a:prstGeom>
          <a:blipFill rotWithShape="1">
            <a:blip r:embed="rId16" cstate="print"/>
            <a:stretch>
              <a:fillRect r="1997"/>
            </a:stretch>
          </a:blipFill>
        </p:spPr>
        <p:txBody>
          <a:bodyPr/>
          <a:lstStyle/>
          <a:p>
            <a:pPr defTabSz="913832" fontAlgn="auto">
              <a:spcBef>
                <a:spcPts val="0"/>
              </a:spcBef>
              <a:spcAft>
                <a:spcPts val="0"/>
              </a:spcAft>
              <a:defRPr/>
            </a:pPr>
            <a:endParaRPr lang="en-US" dirty="0">
              <a:noFill/>
              <a:latin typeface="Arial"/>
            </a:endParaRPr>
          </a:p>
        </p:txBody>
      </p:sp>
      <p:sp>
        <p:nvSpPr>
          <p:cNvPr id="4" name="TextBox 3"/>
          <p:cNvSpPr txBox="1">
            <a:spLocks noChangeArrowheads="1"/>
          </p:cNvSpPr>
          <p:nvPr/>
        </p:nvSpPr>
        <p:spPr bwMode="auto">
          <a:xfrm>
            <a:off x="5715000" y="5785075"/>
            <a:ext cx="30813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dirty="0">
                <a:solidFill>
                  <a:srgbClr val="000000"/>
                </a:solidFill>
              </a:rPr>
              <a:t>for vocabulary of </a:t>
            </a:r>
            <a:r>
              <a:rPr lang="en-US" altLang="en-US" sz="2000" i="1" dirty="0">
                <a:solidFill>
                  <a:srgbClr val="000000"/>
                </a:solidFill>
              </a:rPr>
              <a:t>V</a:t>
            </a:r>
            <a:r>
              <a:rPr lang="en-US" altLang="en-US" sz="2000" dirty="0">
                <a:solidFill>
                  <a:srgbClr val="000000"/>
                </a:solidFill>
              </a:rPr>
              <a:t> words</a:t>
            </a:r>
          </a:p>
        </p:txBody>
      </p:sp>
      <p:sp>
        <p:nvSpPr>
          <p:cNvPr id="191502" name="TextBox 33"/>
          <p:cNvSpPr txBox="1">
            <a:spLocks noChangeArrowheads="1"/>
          </p:cNvSpPr>
          <p:nvPr/>
        </p:nvSpPr>
        <p:spPr bwMode="auto">
          <a:xfrm>
            <a:off x="7567613" y="6550025"/>
            <a:ext cx="15763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400" dirty="0">
                <a:solidFill>
                  <a:schemeClr val="bg1">
                    <a:lumMod val="50000"/>
                  </a:schemeClr>
                </a:solidFill>
              </a:rPr>
              <a:t>Kristen </a:t>
            </a:r>
            <a:r>
              <a:rPr lang="en-US" altLang="en-US" sz="1400" dirty="0" err="1">
                <a:solidFill>
                  <a:schemeClr val="bg1">
                    <a:lumMod val="50000"/>
                  </a:schemeClr>
                </a:solidFill>
              </a:rPr>
              <a:t>Grauman</a:t>
            </a:r>
            <a:endParaRPr lang="en-US" altLang="en-US" sz="1400" dirty="0">
              <a:solidFill>
                <a:schemeClr val="bg1">
                  <a:lumMod val="50000"/>
                </a:schemeClr>
              </a:solidFill>
            </a:endParaRPr>
          </a:p>
        </p:txBody>
      </p:sp>
      <p:sp>
        <p:nvSpPr>
          <p:cNvPr id="5" name="TextBox 4"/>
          <p:cNvSpPr txBox="1"/>
          <p:nvPr/>
        </p:nvSpPr>
        <p:spPr>
          <a:xfrm>
            <a:off x="3041506" y="2245276"/>
            <a:ext cx="873253" cy="369332"/>
          </a:xfrm>
          <a:prstGeom prst="rect">
            <a:avLst/>
          </a:prstGeom>
          <a:noFill/>
        </p:spPr>
        <p:txBody>
          <a:bodyPr wrap="square" rtlCol="0">
            <a:spAutoFit/>
          </a:bodyPr>
          <a:lstStyle/>
          <a:p>
            <a:r>
              <a:rPr lang="en-US" dirty="0"/>
              <a:t>Query</a:t>
            </a:r>
          </a:p>
        </p:txBody>
      </p:sp>
      <p:sp>
        <p:nvSpPr>
          <p:cNvPr id="36" name="TextBox 35"/>
          <p:cNvSpPr txBox="1"/>
          <p:nvPr/>
        </p:nvSpPr>
        <p:spPr>
          <a:xfrm>
            <a:off x="403489" y="2245276"/>
            <a:ext cx="1932362" cy="369332"/>
          </a:xfrm>
          <a:prstGeom prst="rect">
            <a:avLst/>
          </a:prstGeom>
          <a:noFill/>
        </p:spPr>
        <p:txBody>
          <a:bodyPr wrap="square" rtlCol="0">
            <a:spAutoFit/>
          </a:bodyPr>
          <a:lstStyle/>
          <a:p>
            <a:r>
              <a:rPr lang="en-US" dirty="0"/>
              <a:t>Database image</a:t>
            </a:r>
            <a:endParaRPr lang="en-US" i="1" dirty="0"/>
          </a:p>
        </p:txBody>
      </p:sp>
      <p:sp>
        <p:nvSpPr>
          <p:cNvPr id="6" name="TextBox 5">
            <a:extLst>
              <a:ext uri="{FF2B5EF4-FFF2-40B4-BE49-F238E27FC236}">
                <a16:creationId xmlns:a16="http://schemas.microsoft.com/office/drawing/2014/main" id="{09BA7B8C-880E-44E3-AAA3-22B67175482D}"/>
              </a:ext>
            </a:extLst>
          </p:cNvPr>
          <p:cNvSpPr txBox="1"/>
          <p:nvPr/>
        </p:nvSpPr>
        <p:spPr>
          <a:xfrm>
            <a:off x="7399638" y="4191302"/>
            <a:ext cx="226912" cy="369332"/>
          </a:xfrm>
          <a:prstGeom prst="rect">
            <a:avLst/>
          </a:prstGeom>
          <a:solidFill>
            <a:schemeClr val="bg1"/>
          </a:solidFill>
        </p:spPr>
        <p:txBody>
          <a:bodyPr wrap="square" rtlCol="0">
            <a:spAutoFit/>
          </a:bodyPr>
          <a:lstStyle/>
          <a:p>
            <a:r>
              <a:rPr lang="en-US" dirty="0"/>
              <a:t>×</a:t>
            </a:r>
          </a:p>
        </p:txBody>
      </p:sp>
      <p:sp>
        <p:nvSpPr>
          <p:cNvPr id="37" name="TextBox 36">
            <a:extLst>
              <a:ext uri="{FF2B5EF4-FFF2-40B4-BE49-F238E27FC236}">
                <a16:creationId xmlns:a16="http://schemas.microsoft.com/office/drawing/2014/main" id="{17331FFB-FA32-424D-8EDC-02009267570C}"/>
              </a:ext>
            </a:extLst>
          </p:cNvPr>
          <p:cNvSpPr txBox="1"/>
          <p:nvPr/>
        </p:nvSpPr>
        <p:spPr>
          <a:xfrm>
            <a:off x="7088660" y="4862686"/>
            <a:ext cx="226912" cy="369332"/>
          </a:xfrm>
          <a:prstGeom prst="rect">
            <a:avLst/>
          </a:prstGeom>
          <a:solidFill>
            <a:schemeClr val="bg1"/>
          </a:solidFill>
        </p:spPr>
        <p:txBody>
          <a:bodyPr wrap="square" rtlCol="0">
            <a:spAutoFit/>
          </a:bodyPr>
          <a:lstStyle/>
          <a:p>
            <a:r>
              <a:rPr lang="en-US" dirty="0"/>
              <a:t>×</a:t>
            </a:r>
          </a:p>
        </p:txBody>
      </p:sp>
    </p:spTree>
    <p:extLst>
      <p:ext uri="{BB962C8B-B14F-4D97-AF65-F5344CB8AC3E}">
        <p14:creationId xmlns:p14="http://schemas.microsoft.com/office/powerpoint/2010/main" val="1687475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1492"/>
                                        </p:tgtEl>
                                        <p:attrNameLst>
                                          <p:attrName>style.visibility</p:attrName>
                                        </p:attrNameLst>
                                      </p:cBhvr>
                                      <p:to>
                                        <p:strVal val="visible"/>
                                      </p:to>
                                    </p:set>
                                    <p:animEffect transition="in" filter="fade">
                                      <p:cBhvr>
                                        <p:cTn id="7" dur="500"/>
                                        <p:tgtEl>
                                          <p:spTgt spid="191492"/>
                                        </p:tgtEl>
                                      </p:cBhvr>
                                    </p:animEffect>
                                  </p:childTnLst>
                                </p:cTn>
                              </p:par>
                              <p:par>
                                <p:cTn id="8" presetID="10" presetClass="entr" presetSubtype="0" fill="hold" nodeType="withEffect">
                                  <p:stCondLst>
                                    <p:cond delay="0"/>
                                  </p:stCondLst>
                                  <p:childTnLst>
                                    <p:set>
                                      <p:cBhvr>
                                        <p:cTn id="9" dur="1" fill="hold">
                                          <p:stCondLst>
                                            <p:cond delay="0"/>
                                          </p:stCondLst>
                                        </p:cTn>
                                        <p:tgtEl>
                                          <p:spTgt spid="191493"/>
                                        </p:tgtEl>
                                        <p:attrNameLst>
                                          <p:attrName>style.visibility</p:attrName>
                                        </p:attrNameLst>
                                      </p:cBhvr>
                                      <p:to>
                                        <p:strVal val="visible"/>
                                      </p:to>
                                    </p:set>
                                    <p:animEffect transition="in" filter="fade">
                                      <p:cBhvr>
                                        <p:cTn id="10" dur="500"/>
                                        <p:tgtEl>
                                          <p:spTgt spid="191493"/>
                                        </p:tgtEl>
                                      </p:cBhvr>
                                    </p:animEffect>
                                  </p:childTnLst>
                                </p:cTn>
                              </p:par>
                              <p:par>
                                <p:cTn id="11" presetID="10" presetClass="entr" presetSubtype="0" fill="hold" nodeType="withEffect">
                                  <p:stCondLst>
                                    <p:cond delay="0"/>
                                  </p:stCondLst>
                                  <p:childTnLst>
                                    <p:set>
                                      <p:cBhvr>
                                        <p:cTn id="12" dur="1" fill="hold">
                                          <p:stCondLst>
                                            <p:cond delay="0"/>
                                          </p:stCondLst>
                                        </p:cTn>
                                        <p:tgtEl>
                                          <p:spTgt spid="191494"/>
                                        </p:tgtEl>
                                        <p:attrNameLst>
                                          <p:attrName>style.visibility</p:attrName>
                                        </p:attrNameLst>
                                      </p:cBhvr>
                                      <p:to>
                                        <p:strVal val="visible"/>
                                      </p:to>
                                    </p:set>
                                    <p:animEffect transition="in" filter="fade">
                                      <p:cBhvr>
                                        <p:cTn id="13" dur="500"/>
                                        <p:tgtEl>
                                          <p:spTgt spid="191494"/>
                                        </p:tgtEl>
                                      </p:cBhvr>
                                    </p:animEffect>
                                  </p:childTnLst>
                                </p:cTn>
                              </p:par>
                              <p:par>
                                <p:cTn id="14" presetID="10" presetClass="entr" presetSubtype="0" fill="hold" nodeType="withEffect">
                                  <p:stCondLst>
                                    <p:cond delay="0"/>
                                  </p:stCondLst>
                                  <p:childTnLst>
                                    <p:set>
                                      <p:cBhvr>
                                        <p:cTn id="15" dur="1" fill="hold">
                                          <p:stCondLst>
                                            <p:cond delay="0"/>
                                          </p:stCondLst>
                                        </p:cTn>
                                        <p:tgtEl>
                                          <p:spTgt spid="191497"/>
                                        </p:tgtEl>
                                        <p:attrNameLst>
                                          <p:attrName>style.visibility</p:attrName>
                                        </p:attrNameLst>
                                      </p:cBhvr>
                                      <p:to>
                                        <p:strVal val="visible"/>
                                      </p:to>
                                    </p:set>
                                    <p:animEffect transition="in" filter="fade">
                                      <p:cBhvr>
                                        <p:cTn id="16" dur="500"/>
                                        <p:tgtEl>
                                          <p:spTgt spid="191497"/>
                                        </p:tgtEl>
                                      </p:cBhvr>
                                    </p:animEffect>
                                  </p:childTnLst>
                                </p:cTn>
                              </p:par>
                              <p:par>
                                <p:cTn id="17" presetID="10" presetClass="entr" presetSubtype="0" fill="hold" nodeType="withEffect">
                                  <p:stCondLst>
                                    <p:cond delay="0"/>
                                  </p:stCondLst>
                                  <p:childTnLst>
                                    <p:set>
                                      <p:cBhvr>
                                        <p:cTn id="18" dur="1" fill="hold">
                                          <p:stCondLst>
                                            <p:cond delay="0"/>
                                          </p:stCondLst>
                                        </p:cTn>
                                        <p:tgtEl>
                                          <p:spTgt spid="191498"/>
                                        </p:tgtEl>
                                        <p:attrNameLst>
                                          <p:attrName>style.visibility</p:attrName>
                                        </p:attrNameLst>
                                      </p:cBhvr>
                                      <p:to>
                                        <p:strVal val="visible"/>
                                      </p:to>
                                    </p:set>
                                    <p:animEffect transition="in" filter="fade">
                                      <p:cBhvr>
                                        <p:cTn id="19" dur="500"/>
                                        <p:tgtEl>
                                          <p:spTgt spid="19149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fade">
                                      <p:cBhvr>
                                        <p:cTn id="25" dur="500"/>
                                        <p:tgtEl>
                                          <p:spTgt spid="36"/>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fade">
                                      <p:cBhvr>
                                        <p:cTn id="30" dur="500"/>
                                        <p:tgtEl>
                                          <p:spTgt spid="2"/>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fade">
                                      <p:cBhvr>
                                        <p:cTn id="33" dur="500"/>
                                        <p:tgtEl>
                                          <p:spTgt spid="4"/>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
                                        </p:tgtEl>
                                        <p:attrNameLst>
                                          <p:attrName>style.visibility</p:attrName>
                                        </p:attrNameLst>
                                      </p:cBhvr>
                                      <p:to>
                                        <p:strVal val="visible"/>
                                      </p:to>
                                    </p:set>
                                    <p:animEffect transition="in" filter="fade">
                                      <p:cBhvr>
                                        <p:cTn id="3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p:bldP spid="3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ChangeArrowheads="1"/>
          </p:cNvSpPr>
          <p:nvPr>
            <p:ph type="title"/>
          </p:nvPr>
        </p:nvSpPr>
        <p:spPr>
          <a:xfrm>
            <a:off x="457200" y="76200"/>
            <a:ext cx="8229600" cy="1143000"/>
          </a:xfrm>
        </p:spPr>
        <p:txBody>
          <a:bodyPr/>
          <a:lstStyle/>
          <a:p>
            <a:r>
              <a:rPr lang="en-US" altLang="en-US"/>
              <a:t>Comparing bags of words</a:t>
            </a:r>
          </a:p>
        </p:txBody>
      </p:sp>
      <p:sp>
        <p:nvSpPr>
          <p:cNvPr id="191491" name="Rectangle 3"/>
          <p:cNvSpPr>
            <a:spLocks noGrp="1" noChangeArrowheads="1"/>
          </p:cNvSpPr>
          <p:nvPr>
            <p:ph type="body" idx="1"/>
          </p:nvPr>
        </p:nvSpPr>
        <p:spPr>
          <a:xfrm>
            <a:off x="2209800" y="1219201"/>
            <a:ext cx="4648200" cy="809314"/>
          </a:xfrm>
        </p:spPr>
        <p:txBody>
          <a:bodyPr>
            <a:normAutofit/>
          </a:bodyPr>
          <a:lstStyle/>
          <a:p>
            <a:pPr marL="0" indent="0">
              <a:buNone/>
            </a:pPr>
            <a:r>
              <a:rPr lang="en-US" altLang="en-US" sz="2000" dirty="0"/>
              <a:t>Why might we use cosine similarity here? </a:t>
            </a:r>
          </a:p>
          <a:p>
            <a:pPr marL="0" indent="0">
              <a:buNone/>
            </a:pPr>
            <a:r>
              <a:rPr lang="en-US" altLang="en-US" sz="2000" dirty="0"/>
              <a:t>What ‘intuitive’ effect does this provide?</a:t>
            </a:r>
          </a:p>
          <a:p>
            <a:endParaRPr lang="en-US" altLang="en-US" sz="2000" dirty="0"/>
          </a:p>
        </p:txBody>
      </p:sp>
      <p:grpSp>
        <p:nvGrpSpPr>
          <p:cNvPr id="191492" name="Group 28"/>
          <p:cNvGrpSpPr>
            <a:grpSpLocks noChangeAspect="1"/>
          </p:cNvGrpSpPr>
          <p:nvPr/>
        </p:nvGrpSpPr>
        <p:grpSpPr bwMode="auto">
          <a:xfrm>
            <a:off x="731837" y="3136900"/>
            <a:ext cx="3654425" cy="1343025"/>
            <a:chOff x="460375" y="3451225"/>
            <a:chExt cx="4243388" cy="1558925"/>
          </a:xfrm>
        </p:grpSpPr>
        <p:grpSp>
          <p:nvGrpSpPr>
            <p:cNvPr id="191503" name="Group 67"/>
            <p:cNvGrpSpPr>
              <a:grpSpLocks noChangeAspect="1"/>
            </p:cNvGrpSpPr>
            <p:nvPr/>
          </p:nvGrpSpPr>
          <p:grpSpPr bwMode="auto">
            <a:xfrm>
              <a:off x="460375" y="3451225"/>
              <a:ext cx="1795463" cy="1550988"/>
              <a:chOff x="144" y="1801"/>
              <a:chExt cx="1584" cy="1367"/>
            </a:xfrm>
          </p:grpSpPr>
          <p:sp>
            <p:nvSpPr>
              <p:cNvPr id="191513" name="Rectangle 35"/>
              <p:cNvSpPr>
                <a:spLocks noChangeAspect="1" noChangeArrowheads="1"/>
              </p:cNvSpPr>
              <p:nvPr/>
            </p:nvSpPr>
            <p:spPr bwMode="auto">
              <a:xfrm>
                <a:off x="960" y="2809"/>
                <a:ext cx="96" cy="96"/>
              </a:xfrm>
              <a:prstGeom prst="rect">
                <a:avLst/>
              </a:prstGeom>
              <a:solidFill>
                <a:srgbClr val="B1EBA3"/>
              </a:solidFill>
              <a:ln w="12700">
                <a:solidFill>
                  <a:srgbClr val="5D483D"/>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
            <p:nvSpPr>
              <p:cNvPr id="191514" name="Rectangle 36"/>
              <p:cNvSpPr>
                <a:spLocks noChangeAspect="1" noChangeArrowheads="1"/>
              </p:cNvSpPr>
              <p:nvPr/>
            </p:nvSpPr>
            <p:spPr bwMode="auto">
              <a:xfrm>
                <a:off x="384" y="2809"/>
                <a:ext cx="96" cy="96"/>
              </a:xfrm>
              <a:prstGeom prst="rect">
                <a:avLst/>
              </a:prstGeom>
              <a:solidFill>
                <a:srgbClr val="B1EBA3"/>
              </a:solidFill>
              <a:ln w="12700">
                <a:solidFill>
                  <a:srgbClr val="5D483D"/>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
            <p:nvSpPr>
              <p:cNvPr id="191515" name="Rectangle 37"/>
              <p:cNvSpPr>
                <a:spLocks noChangeAspect="1" noChangeArrowheads="1"/>
              </p:cNvSpPr>
              <p:nvPr/>
            </p:nvSpPr>
            <p:spPr bwMode="auto">
              <a:xfrm>
                <a:off x="672" y="1897"/>
                <a:ext cx="96" cy="1008"/>
              </a:xfrm>
              <a:prstGeom prst="rect">
                <a:avLst/>
              </a:prstGeom>
              <a:solidFill>
                <a:srgbClr val="B1EBA3"/>
              </a:solidFill>
              <a:ln w="12700">
                <a:solidFill>
                  <a:srgbClr val="5D483D"/>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
            <p:nvSpPr>
              <p:cNvPr id="191516" name="Rectangle 38"/>
              <p:cNvSpPr>
                <a:spLocks noChangeAspect="1" noChangeArrowheads="1"/>
              </p:cNvSpPr>
              <p:nvPr/>
            </p:nvSpPr>
            <p:spPr bwMode="auto">
              <a:xfrm>
                <a:off x="1392" y="2185"/>
                <a:ext cx="96" cy="720"/>
              </a:xfrm>
              <a:prstGeom prst="rect">
                <a:avLst/>
              </a:prstGeom>
              <a:solidFill>
                <a:srgbClr val="B1EBA3"/>
              </a:solidFill>
              <a:ln w="12700">
                <a:solidFill>
                  <a:srgbClr val="5D483D"/>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
            <p:nvSpPr>
              <p:cNvPr id="191517" name="Line 39"/>
              <p:cNvSpPr>
                <a:spLocks noChangeAspect="1" noChangeShapeType="1"/>
              </p:cNvSpPr>
              <p:nvPr/>
            </p:nvSpPr>
            <p:spPr bwMode="auto">
              <a:xfrm>
                <a:off x="144" y="2905"/>
                <a:ext cx="1584" cy="0"/>
              </a:xfrm>
              <a:prstGeom prst="line">
                <a:avLst/>
              </a:prstGeom>
              <a:noFill/>
              <a:ln w="38100">
                <a:solidFill>
                  <a:schemeClr val="tx1"/>
                </a:solidFill>
                <a:round/>
                <a:headEnd/>
                <a:tailEnd type="triangle" w="lg" len="me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91518" name="Line 40"/>
              <p:cNvSpPr>
                <a:spLocks noChangeAspect="1" noChangeShapeType="1"/>
              </p:cNvSpPr>
              <p:nvPr/>
            </p:nvSpPr>
            <p:spPr bwMode="auto">
              <a:xfrm flipV="1">
                <a:off x="144" y="1801"/>
                <a:ext cx="0" cy="1104"/>
              </a:xfrm>
              <a:prstGeom prst="line">
                <a:avLst/>
              </a:prstGeom>
              <a:noFill/>
              <a:ln w="38100">
                <a:solidFill>
                  <a:schemeClr val="tx1"/>
                </a:solidFill>
                <a:round/>
                <a:headEnd/>
                <a:tailEnd type="triangle" w="lg" len="me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pic>
            <p:nvPicPr>
              <p:cNvPr id="191519" name="Picture 41" descr="ermine"/>
              <p:cNvPicPr>
                <a:picLocks noChangeAspect="1" noChangeArrowheads="1"/>
              </p:cNvPicPr>
              <p:nvPr/>
            </p:nvPicPr>
            <p:blipFill>
              <a:blip r:embed="rId4">
                <a:extLst>
                  <a:ext uri="{28A0092B-C50C-407E-A947-70E740481C1C}">
                    <a14:useLocalDpi xmlns:a14="http://schemas.microsoft.com/office/drawing/2010/main" val="0"/>
                  </a:ext>
                </a:extLst>
              </a:blip>
              <a:srcRect l="50569" t="17148" r="37727" b="76851"/>
              <a:stretch>
                <a:fillRect/>
              </a:stretch>
            </p:blipFill>
            <p:spPr bwMode="auto">
              <a:xfrm>
                <a:off x="1296" y="2963"/>
                <a:ext cx="240" cy="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1520" name="Picture 42" descr="bicycle"/>
              <p:cNvPicPr>
                <a:picLocks noChangeAspect="1" noChangeArrowheads="1"/>
              </p:cNvPicPr>
              <p:nvPr/>
            </p:nvPicPr>
            <p:blipFill>
              <a:blip r:embed="rId5" cstate="print">
                <a:extLst>
                  <a:ext uri="{28A0092B-C50C-407E-A947-70E740481C1C}">
                    <a14:useLocalDpi xmlns:a14="http://schemas.microsoft.com/office/drawing/2010/main" val="0"/>
                  </a:ext>
                </a:extLst>
              </a:blip>
              <a:srcRect l="20000" r="55000" b="54236"/>
              <a:stretch>
                <a:fillRect/>
              </a:stretch>
            </p:blipFill>
            <p:spPr bwMode="auto">
              <a:xfrm>
                <a:off x="288" y="2953"/>
                <a:ext cx="197" cy="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1521" name="Picture 43" descr="ermine"/>
              <p:cNvPicPr>
                <a:picLocks noChangeAspect="1" noChangeArrowheads="1"/>
              </p:cNvPicPr>
              <p:nvPr/>
            </p:nvPicPr>
            <p:blipFill>
              <a:blip r:embed="rId4">
                <a:extLst>
                  <a:ext uri="{28A0092B-C50C-407E-A947-70E740481C1C}">
                    <a14:useLocalDpi xmlns:a14="http://schemas.microsoft.com/office/drawing/2010/main" val="0"/>
                  </a:ext>
                </a:extLst>
              </a:blip>
              <a:srcRect l="49399" t="22293" r="38898" b="71706"/>
              <a:stretch>
                <a:fillRect/>
              </a:stretch>
            </p:blipFill>
            <p:spPr bwMode="auto">
              <a:xfrm>
                <a:off x="576" y="2953"/>
                <a:ext cx="240" cy="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1522" name="Picture 48" descr="violin"/>
              <p:cNvPicPr>
                <a:picLocks noChangeAspect="1" noChangeArrowheads="1"/>
              </p:cNvPicPr>
              <p:nvPr/>
            </p:nvPicPr>
            <p:blipFill>
              <a:blip r:embed="rId6">
                <a:extLst>
                  <a:ext uri="{28A0092B-C50C-407E-A947-70E740481C1C}">
                    <a14:useLocalDpi xmlns:a14="http://schemas.microsoft.com/office/drawing/2010/main" val="0"/>
                  </a:ext>
                </a:extLst>
              </a:blip>
              <a:srcRect t="76233"/>
              <a:stretch>
                <a:fillRect/>
              </a:stretch>
            </p:blipFill>
            <p:spPr bwMode="auto">
              <a:xfrm>
                <a:off x="864" y="2976"/>
                <a:ext cx="336"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91504" name="Rectangle 31"/>
            <p:cNvSpPr>
              <a:spLocks noChangeAspect="1" noChangeArrowheads="1"/>
            </p:cNvSpPr>
            <p:nvPr/>
          </p:nvSpPr>
          <p:spPr bwMode="auto">
            <a:xfrm>
              <a:off x="3833813" y="4629150"/>
              <a:ext cx="107950" cy="109538"/>
            </a:xfrm>
            <a:prstGeom prst="rect">
              <a:avLst/>
            </a:prstGeom>
            <a:solidFill>
              <a:srgbClr val="FFFF00"/>
            </a:solidFill>
            <a:ln w="12700">
              <a:solidFill>
                <a:schemeClr val="tx1"/>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
          <p:nvSpPr>
            <p:cNvPr id="191505" name="Rectangle 32"/>
            <p:cNvSpPr>
              <a:spLocks noChangeAspect="1" noChangeArrowheads="1"/>
            </p:cNvSpPr>
            <p:nvPr/>
          </p:nvSpPr>
          <p:spPr bwMode="auto">
            <a:xfrm>
              <a:off x="3179763" y="3921125"/>
              <a:ext cx="109537" cy="817563"/>
            </a:xfrm>
            <a:prstGeom prst="rect">
              <a:avLst/>
            </a:prstGeom>
            <a:solidFill>
              <a:srgbClr val="FFFF00"/>
            </a:solidFill>
            <a:ln w="12700">
              <a:solidFill>
                <a:schemeClr val="tx1"/>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
          <p:nvSpPr>
            <p:cNvPr id="191506" name="Rectangle 33"/>
            <p:cNvSpPr>
              <a:spLocks noChangeAspect="1" noChangeArrowheads="1"/>
            </p:cNvSpPr>
            <p:nvPr/>
          </p:nvSpPr>
          <p:spPr bwMode="auto">
            <a:xfrm>
              <a:off x="3506788" y="4629150"/>
              <a:ext cx="109537" cy="109538"/>
            </a:xfrm>
            <a:prstGeom prst="rect">
              <a:avLst/>
            </a:prstGeom>
            <a:solidFill>
              <a:srgbClr val="FFFF00"/>
            </a:solidFill>
            <a:ln w="12700">
              <a:solidFill>
                <a:schemeClr val="tx1"/>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
          <p:nvSpPr>
            <p:cNvPr id="191507" name="Line 46"/>
            <p:cNvSpPr>
              <a:spLocks noChangeAspect="1" noChangeShapeType="1"/>
            </p:cNvSpPr>
            <p:nvPr/>
          </p:nvSpPr>
          <p:spPr bwMode="auto">
            <a:xfrm>
              <a:off x="2908300" y="4738688"/>
              <a:ext cx="1795463" cy="0"/>
            </a:xfrm>
            <a:prstGeom prst="line">
              <a:avLst/>
            </a:prstGeom>
            <a:noFill/>
            <a:ln w="38100">
              <a:solidFill>
                <a:schemeClr val="tx1"/>
              </a:solidFill>
              <a:round/>
              <a:headEnd/>
              <a:tailEnd type="triangle" w="lg" len="me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91508" name="Line 47"/>
            <p:cNvSpPr>
              <a:spLocks noChangeAspect="1" noChangeShapeType="1"/>
            </p:cNvSpPr>
            <p:nvPr/>
          </p:nvSpPr>
          <p:spPr bwMode="auto">
            <a:xfrm flipV="1">
              <a:off x="2908300" y="3486150"/>
              <a:ext cx="0" cy="1252538"/>
            </a:xfrm>
            <a:prstGeom prst="line">
              <a:avLst/>
            </a:prstGeom>
            <a:noFill/>
            <a:ln w="38100">
              <a:solidFill>
                <a:schemeClr val="tx1"/>
              </a:solidFill>
              <a:round/>
              <a:headEnd/>
              <a:tailEnd type="triangle" w="lg" len="me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pic>
          <p:nvPicPr>
            <p:cNvPr id="191509" name="Picture 49" descr="ermine"/>
            <p:cNvPicPr>
              <a:picLocks noChangeAspect="1" noChangeArrowheads="1"/>
            </p:cNvPicPr>
            <p:nvPr/>
          </p:nvPicPr>
          <p:blipFill>
            <a:blip r:embed="rId7">
              <a:extLst>
                <a:ext uri="{28A0092B-C50C-407E-A947-70E740481C1C}">
                  <a14:useLocalDpi xmlns:a14="http://schemas.microsoft.com/office/drawing/2010/main" val="0"/>
                </a:ext>
              </a:extLst>
            </a:blip>
            <a:srcRect l="50569" t="17148" r="37727" b="76851"/>
            <a:stretch>
              <a:fillRect/>
            </a:stretch>
          </p:blipFill>
          <p:spPr bwMode="auto">
            <a:xfrm>
              <a:off x="4268788" y="4778375"/>
              <a:ext cx="271462"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1510" name="Picture 50" descr="bicycle"/>
            <p:cNvPicPr>
              <a:picLocks noChangeAspect="1" noChangeArrowheads="1"/>
            </p:cNvPicPr>
            <p:nvPr/>
          </p:nvPicPr>
          <p:blipFill>
            <a:blip r:embed="rId5" cstate="print">
              <a:extLst>
                <a:ext uri="{28A0092B-C50C-407E-A947-70E740481C1C}">
                  <a14:useLocalDpi xmlns:a14="http://schemas.microsoft.com/office/drawing/2010/main" val="0"/>
                </a:ext>
              </a:extLst>
            </a:blip>
            <a:srcRect l="20000" r="55000" b="54236"/>
            <a:stretch>
              <a:fillRect/>
            </a:stretch>
          </p:blipFill>
          <p:spPr bwMode="auto">
            <a:xfrm>
              <a:off x="3071813" y="4765675"/>
              <a:ext cx="22225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1511" name="Picture 51" descr="ermine"/>
            <p:cNvPicPr>
              <a:picLocks noChangeAspect="1" noChangeArrowheads="1"/>
            </p:cNvPicPr>
            <p:nvPr/>
          </p:nvPicPr>
          <p:blipFill>
            <a:blip r:embed="rId8">
              <a:extLst>
                <a:ext uri="{28A0092B-C50C-407E-A947-70E740481C1C}">
                  <a14:useLocalDpi xmlns:a14="http://schemas.microsoft.com/office/drawing/2010/main" val="0"/>
                </a:ext>
              </a:extLst>
            </a:blip>
            <a:srcRect l="49399" t="22293" r="38898" b="71706"/>
            <a:stretch>
              <a:fillRect/>
            </a:stretch>
          </p:blipFill>
          <p:spPr bwMode="auto">
            <a:xfrm>
              <a:off x="3397250" y="4792663"/>
              <a:ext cx="27305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1512" name="Picture 52" descr="violin"/>
            <p:cNvPicPr>
              <a:picLocks noChangeAspect="1" noChangeArrowheads="1"/>
            </p:cNvPicPr>
            <p:nvPr/>
          </p:nvPicPr>
          <p:blipFill>
            <a:blip r:embed="rId9" cstate="print">
              <a:extLst>
                <a:ext uri="{28A0092B-C50C-407E-A947-70E740481C1C}">
                  <a14:useLocalDpi xmlns:a14="http://schemas.microsoft.com/office/drawing/2010/main" val="0"/>
                </a:ext>
              </a:extLst>
            </a:blip>
            <a:srcRect t="76233"/>
            <a:stretch>
              <a:fillRect/>
            </a:stretch>
          </p:blipFill>
          <p:spPr bwMode="auto">
            <a:xfrm>
              <a:off x="3670300" y="4792663"/>
              <a:ext cx="381000" cy="19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91493" name="Picture 4" descr="DaVinci_face_only"/>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34619" y="4702102"/>
            <a:ext cx="1000125" cy="12398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1494" name="Picture 5" descr="bicycle"/>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724466" y="4806656"/>
            <a:ext cx="1871663" cy="11160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aphicFrame>
        <p:nvGraphicFramePr>
          <p:cNvPr id="191497" name="Object 2"/>
          <p:cNvGraphicFramePr>
            <a:graphicFrameLocks noChangeAspect="1"/>
          </p:cNvGraphicFramePr>
          <p:nvPr>
            <p:extLst/>
          </p:nvPr>
        </p:nvGraphicFramePr>
        <p:xfrm>
          <a:off x="286260" y="2604139"/>
          <a:ext cx="2059465" cy="469776"/>
        </p:xfrm>
        <a:graphic>
          <a:graphicData uri="http://schemas.openxmlformats.org/presentationml/2006/ole">
            <mc:AlternateContent xmlns:mc="http://schemas.openxmlformats.org/markup-compatibility/2006">
              <mc:Choice xmlns:v="urn:schemas-microsoft-com:vml" Requires="v">
                <p:oleObj spid="_x0000_s118788" name="Equation" r:id="rId11" imgW="1104840" imgH="266400" progId="Equation.3">
                  <p:embed/>
                </p:oleObj>
              </mc:Choice>
              <mc:Fallback>
                <p:oleObj name="Equation" r:id="rId11" imgW="1104840" imgH="266400" progId="Equation.3">
                  <p:embed/>
                  <p:pic>
                    <p:nvPicPr>
                      <p:cNvPr id="191497" name="Object 2"/>
                      <p:cNvPicPr>
                        <a:picLocks noChangeAspect="1" noChangeArrowheads="1"/>
                      </p:cNvPicPr>
                      <p:nvPr/>
                    </p:nvPicPr>
                    <p:blipFill>
                      <a:blip r:embed="rId12"/>
                      <a:srcRect/>
                      <a:stretch>
                        <a:fillRect/>
                      </a:stretch>
                    </p:blipFill>
                    <p:spPr bwMode="auto">
                      <a:xfrm>
                        <a:off x="286260" y="2604139"/>
                        <a:ext cx="2059465" cy="469776"/>
                      </a:xfrm>
                      <a:prstGeom prst="rect">
                        <a:avLst/>
                      </a:prstGeom>
                      <a:noFill/>
                      <a:ln>
                        <a:noFill/>
                      </a:ln>
                      <a:effectLst/>
                      <a:extLst/>
                    </p:spPr>
                  </p:pic>
                </p:oleObj>
              </mc:Fallback>
            </mc:AlternateContent>
          </a:graphicData>
        </a:graphic>
      </p:graphicFrame>
      <p:graphicFrame>
        <p:nvGraphicFramePr>
          <p:cNvPr id="191498" name="Object 3"/>
          <p:cNvGraphicFramePr>
            <a:graphicFrameLocks noChangeAspect="1"/>
          </p:cNvGraphicFramePr>
          <p:nvPr>
            <p:extLst/>
          </p:nvPr>
        </p:nvGraphicFramePr>
        <p:xfrm>
          <a:off x="2563005" y="2648797"/>
          <a:ext cx="2313795" cy="384289"/>
        </p:xfrm>
        <a:graphic>
          <a:graphicData uri="http://schemas.openxmlformats.org/presentationml/2006/ole">
            <mc:AlternateContent xmlns:mc="http://schemas.openxmlformats.org/markup-compatibility/2006">
              <mc:Choice xmlns:v="urn:schemas-microsoft-com:vml" Requires="v">
                <p:oleObj spid="_x0000_s118789" name="Equation" r:id="rId13" imgW="1041120" imgH="215640" progId="Equation.3">
                  <p:embed/>
                </p:oleObj>
              </mc:Choice>
              <mc:Fallback>
                <p:oleObj name="Equation" r:id="rId13" imgW="1041120" imgH="215640" progId="Equation.3">
                  <p:embed/>
                  <p:pic>
                    <p:nvPicPr>
                      <p:cNvPr id="191498" name="Object 3"/>
                      <p:cNvPicPr>
                        <a:picLocks noChangeAspect="1" noChangeArrowheads="1"/>
                      </p:cNvPicPr>
                      <p:nvPr/>
                    </p:nvPicPr>
                    <p:blipFill>
                      <a:blip r:embed="rId14"/>
                      <a:srcRect/>
                      <a:stretch>
                        <a:fillRect/>
                      </a:stretch>
                    </p:blipFill>
                    <p:spPr bwMode="auto">
                      <a:xfrm>
                        <a:off x="2563005" y="2648797"/>
                        <a:ext cx="2313795" cy="384289"/>
                      </a:xfrm>
                      <a:prstGeom prst="rect">
                        <a:avLst/>
                      </a:prstGeom>
                      <a:noFill/>
                      <a:ln>
                        <a:noFill/>
                      </a:ln>
                      <a:effectLst/>
                      <a:extLst/>
                    </p:spPr>
                  </p:pic>
                </p:oleObj>
              </mc:Fallback>
            </mc:AlternateContent>
          </a:graphicData>
        </a:graphic>
      </p:graphicFrame>
      <p:sp>
        <p:nvSpPr>
          <p:cNvPr id="2" name="TextBox 1"/>
          <p:cNvSpPr txBox="1">
            <a:spLocks noRot="1" noChangeAspect="1" noMove="1" noResize="1" noEditPoints="1" noAdjustHandles="1" noChangeArrowheads="1" noChangeShapeType="1" noTextEdit="1"/>
          </p:cNvSpPr>
          <p:nvPr/>
        </p:nvSpPr>
        <p:spPr>
          <a:xfrm>
            <a:off x="5181600" y="2514600"/>
            <a:ext cx="3124200" cy="994631"/>
          </a:xfrm>
          <a:prstGeom prst="rect">
            <a:avLst/>
          </a:prstGeom>
          <a:blipFill rotWithShape="1">
            <a:blip r:embed="rId15" cstate="print"/>
            <a:stretch>
              <a:fillRect/>
            </a:stretch>
          </a:blipFill>
        </p:spPr>
        <p:txBody>
          <a:bodyPr/>
          <a:lstStyle/>
          <a:p>
            <a:pPr defTabSz="913832" fontAlgn="auto">
              <a:spcBef>
                <a:spcPts val="0"/>
              </a:spcBef>
              <a:spcAft>
                <a:spcPts val="0"/>
              </a:spcAft>
              <a:defRPr/>
            </a:pPr>
            <a:r>
              <a:rPr lang="en-US" dirty="0">
                <a:noFill/>
                <a:latin typeface="Arial"/>
              </a:rPr>
              <a:t> </a:t>
            </a:r>
          </a:p>
        </p:txBody>
      </p:sp>
      <p:sp>
        <p:nvSpPr>
          <p:cNvPr id="3" name="TextBox 2"/>
          <p:cNvSpPr txBox="1">
            <a:spLocks noRot="1" noChangeAspect="1" noMove="1" noResize="1" noEditPoints="1" noAdjustHandles="1" noChangeArrowheads="1" noChangeShapeType="1" noTextEdit="1"/>
          </p:cNvSpPr>
          <p:nvPr/>
        </p:nvSpPr>
        <p:spPr>
          <a:xfrm>
            <a:off x="5029200" y="4084131"/>
            <a:ext cx="3962400" cy="1326069"/>
          </a:xfrm>
          <a:prstGeom prst="rect">
            <a:avLst/>
          </a:prstGeom>
          <a:blipFill rotWithShape="1">
            <a:blip r:embed="rId16" cstate="print"/>
            <a:stretch>
              <a:fillRect r="1997"/>
            </a:stretch>
          </a:blipFill>
        </p:spPr>
        <p:txBody>
          <a:bodyPr/>
          <a:lstStyle/>
          <a:p>
            <a:pPr defTabSz="913832" fontAlgn="auto">
              <a:spcBef>
                <a:spcPts val="0"/>
              </a:spcBef>
              <a:spcAft>
                <a:spcPts val="0"/>
              </a:spcAft>
              <a:defRPr/>
            </a:pPr>
            <a:endParaRPr lang="en-US" dirty="0">
              <a:noFill/>
              <a:latin typeface="Arial"/>
            </a:endParaRPr>
          </a:p>
        </p:txBody>
      </p:sp>
      <p:sp>
        <p:nvSpPr>
          <p:cNvPr id="4" name="TextBox 3"/>
          <p:cNvSpPr txBox="1">
            <a:spLocks noChangeArrowheads="1"/>
          </p:cNvSpPr>
          <p:nvPr/>
        </p:nvSpPr>
        <p:spPr bwMode="auto">
          <a:xfrm>
            <a:off x="5715000" y="5785075"/>
            <a:ext cx="30813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dirty="0">
                <a:solidFill>
                  <a:srgbClr val="000000"/>
                </a:solidFill>
              </a:rPr>
              <a:t>for vocabulary of </a:t>
            </a:r>
            <a:r>
              <a:rPr lang="en-US" altLang="en-US" sz="2000" i="1" dirty="0">
                <a:solidFill>
                  <a:srgbClr val="000000"/>
                </a:solidFill>
              </a:rPr>
              <a:t>V</a:t>
            </a:r>
            <a:r>
              <a:rPr lang="en-US" altLang="en-US" sz="2000" dirty="0">
                <a:solidFill>
                  <a:srgbClr val="000000"/>
                </a:solidFill>
              </a:rPr>
              <a:t> words</a:t>
            </a:r>
          </a:p>
        </p:txBody>
      </p:sp>
      <p:sp>
        <p:nvSpPr>
          <p:cNvPr id="191502" name="TextBox 33"/>
          <p:cNvSpPr txBox="1">
            <a:spLocks noChangeArrowheads="1"/>
          </p:cNvSpPr>
          <p:nvPr/>
        </p:nvSpPr>
        <p:spPr bwMode="auto">
          <a:xfrm>
            <a:off x="7567613" y="6550025"/>
            <a:ext cx="15763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400" dirty="0">
                <a:solidFill>
                  <a:schemeClr val="bg1">
                    <a:lumMod val="50000"/>
                  </a:schemeClr>
                </a:solidFill>
              </a:rPr>
              <a:t>Kristen </a:t>
            </a:r>
            <a:r>
              <a:rPr lang="en-US" altLang="en-US" sz="1400" dirty="0" err="1">
                <a:solidFill>
                  <a:schemeClr val="bg1">
                    <a:lumMod val="50000"/>
                  </a:schemeClr>
                </a:solidFill>
              </a:rPr>
              <a:t>Grauman</a:t>
            </a:r>
            <a:endParaRPr lang="en-US" altLang="en-US" sz="1400" dirty="0">
              <a:solidFill>
                <a:schemeClr val="bg1">
                  <a:lumMod val="50000"/>
                </a:schemeClr>
              </a:solidFill>
            </a:endParaRPr>
          </a:p>
        </p:txBody>
      </p:sp>
      <p:sp>
        <p:nvSpPr>
          <p:cNvPr id="5" name="TextBox 4"/>
          <p:cNvSpPr txBox="1"/>
          <p:nvPr/>
        </p:nvSpPr>
        <p:spPr>
          <a:xfrm>
            <a:off x="3041506" y="2245276"/>
            <a:ext cx="873253" cy="369332"/>
          </a:xfrm>
          <a:prstGeom prst="rect">
            <a:avLst/>
          </a:prstGeom>
          <a:noFill/>
        </p:spPr>
        <p:txBody>
          <a:bodyPr wrap="square" rtlCol="0">
            <a:spAutoFit/>
          </a:bodyPr>
          <a:lstStyle/>
          <a:p>
            <a:r>
              <a:rPr lang="en-US" dirty="0"/>
              <a:t>Query</a:t>
            </a:r>
          </a:p>
        </p:txBody>
      </p:sp>
      <p:sp>
        <p:nvSpPr>
          <p:cNvPr id="36" name="TextBox 35"/>
          <p:cNvSpPr txBox="1"/>
          <p:nvPr/>
        </p:nvSpPr>
        <p:spPr>
          <a:xfrm>
            <a:off x="403489" y="2245276"/>
            <a:ext cx="1932362" cy="369332"/>
          </a:xfrm>
          <a:prstGeom prst="rect">
            <a:avLst/>
          </a:prstGeom>
          <a:noFill/>
        </p:spPr>
        <p:txBody>
          <a:bodyPr wrap="square" rtlCol="0">
            <a:spAutoFit/>
          </a:bodyPr>
          <a:lstStyle/>
          <a:p>
            <a:r>
              <a:rPr lang="en-US" dirty="0"/>
              <a:t>Database image</a:t>
            </a:r>
            <a:endParaRPr lang="en-US" i="1" dirty="0"/>
          </a:p>
        </p:txBody>
      </p:sp>
      <p:sp>
        <p:nvSpPr>
          <p:cNvPr id="6" name="TextBox 5">
            <a:extLst>
              <a:ext uri="{FF2B5EF4-FFF2-40B4-BE49-F238E27FC236}">
                <a16:creationId xmlns:a16="http://schemas.microsoft.com/office/drawing/2014/main" id="{09BA7B8C-880E-44E3-AAA3-22B67175482D}"/>
              </a:ext>
            </a:extLst>
          </p:cNvPr>
          <p:cNvSpPr txBox="1"/>
          <p:nvPr/>
        </p:nvSpPr>
        <p:spPr>
          <a:xfrm>
            <a:off x="7399638" y="4191302"/>
            <a:ext cx="226912" cy="369332"/>
          </a:xfrm>
          <a:prstGeom prst="rect">
            <a:avLst/>
          </a:prstGeom>
          <a:solidFill>
            <a:schemeClr val="bg1"/>
          </a:solidFill>
        </p:spPr>
        <p:txBody>
          <a:bodyPr wrap="square" rtlCol="0">
            <a:spAutoFit/>
          </a:bodyPr>
          <a:lstStyle/>
          <a:p>
            <a:r>
              <a:rPr lang="en-US" dirty="0"/>
              <a:t>×</a:t>
            </a:r>
          </a:p>
        </p:txBody>
      </p:sp>
      <p:sp>
        <p:nvSpPr>
          <p:cNvPr id="37" name="TextBox 36">
            <a:extLst>
              <a:ext uri="{FF2B5EF4-FFF2-40B4-BE49-F238E27FC236}">
                <a16:creationId xmlns:a16="http://schemas.microsoft.com/office/drawing/2014/main" id="{17331FFB-FA32-424D-8EDC-02009267570C}"/>
              </a:ext>
            </a:extLst>
          </p:cNvPr>
          <p:cNvSpPr txBox="1"/>
          <p:nvPr/>
        </p:nvSpPr>
        <p:spPr>
          <a:xfrm>
            <a:off x="7088660" y="4862686"/>
            <a:ext cx="226912" cy="369332"/>
          </a:xfrm>
          <a:prstGeom prst="rect">
            <a:avLst/>
          </a:prstGeom>
          <a:solidFill>
            <a:schemeClr val="bg1"/>
          </a:solidFill>
        </p:spPr>
        <p:txBody>
          <a:bodyPr wrap="square" rtlCol="0">
            <a:spAutoFit/>
          </a:bodyPr>
          <a:lstStyle/>
          <a:p>
            <a:r>
              <a:rPr lang="en-US" dirty="0"/>
              <a:t>×</a:t>
            </a:r>
          </a:p>
        </p:txBody>
      </p:sp>
    </p:spTree>
    <p:extLst>
      <p:ext uri="{BB962C8B-B14F-4D97-AF65-F5344CB8AC3E}">
        <p14:creationId xmlns:p14="http://schemas.microsoft.com/office/powerpoint/2010/main" val="67036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1492"/>
                                        </p:tgtEl>
                                        <p:attrNameLst>
                                          <p:attrName>style.visibility</p:attrName>
                                        </p:attrNameLst>
                                      </p:cBhvr>
                                      <p:to>
                                        <p:strVal val="visible"/>
                                      </p:to>
                                    </p:set>
                                    <p:animEffect transition="in" filter="fade">
                                      <p:cBhvr>
                                        <p:cTn id="7" dur="500"/>
                                        <p:tgtEl>
                                          <p:spTgt spid="191492"/>
                                        </p:tgtEl>
                                      </p:cBhvr>
                                    </p:animEffect>
                                  </p:childTnLst>
                                </p:cTn>
                              </p:par>
                              <p:par>
                                <p:cTn id="8" presetID="10" presetClass="entr" presetSubtype="0" fill="hold" nodeType="withEffect">
                                  <p:stCondLst>
                                    <p:cond delay="0"/>
                                  </p:stCondLst>
                                  <p:childTnLst>
                                    <p:set>
                                      <p:cBhvr>
                                        <p:cTn id="9" dur="1" fill="hold">
                                          <p:stCondLst>
                                            <p:cond delay="0"/>
                                          </p:stCondLst>
                                        </p:cTn>
                                        <p:tgtEl>
                                          <p:spTgt spid="191493"/>
                                        </p:tgtEl>
                                        <p:attrNameLst>
                                          <p:attrName>style.visibility</p:attrName>
                                        </p:attrNameLst>
                                      </p:cBhvr>
                                      <p:to>
                                        <p:strVal val="visible"/>
                                      </p:to>
                                    </p:set>
                                    <p:animEffect transition="in" filter="fade">
                                      <p:cBhvr>
                                        <p:cTn id="10" dur="500"/>
                                        <p:tgtEl>
                                          <p:spTgt spid="191493"/>
                                        </p:tgtEl>
                                      </p:cBhvr>
                                    </p:animEffect>
                                  </p:childTnLst>
                                </p:cTn>
                              </p:par>
                              <p:par>
                                <p:cTn id="11" presetID="10" presetClass="entr" presetSubtype="0" fill="hold" nodeType="withEffect">
                                  <p:stCondLst>
                                    <p:cond delay="0"/>
                                  </p:stCondLst>
                                  <p:childTnLst>
                                    <p:set>
                                      <p:cBhvr>
                                        <p:cTn id="12" dur="1" fill="hold">
                                          <p:stCondLst>
                                            <p:cond delay="0"/>
                                          </p:stCondLst>
                                        </p:cTn>
                                        <p:tgtEl>
                                          <p:spTgt spid="191494"/>
                                        </p:tgtEl>
                                        <p:attrNameLst>
                                          <p:attrName>style.visibility</p:attrName>
                                        </p:attrNameLst>
                                      </p:cBhvr>
                                      <p:to>
                                        <p:strVal val="visible"/>
                                      </p:to>
                                    </p:set>
                                    <p:animEffect transition="in" filter="fade">
                                      <p:cBhvr>
                                        <p:cTn id="13" dur="500"/>
                                        <p:tgtEl>
                                          <p:spTgt spid="191494"/>
                                        </p:tgtEl>
                                      </p:cBhvr>
                                    </p:animEffect>
                                  </p:childTnLst>
                                </p:cTn>
                              </p:par>
                              <p:par>
                                <p:cTn id="14" presetID="10" presetClass="entr" presetSubtype="0" fill="hold" nodeType="withEffect">
                                  <p:stCondLst>
                                    <p:cond delay="0"/>
                                  </p:stCondLst>
                                  <p:childTnLst>
                                    <p:set>
                                      <p:cBhvr>
                                        <p:cTn id="15" dur="1" fill="hold">
                                          <p:stCondLst>
                                            <p:cond delay="0"/>
                                          </p:stCondLst>
                                        </p:cTn>
                                        <p:tgtEl>
                                          <p:spTgt spid="191497"/>
                                        </p:tgtEl>
                                        <p:attrNameLst>
                                          <p:attrName>style.visibility</p:attrName>
                                        </p:attrNameLst>
                                      </p:cBhvr>
                                      <p:to>
                                        <p:strVal val="visible"/>
                                      </p:to>
                                    </p:set>
                                    <p:animEffect transition="in" filter="fade">
                                      <p:cBhvr>
                                        <p:cTn id="16" dur="500"/>
                                        <p:tgtEl>
                                          <p:spTgt spid="191497"/>
                                        </p:tgtEl>
                                      </p:cBhvr>
                                    </p:animEffect>
                                  </p:childTnLst>
                                </p:cTn>
                              </p:par>
                              <p:par>
                                <p:cTn id="17" presetID="10" presetClass="entr" presetSubtype="0" fill="hold" nodeType="withEffect">
                                  <p:stCondLst>
                                    <p:cond delay="0"/>
                                  </p:stCondLst>
                                  <p:childTnLst>
                                    <p:set>
                                      <p:cBhvr>
                                        <p:cTn id="18" dur="1" fill="hold">
                                          <p:stCondLst>
                                            <p:cond delay="0"/>
                                          </p:stCondLst>
                                        </p:cTn>
                                        <p:tgtEl>
                                          <p:spTgt spid="191498"/>
                                        </p:tgtEl>
                                        <p:attrNameLst>
                                          <p:attrName>style.visibility</p:attrName>
                                        </p:attrNameLst>
                                      </p:cBhvr>
                                      <p:to>
                                        <p:strVal val="visible"/>
                                      </p:to>
                                    </p:set>
                                    <p:animEffect transition="in" filter="fade">
                                      <p:cBhvr>
                                        <p:cTn id="19" dur="500"/>
                                        <p:tgtEl>
                                          <p:spTgt spid="19149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fade">
                                      <p:cBhvr>
                                        <p:cTn id="25" dur="500"/>
                                        <p:tgtEl>
                                          <p:spTgt spid="36"/>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fade">
                                      <p:cBhvr>
                                        <p:cTn id="30" dur="500"/>
                                        <p:tgtEl>
                                          <p:spTgt spid="2"/>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fade">
                                      <p:cBhvr>
                                        <p:cTn id="33" dur="500"/>
                                        <p:tgtEl>
                                          <p:spTgt spid="4"/>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
                                        </p:tgtEl>
                                        <p:attrNameLst>
                                          <p:attrName>style.visibility</p:attrName>
                                        </p:attrNameLst>
                                      </p:cBhvr>
                                      <p:to>
                                        <p:strVal val="visible"/>
                                      </p:to>
                                    </p:set>
                                    <p:animEffect transition="in" filter="fade">
                                      <p:cBhvr>
                                        <p:cTn id="3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p:bldP spid="3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42" name="Rectangle 2"/>
          <p:cNvSpPr>
            <a:spLocks noGrp="1" noChangeArrowheads="1"/>
          </p:cNvSpPr>
          <p:nvPr>
            <p:ph type="title"/>
          </p:nvPr>
        </p:nvSpPr>
        <p:spPr/>
        <p:txBody>
          <a:bodyPr/>
          <a:lstStyle/>
          <a:p>
            <a:pPr eaLnBrk="1" hangingPunct="1">
              <a:defRPr/>
            </a:pPr>
            <a:r>
              <a:rPr lang="en-US">
                <a:solidFill>
                  <a:schemeClr val="tx1"/>
                </a:solidFill>
                <a:effectLst/>
              </a:rPr>
              <a:t>Spatial pyramid representation</a:t>
            </a:r>
          </a:p>
        </p:txBody>
      </p:sp>
      <p:pic>
        <p:nvPicPr>
          <p:cNvPr id="119811" name="Picture 3" descr="texton_ind_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5800" y="4362450"/>
            <a:ext cx="1997075" cy="161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19812" name="Group 4"/>
          <p:cNvGrpSpPr>
            <a:grpSpLocks/>
          </p:cNvGrpSpPr>
          <p:nvPr/>
        </p:nvGrpSpPr>
        <p:grpSpPr bwMode="auto">
          <a:xfrm>
            <a:off x="3587750" y="4365625"/>
            <a:ext cx="2017713" cy="1609725"/>
            <a:chOff x="1968" y="2812"/>
            <a:chExt cx="1680" cy="1316"/>
          </a:xfrm>
        </p:grpSpPr>
        <p:pic>
          <p:nvPicPr>
            <p:cNvPr id="119847" name="Picture 5" descr="texton_ind_1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68" y="3485"/>
              <a:ext cx="816" cy="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848" name="Picture 6" descr="texton_ind_1_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68" y="2812"/>
              <a:ext cx="816" cy="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849" name="Picture 7" descr="texton_ind_1_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832" y="2812"/>
              <a:ext cx="816" cy="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850" name="Picture 8" descr="texton_ind_1_4"/>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832" y="3485"/>
              <a:ext cx="816" cy="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9813" name="AutoShape 9"/>
          <p:cNvSpPr>
            <a:spLocks noChangeArrowheads="1"/>
          </p:cNvSpPr>
          <p:nvPr/>
        </p:nvSpPr>
        <p:spPr bwMode="auto">
          <a:xfrm>
            <a:off x="4414838" y="3967163"/>
            <a:ext cx="344487" cy="307975"/>
          </a:xfrm>
          <a:prstGeom prst="downArrow">
            <a:avLst>
              <a:gd name="adj1" fmla="val 50000"/>
              <a:gd name="adj2" fmla="val 25000"/>
            </a:avLst>
          </a:prstGeom>
          <a:solidFill>
            <a:srgbClr val="FFCC99"/>
          </a:solidFill>
          <a:ln w="9525">
            <a:solidFill>
              <a:srgbClr val="FF6600"/>
            </a:solidFill>
            <a:miter lim="800000"/>
            <a:headEnd/>
            <a:tailEnd/>
          </a:ln>
        </p:spPr>
        <p:txBody>
          <a:bodyPr wrap="none" anchor="ct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endParaRPr lang="en-US" altLang="en-US">
              <a:solidFill>
                <a:srgbClr val="000000"/>
              </a:solidFill>
            </a:endParaRPr>
          </a:p>
        </p:txBody>
      </p:sp>
      <p:pic>
        <p:nvPicPr>
          <p:cNvPr id="119814" name="Picture 10" descr="burma_bagan"/>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046413" y="1600200"/>
            <a:ext cx="3114675" cy="2274888"/>
          </a:xfrm>
          <a:prstGeom prst="rect">
            <a:avLst/>
          </a:prstGeom>
          <a:noFill/>
          <a:ln w="12700">
            <a:solidFill>
              <a:schemeClr val="bg1"/>
            </a:solidFill>
            <a:miter lim="800000"/>
            <a:headEnd/>
            <a:tailEnd/>
          </a:ln>
          <a:extLst>
            <a:ext uri="{909E8E84-426E-40DD-AFC4-6F175D3DCCD1}">
              <a14:hiddenFill xmlns:a14="http://schemas.microsoft.com/office/drawing/2010/main">
                <a:solidFill>
                  <a:srgbClr val="FFFFFF"/>
                </a:solidFill>
              </a14:hiddenFill>
            </a:ext>
          </a:extLst>
        </p:spPr>
      </p:pic>
      <p:grpSp>
        <p:nvGrpSpPr>
          <p:cNvPr id="119815" name="Group 11"/>
          <p:cNvGrpSpPr>
            <a:grpSpLocks/>
          </p:cNvGrpSpPr>
          <p:nvPr/>
        </p:nvGrpSpPr>
        <p:grpSpPr bwMode="auto">
          <a:xfrm>
            <a:off x="3048000" y="1600200"/>
            <a:ext cx="3114675" cy="2274888"/>
            <a:chOff x="1488" y="480"/>
            <a:chExt cx="2784" cy="1929"/>
          </a:xfrm>
        </p:grpSpPr>
        <p:sp>
          <p:nvSpPr>
            <p:cNvPr id="119841" name="Line 12"/>
            <p:cNvSpPr>
              <a:spLocks noChangeShapeType="1"/>
            </p:cNvSpPr>
            <p:nvPr/>
          </p:nvSpPr>
          <p:spPr bwMode="auto">
            <a:xfrm>
              <a:off x="2880" y="480"/>
              <a:ext cx="0" cy="1929"/>
            </a:xfrm>
            <a:prstGeom prst="line">
              <a:avLst/>
            </a:prstGeom>
            <a:noFill/>
            <a:ln w="12700">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842" name="Line 13"/>
            <p:cNvSpPr>
              <a:spLocks noChangeShapeType="1"/>
            </p:cNvSpPr>
            <p:nvPr/>
          </p:nvSpPr>
          <p:spPr bwMode="auto">
            <a:xfrm>
              <a:off x="1488" y="1440"/>
              <a:ext cx="2784" cy="0"/>
            </a:xfrm>
            <a:prstGeom prst="line">
              <a:avLst/>
            </a:prstGeom>
            <a:noFill/>
            <a:ln w="12700">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843" name="Line 14"/>
            <p:cNvSpPr>
              <a:spLocks noChangeShapeType="1"/>
            </p:cNvSpPr>
            <p:nvPr/>
          </p:nvSpPr>
          <p:spPr bwMode="auto">
            <a:xfrm>
              <a:off x="1488" y="960"/>
              <a:ext cx="2784" cy="0"/>
            </a:xfrm>
            <a:prstGeom prst="line">
              <a:avLst/>
            </a:prstGeom>
            <a:noFill/>
            <a:ln w="12700">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844" name="Line 15"/>
            <p:cNvSpPr>
              <a:spLocks noChangeShapeType="1"/>
            </p:cNvSpPr>
            <p:nvPr/>
          </p:nvSpPr>
          <p:spPr bwMode="auto">
            <a:xfrm>
              <a:off x="1488" y="1920"/>
              <a:ext cx="2784" cy="0"/>
            </a:xfrm>
            <a:prstGeom prst="line">
              <a:avLst/>
            </a:prstGeom>
            <a:noFill/>
            <a:ln w="12700">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845" name="Line 16"/>
            <p:cNvSpPr>
              <a:spLocks noChangeShapeType="1"/>
            </p:cNvSpPr>
            <p:nvPr/>
          </p:nvSpPr>
          <p:spPr bwMode="auto">
            <a:xfrm>
              <a:off x="2176" y="480"/>
              <a:ext cx="0" cy="1929"/>
            </a:xfrm>
            <a:prstGeom prst="line">
              <a:avLst/>
            </a:prstGeom>
            <a:noFill/>
            <a:ln w="12700">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846" name="Line 17"/>
            <p:cNvSpPr>
              <a:spLocks noChangeShapeType="1"/>
            </p:cNvSpPr>
            <p:nvPr/>
          </p:nvSpPr>
          <p:spPr bwMode="auto">
            <a:xfrm>
              <a:off x="3570" y="480"/>
              <a:ext cx="0" cy="1929"/>
            </a:xfrm>
            <a:prstGeom prst="line">
              <a:avLst/>
            </a:prstGeom>
            <a:noFill/>
            <a:ln w="12700">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19816" name="AutoShape 18"/>
          <p:cNvSpPr>
            <a:spLocks noChangeArrowheads="1"/>
          </p:cNvSpPr>
          <p:nvPr/>
        </p:nvSpPr>
        <p:spPr bwMode="auto">
          <a:xfrm rot="2426846">
            <a:off x="2657475" y="3932238"/>
            <a:ext cx="344488" cy="309562"/>
          </a:xfrm>
          <a:prstGeom prst="downArrow">
            <a:avLst>
              <a:gd name="adj1" fmla="val 50000"/>
              <a:gd name="adj2" fmla="val 25000"/>
            </a:avLst>
          </a:prstGeom>
          <a:solidFill>
            <a:srgbClr val="FFCC99"/>
          </a:solidFill>
          <a:ln w="9525">
            <a:solidFill>
              <a:srgbClr val="FF6600"/>
            </a:solidFill>
            <a:miter lim="800000"/>
            <a:headEnd/>
            <a:tailEnd/>
          </a:ln>
        </p:spPr>
        <p:txBody>
          <a:bodyPr wrap="none" anchor="ct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endParaRPr lang="en-US" altLang="en-US">
              <a:solidFill>
                <a:srgbClr val="000000"/>
              </a:solidFill>
            </a:endParaRPr>
          </a:p>
        </p:txBody>
      </p:sp>
      <p:sp>
        <p:nvSpPr>
          <p:cNvPr id="119817" name="Text Box 19"/>
          <p:cNvSpPr txBox="1">
            <a:spLocks noChangeArrowheads="1"/>
          </p:cNvSpPr>
          <p:nvPr/>
        </p:nvSpPr>
        <p:spPr bwMode="auto">
          <a:xfrm>
            <a:off x="1323975" y="5988050"/>
            <a:ext cx="69691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eaLnBrk="1" hangingPunct="1">
              <a:spcBef>
                <a:spcPct val="50000"/>
              </a:spcBef>
              <a:buFontTx/>
              <a:buNone/>
            </a:pPr>
            <a:r>
              <a:rPr lang="en-US" altLang="en-US" sz="1400" dirty="0">
                <a:solidFill>
                  <a:schemeClr val="tx1"/>
                </a:solidFill>
              </a:rPr>
              <a:t>level 0</a:t>
            </a:r>
          </a:p>
        </p:txBody>
      </p:sp>
      <p:sp>
        <p:nvSpPr>
          <p:cNvPr id="119818" name="Text Box 20"/>
          <p:cNvSpPr txBox="1">
            <a:spLocks noChangeArrowheads="1"/>
          </p:cNvSpPr>
          <p:nvPr/>
        </p:nvSpPr>
        <p:spPr bwMode="auto">
          <a:xfrm>
            <a:off x="4244975" y="5984875"/>
            <a:ext cx="69691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eaLnBrk="1" hangingPunct="1">
              <a:spcBef>
                <a:spcPct val="50000"/>
              </a:spcBef>
              <a:buFontTx/>
              <a:buNone/>
            </a:pPr>
            <a:r>
              <a:rPr lang="en-US" altLang="en-US" sz="1400">
                <a:solidFill>
                  <a:schemeClr val="tx1"/>
                </a:solidFill>
              </a:rPr>
              <a:t>level 1</a:t>
            </a:r>
          </a:p>
        </p:txBody>
      </p:sp>
      <p:grpSp>
        <p:nvGrpSpPr>
          <p:cNvPr id="4" name="Group 21"/>
          <p:cNvGrpSpPr>
            <a:grpSpLocks/>
          </p:cNvGrpSpPr>
          <p:nvPr/>
        </p:nvGrpSpPr>
        <p:grpSpPr bwMode="auto">
          <a:xfrm>
            <a:off x="6172200" y="3932237"/>
            <a:ext cx="2362200" cy="2361083"/>
            <a:chOff x="3798" y="3007"/>
            <a:chExt cx="1420" cy="1295"/>
          </a:xfrm>
        </p:grpSpPr>
        <p:grpSp>
          <p:nvGrpSpPr>
            <p:cNvPr id="119822" name="Group 22"/>
            <p:cNvGrpSpPr>
              <a:grpSpLocks/>
            </p:cNvGrpSpPr>
            <p:nvPr/>
          </p:nvGrpSpPr>
          <p:grpSpPr bwMode="auto">
            <a:xfrm>
              <a:off x="4005" y="3245"/>
              <a:ext cx="1213" cy="883"/>
              <a:chOff x="3792" y="2812"/>
              <a:chExt cx="1680" cy="1316"/>
            </a:xfrm>
          </p:grpSpPr>
          <p:pic>
            <p:nvPicPr>
              <p:cNvPr id="119825" name="Picture 23" descr="texton_ind_2_1"/>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792" y="2812"/>
                <a:ext cx="384" cy="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826" name="Picture 24" descr="texton_ind_2_2"/>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224" y="3153"/>
                <a:ext cx="384" cy="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827" name="Picture 25" descr="texton_ind_2_3"/>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656" y="2812"/>
                <a:ext cx="384" cy="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828" name="Picture 26" descr="texton_ind_2_4"/>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5088" y="2817"/>
                <a:ext cx="384" cy="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829" name="Picture 27" descr="texton_ind_2_5"/>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3792" y="3153"/>
                <a:ext cx="384" cy="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830" name="Picture 28" descr="texton_ind_2_6"/>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4224" y="2812"/>
                <a:ext cx="384" cy="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831" name="Picture 29" descr="texton_ind_2_7"/>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5088" y="3153"/>
                <a:ext cx="384" cy="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832" name="Picture 30" descr="texton_ind_2_8"/>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flipV="1">
                <a:off x="4656" y="3153"/>
                <a:ext cx="384" cy="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833" name="Picture 31" descr="texton_ind_2_9"/>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3792" y="3489"/>
                <a:ext cx="384" cy="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834" name="Picture 32" descr="texton_ind_2_10"/>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4656" y="3825"/>
                <a:ext cx="384" cy="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835" name="Picture 33" descr="texton_ind_2_11"/>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4656" y="3489"/>
                <a:ext cx="384" cy="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836" name="Picture 34" descr="texton_ind_2_12"/>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4224" y="3489"/>
                <a:ext cx="384" cy="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837" name="Picture 35" descr="texton_ind_2_13"/>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3800" y="3831"/>
                <a:ext cx="376" cy="2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838" name="Picture 36" descr="texton_ind_2_14"/>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4224" y="3825"/>
                <a:ext cx="384" cy="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839" name="Picture 37" descr="texton_ind_2_15"/>
              <p:cNvPicPr>
                <a:picLocks noChangeAspect="1" noChangeArrowheads="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5088" y="3825"/>
                <a:ext cx="384" cy="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840" name="Picture 38" descr="texton_ind_2_16"/>
              <p:cNvPicPr>
                <a:picLocks noChangeAspect="1" noChangeArrowheads="1"/>
              </p:cNvPicPr>
              <p:nvPr/>
            </p:nvPicPr>
            <p:blipFill>
              <a:blip r:embed="rId24" cstate="print">
                <a:extLst>
                  <a:ext uri="{28A0092B-C50C-407E-A947-70E740481C1C}">
                    <a14:useLocalDpi xmlns:a14="http://schemas.microsoft.com/office/drawing/2010/main" val="0"/>
                  </a:ext>
                </a:extLst>
              </a:blip>
              <a:srcRect/>
              <a:stretch>
                <a:fillRect/>
              </a:stretch>
            </p:blipFill>
            <p:spPr bwMode="auto">
              <a:xfrm>
                <a:off x="5088" y="3489"/>
                <a:ext cx="384" cy="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9823" name="AutoShape 39"/>
            <p:cNvSpPr>
              <a:spLocks noChangeArrowheads="1"/>
            </p:cNvSpPr>
            <p:nvPr/>
          </p:nvSpPr>
          <p:spPr bwMode="auto">
            <a:xfrm rot="19173154" flipH="1">
              <a:off x="3798" y="3007"/>
              <a:ext cx="207" cy="170"/>
            </a:xfrm>
            <a:prstGeom prst="downArrow">
              <a:avLst>
                <a:gd name="adj1" fmla="val 50000"/>
                <a:gd name="adj2" fmla="val 25000"/>
              </a:avLst>
            </a:prstGeom>
            <a:solidFill>
              <a:srgbClr val="FFCC99"/>
            </a:solidFill>
            <a:ln w="9525">
              <a:solidFill>
                <a:srgbClr val="FF6600"/>
              </a:solidFill>
              <a:miter lim="800000"/>
              <a:headEnd/>
              <a:tailEnd/>
            </a:ln>
          </p:spPr>
          <p:txBody>
            <a:bodyPr wrap="none" anchor="ct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endParaRPr lang="en-US" altLang="en-US">
                <a:solidFill>
                  <a:schemeClr val="tx1"/>
                </a:solidFill>
              </a:endParaRPr>
            </a:p>
          </p:txBody>
        </p:sp>
        <p:sp>
          <p:nvSpPr>
            <p:cNvPr id="119824" name="Text Box 40"/>
            <p:cNvSpPr txBox="1">
              <a:spLocks noChangeArrowheads="1"/>
            </p:cNvSpPr>
            <p:nvPr/>
          </p:nvSpPr>
          <p:spPr bwMode="auto">
            <a:xfrm>
              <a:off x="4389" y="4133"/>
              <a:ext cx="422" cy="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eaLnBrk="1" hangingPunct="1">
                <a:spcBef>
                  <a:spcPct val="50000"/>
                </a:spcBef>
                <a:buFontTx/>
                <a:buNone/>
              </a:pPr>
              <a:r>
                <a:rPr lang="en-US" altLang="en-US" sz="1400">
                  <a:solidFill>
                    <a:schemeClr val="tx1"/>
                  </a:solidFill>
                </a:rPr>
                <a:t>level 2</a:t>
              </a:r>
            </a:p>
          </p:txBody>
        </p:sp>
      </p:grpSp>
      <p:sp>
        <p:nvSpPr>
          <p:cNvPr id="119820" name="Rectangle 41"/>
          <p:cNvSpPr>
            <a:spLocks noGrp="1" noChangeArrowheads="1"/>
          </p:cNvSpPr>
          <p:nvPr>
            <p:ph type="body" idx="1"/>
          </p:nvPr>
        </p:nvSpPr>
        <p:spPr>
          <a:xfrm>
            <a:off x="152400" y="609600"/>
            <a:ext cx="8839200" cy="1600200"/>
          </a:xfrm>
        </p:spPr>
        <p:txBody>
          <a:bodyPr/>
          <a:lstStyle/>
          <a:p>
            <a:pPr eaLnBrk="1" hangingPunct="1"/>
            <a:r>
              <a:rPr lang="en-US" altLang="en-US" sz="2000" dirty="0">
                <a:solidFill>
                  <a:schemeClr val="tx1"/>
                </a:solidFill>
              </a:rPr>
              <a:t>Extension of a bag of features</a:t>
            </a:r>
          </a:p>
          <a:p>
            <a:pPr eaLnBrk="1" hangingPunct="1"/>
            <a:r>
              <a:rPr lang="en-US" altLang="en-US" sz="2000" dirty="0">
                <a:solidFill>
                  <a:schemeClr val="tx1"/>
                </a:solidFill>
              </a:rPr>
              <a:t>Locally </a:t>
            </a:r>
            <a:r>
              <a:rPr lang="en-US" altLang="en-US" sz="2000" dirty="0" err="1">
                <a:solidFill>
                  <a:schemeClr val="tx1"/>
                </a:solidFill>
              </a:rPr>
              <a:t>orderless</a:t>
            </a:r>
            <a:r>
              <a:rPr lang="en-US" altLang="en-US" sz="2000" dirty="0">
                <a:solidFill>
                  <a:schemeClr val="tx1"/>
                </a:solidFill>
              </a:rPr>
              <a:t> representation at several levels of resolution</a:t>
            </a:r>
          </a:p>
        </p:txBody>
      </p:sp>
      <p:sp>
        <p:nvSpPr>
          <p:cNvPr id="119821" name="Text Box 42"/>
          <p:cNvSpPr txBox="1">
            <a:spLocks noChangeArrowheads="1"/>
          </p:cNvSpPr>
          <p:nvPr/>
        </p:nvSpPr>
        <p:spPr bwMode="auto">
          <a:xfrm>
            <a:off x="5762626" y="6550596"/>
            <a:ext cx="34099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lgn="ctr" eaLnBrk="1" hangingPunct="1">
              <a:spcBef>
                <a:spcPct val="0"/>
              </a:spcBef>
              <a:buFontTx/>
              <a:buNone/>
            </a:pPr>
            <a:r>
              <a:rPr lang="en-US" altLang="en-US" sz="1400" dirty="0" err="1">
                <a:solidFill>
                  <a:schemeClr val="bg1">
                    <a:lumMod val="50000"/>
                  </a:schemeClr>
                </a:solidFill>
              </a:rPr>
              <a:t>Lazebnik</a:t>
            </a:r>
            <a:r>
              <a:rPr lang="en-US" altLang="en-US" sz="1400" dirty="0">
                <a:solidFill>
                  <a:schemeClr val="bg1">
                    <a:lumMod val="50000"/>
                  </a:schemeClr>
                </a:solidFill>
              </a:rPr>
              <a:t>, Schmid &amp; Ponce (CVPR 2006)</a:t>
            </a:r>
          </a:p>
        </p:txBody>
      </p:sp>
    </p:spTree>
    <p:extLst>
      <p:ext uri="{BB962C8B-B14F-4D97-AF65-F5344CB8AC3E}">
        <p14:creationId xmlns:p14="http://schemas.microsoft.com/office/powerpoint/2010/main" val="427143785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34914" name="Rectangle 2"/>
          <p:cNvSpPr>
            <a:spLocks noGrp="1" noChangeArrowheads="1"/>
          </p:cNvSpPr>
          <p:nvPr>
            <p:ph type="title"/>
          </p:nvPr>
        </p:nvSpPr>
        <p:spPr/>
        <p:txBody>
          <a:bodyPr/>
          <a:lstStyle/>
          <a:p>
            <a:pPr eaLnBrk="1" hangingPunct="1">
              <a:defRPr/>
            </a:pPr>
            <a:r>
              <a:rPr lang="en-US" dirty="0">
                <a:solidFill>
                  <a:schemeClr val="tx1"/>
                </a:solidFill>
              </a:rPr>
              <a:t>Caltech101 dataset</a:t>
            </a:r>
          </a:p>
        </p:txBody>
      </p:sp>
      <p:pic>
        <p:nvPicPr>
          <p:cNvPr id="121859" name="Picture 3" descr="image_000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1000" y="1062038"/>
            <a:ext cx="982663" cy="1071562"/>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21860" name="Picture 4" descr="image_002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19225" y="1062038"/>
            <a:ext cx="1247775" cy="1071562"/>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21861" name="Picture 5" descr="image_000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743200" y="1062038"/>
            <a:ext cx="763588" cy="1071562"/>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21862" name="Picture 6" descr="image_001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70288" y="1062038"/>
            <a:ext cx="1484312" cy="1071562"/>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21863" name="Picture 7" descr="image_001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70575" y="1062038"/>
            <a:ext cx="1516063" cy="1071562"/>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21864" name="Picture 8" descr="image_0018"/>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81000" y="2205038"/>
            <a:ext cx="1112838" cy="1071562"/>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21865" name="Picture 9" descr="image_0018"/>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127625" y="1062038"/>
            <a:ext cx="660400" cy="1071562"/>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21866" name="Picture 10" descr="image_001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443788" y="1062038"/>
            <a:ext cx="1319212" cy="1071562"/>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21867" name="Picture 11" descr="image_0035"/>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568450" y="2205038"/>
            <a:ext cx="1135063" cy="1071562"/>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21868" name="Picture 12" descr="image_0006"/>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2754313" y="2205038"/>
            <a:ext cx="800100" cy="1071562"/>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21869" name="Picture 13" descr="image_0010"/>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616325" y="2205038"/>
            <a:ext cx="1625600" cy="1071562"/>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21870" name="Picture 14" descr="image_0013"/>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334000" y="2205038"/>
            <a:ext cx="1352550" cy="1071562"/>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21871" name="Picture 15" descr="image_0028"/>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6759575" y="2205038"/>
            <a:ext cx="631825" cy="1071562"/>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21872" name="Picture 16" descr="image_0006"/>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467600" y="2205038"/>
            <a:ext cx="1295400" cy="1071562"/>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121873" name="Rectangle 17"/>
          <p:cNvSpPr>
            <a:spLocks noChangeArrowheads="1"/>
          </p:cNvSpPr>
          <p:nvPr/>
        </p:nvSpPr>
        <p:spPr bwMode="auto">
          <a:xfrm>
            <a:off x="706438" y="533400"/>
            <a:ext cx="773588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lgn="ctr" eaLnBrk="1" hangingPunct="1">
              <a:spcBef>
                <a:spcPct val="50000"/>
              </a:spcBef>
              <a:buFontTx/>
              <a:buNone/>
            </a:pPr>
            <a:r>
              <a:rPr lang="en-US" altLang="en-US" sz="1400" b="1">
                <a:solidFill>
                  <a:schemeClr val="tx1"/>
                </a:solidFill>
                <a:latin typeface="Courier New" panose="02070309020205020404" pitchFamily="49" charset="0"/>
              </a:rPr>
              <a:t>http://www.vision.caltech.edu/Image_Datasets/Caltech101/Caltech101.html</a:t>
            </a:r>
          </a:p>
        </p:txBody>
      </p:sp>
      <p:grpSp>
        <p:nvGrpSpPr>
          <p:cNvPr id="2" name="Group 18"/>
          <p:cNvGrpSpPr>
            <a:grpSpLocks/>
          </p:cNvGrpSpPr>
          <p:nvPr/>
        </p:nvGrpSpPr>
        <p:grpSpPr bwMode="auto">
          <a:xfrm>
            <a:off x="838200" y="3581400"/>
            <a:ext cx="7508875" cy="2911475"/>
            <a:chOff x="528" y="2256"/>
            <a:chExt cx="4730" cy="1834"/>
          </a:xfrm>
        </p:grpSpPr>
        <p:sp>
          <p:nvSpPr>
            <p:cNvPr id="121875" name="Text Box 19"/>
            <p:cNvSpPr txBox="1">
              <a:spLocks noChangeArrowheads="1"/>
            </p:cNvSpPr>
            <p:nvPr/>
          </p:nvSpPr>
          <p:spPr bwMode="auto">
            <a:xfrm>
              <a:off x="672" y="2256"/>
              <a:ext cx="4480"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eaLnBrk="1" hangingPunct="1">
                <a:spcBef>
                  <a:spcPct val="0"/>
                </a:spcBef>
                <a:buFontTx/>
                <a:buNone/>
              </a:pPr>
              <a:r>
                <a:rPr lang="en-US" altLang="en-US" sz="2000" dirty="0">
                  <a:solidFill>
                    <a:schemeClr val="tx1"/>
                  </a:solidFill>
                </a:rPr>
                <a:t>Multi-class classification results (30 training images per class)</a:t>
              </a:r>
            </a:p>
          </p:txBody>
        </p:sp>
        <p:pic>
          <p:nvPicPr>
            <p:cNvPr id="121876" name="Picture 20" descr="caltech101_results2"/>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28" y="2490"/>
              <a:ext cx="4730" cy="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01924538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Content Placeholder 2"/>
          <p:cNvSpPr>
            <a:spLocks noGrp="1"/>
          </p:cNvSpPr>
          <p:nvPr>
            <p:ph idx="1"/>
          </p:nvPr>
        </p:nvSpPr>
        <p:spPr>
          <a:xfrm>
            <a:off x="517525" y="342900"/>
            <a:ext cx="8229600" cy="990600"/>
          </a:xfrm>
        </p:spPr>
        <p:txBody>
          <a:bodyPr/>
          <a:lstStyle/>
          <a:p>
            <a:pPr>
              <a:buFont typeface="Arial" panose="020B0604020202020204" pitchFamily="34" charset="0"/>
              <a:buNone/>
            </a:pPr>
            <a:r>
              <a:rPr lang="en-US" altLang="en-US" dirty="0"/>
              <a:t>	How can we quickly find images in a large database that match a given image region?</a:t>
            </a:r>
          </a:p>
        </p:txBody>
      </p:sp>
      <p:pic>
        <p:nvPicPr>
          <p:cNvPr id="171011"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249" t="-508" r="85667" b="71545"/>
          <a:stretch/>
        </p:blipFill>
        <p:spPr bwMode="auto">
          <a:xfrm>
            <a:off x="304800" y="2819400"/>
            <a:ext cx="1981200" cy="250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171012" name="Picture 2"/>
          <p:cNvPicPr>
            <a:picLocks noChangeAspect="1" noChangeArrowheads="1"/>
          </p:cNvPicPr>
          <p:nvPr/>
        </p:nvPicPr>
        <p:blipFill>
          <a:blip r:embed="rId2">
            <a:extLst>
              <a:ext uri="{28A0092B-C50C-407E-A947-70E740481C1C}">
                <a14:useLocalDpi xmlns:a14="http://schemas.microsoft.com/office/drawing/2010/main" val="0"/>
              </a:ext>
            </a:extLst>
          </a:blip>
          <a:srcRect l="51436" t="-508" r="13885" b="71545"/>
          <a:stretch>
            <a:fillRect/>
          </a:stretch>
        </p:blipFill>
        <p:spPr bwMode="auto">
          <a:xfrm>
            <a:off x="2971800" y="1752600"/>
            <a:ext cx="5562600" cy="224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171013" name="Picture 2"/>
          <p:cNvPicPr>
            <a:picLocks noChangeAspect="1" noChangeArrowheads="1"/>
          </p:cNvPicPr>
          <p:nvPr/>
        </p:nvPicPr>
        <p:blipFill>
          <a:blip r:embed="rId2">
            <a:extLst>
              <a:ext uri="{28A0092B-C50C-407E-A947-70E740481C1C}">
                <a14:useLocalDpi xmlns:a14="http://schemas.microsoft.com/office/drawing/2010/main" val="0"/>
              </a:ext>
            </a:extLst>
          </a:blip>
          <a:srcRect l="16081" t="-508" r="48564" b="71545"/>
          <a:stretch>
            <a:fillRect/>
          </a:stretch>
        </p:blipFill>
        <p:spPr bwMode="auto">
          <a:xfrm>
            <a:off x="2971800" y="4114800"/>
            <a:ext cx="5775325"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sp>
        <p:nvSpPr>
          <p:cNvPr id="7" name="Right Arrow 6"/>
          <p:cNvSpPr/>
          <p:nvPr/>
        </p:nvSpPr>
        <p:spPr>
          <a:xfrm>
            <a:off x="2590800" y="4038600"/>
            <a:ext cx="4572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 name="TextBox 1">
            <a:extLst>
              <a:ext uri="{FF2B5EF4-FFF2-40B4-BE49-F238E27FC236}">
                <a16:creationId xmlns:a16="http://schemas.microsoft.com/office/drawing/2014/main" id="{74C7FBB3-3F59-490B-AC65-FE25B1833948}"/>
              </a:ext>
            </a:extLst>
          </p:cNvPr>
          <p:cNvSpPr txBox="1"/>
          <p:nvPr/>
        </p:nvSpPr>
        <p:spPr>
          <a:xfrm>
            <a:off x="0" y="6477000"/>
            <a:ext cx="2438400" cy="381000"/>
          </a:xfrm>
          <a:prstGeom prst="rect">
            <a:avLst/>
          </a:prstGeom>
          <a:noFill/>
        </p:spPr>
        <p:txBody>
          <a:bodyPr wrap="square" rtlCol="0">
            <a:spAutoFit/>
          </a:bodyPr>
          <a:lstStyle/>
          <a:p>
            <a:r>
              <a:rPr lang="en-US" dirty="0">
                <a:solidFill>
                  <a:schemeClr val="bg1">
                    <a:lumMod val="50000"/>
                  </a:schemeClr>
                </a:solidFill>
              </a:rPr>
              <a:t>Instance recognition</a:t>
            </a:r>
          </a:p>
        </p:txBody>
      </p:sp>
    </p:spTree>
    <p:extLst>
      <p:ext uri="{BB962C8B-B14F-4D97-AF65-F5344CB8AC3E}">
        <p14:creationId xmlns:p14="http://schemas.microsoft.com/office/powerpoint/2010/main" val="1722386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Title 1"/>
          <p:cNvSpPr>
            <a:spLocks noGrp="1"/>
          </p:cNvSpPr>
          <p:nvPr>
            <p:ph type="title"/>
          </p:nvPr>
        </p:nvSpPr>
        <p:spPr/>
        <p:txBody>
          <a:bodyPr/>
          <a:lstStyle/>
          <a:p>
            <a:r>
              <a:rPr lang="en-US" altLang="en-US"/>
              <a:t>Simple idea</a:t>
            </a:r>
          </a:p>
        </p:txBody>
      </p:sp>
      <p:sp>
        <p:nvSpPr>
          <p:cNvPr id="178179" name="Content Placeholder 2"/>
          <p:cNvSpPr>
            <a:spLocks noGrp="1"/>
          </p:cNvSpPr>
          <p:nvPr>
            <p:ph idx="1"/>
          </p:nvPr>
        </p:nvSpPr>
        <p:spPr>
          <a:xfrm>
            <a:off x="457200" y="990600"/>
            <a:ext cx="4800600" cy="5135563"/>
          </a:xfrm>
        </p:spPr>
        <p:txBody>
          <a:bodyPr/>
          <a:lstStyle/>
          <a:p>
            <a:pPr>
              <a:buFont typeface="Arial" panose="020B0604020202020204" pitchFamily="34" charset="0"/>
              <a:buNone/>
            </a:pPr>
            <a:r>
              <a:rPr lang="en-US" altLang="en-US"/>
              <a:t>	See how many keypoints are close to keypoints in each other image</a:t>
            </a:r>
          </a:p>
        </p:txBody>
      </p:sp>
      <p:pic>
        <p:nvPicPr>
          <p:cNvPr id="178180" name="Picture 6" descr="115_153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4600" y="4267200"/>
            <a:ext cx="1700213" cy="226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78181" name="Group 4"/>
          <p:cNvGrpSpPr>
            <a:grpSpLocks/>
          </p:cNvGrpSpPr>
          <p:nvPr/>
        </p:nvGrpSpPr>
        <p:grpSpPr bwMode="auto">
          <a:xfrm>
            <a:off x="914400" y="3048000"/>
            <a:ext cx="2141538" cy="2081213"/>
            <a:chOff x="1828987" y="2437924"/>
            <a:chExt cx="2141538" cy="2081984"/>
          </a:xfrm>
        </p:grpSpPr>
        <p:pic>
          <p:nvPicPr>
            <p:cNvPr id="6" name="Picture 5" descr="obj14__0"/>
            <p:cNvPicPr>
              <a:picLocks noChangeAspect="1" noChangeArrowheads="1"/>
            </p:cNvPicPr>
            <p:nvPr/>
          </p:nvPicPr>
          <p:blipFill>
            <a:blip r:embed="rId3"/>
            <a:srcRect/>
            <a:stretch>
              <a:fillRect/>
            </a:stretch>
          </p:blipFill>
          <p:spPr bwMode="auto">
            <a:xfrm>
              <a:off x="1828987" y="2490331"/>
              <a:ext cx="2141538" cy="2029577"/>
            </a:xfrm>
            <a:prstGeom prst="rect">
              <a:avLst/>
            </a:prstGeom>
            <a:noFill/>
            <a:ln w="9525">
              <a:solidFill>
                <a:schemeClr val="accent5">
                  <a:lumMod val="60000"/>
                  <a:lumOff val="40000"/>
                </a:schemeClr>
              </a:solidFill>
              <a:miter lim="800000"/>
              <a:headEnd/>
              <a:tailEnd/>
            </a:ln>
          </p:spPr>
        </p:pic>
        <p:grpSp>
          <p:nvGrpSpPr>
            <p:cNvPr id="178212" name="Group 61"/>
            <p:cNvGrpSpPr>
              <a:grpSpLocks/>
            </p:cNvGrpSpPr>
            <p:nvPr/>
          </p:nvGrpSpPr>
          <p:grpSpPr bwMode="auto">
            <a:xfrm rot="940178">
              <a:off x="2102604" y="2590800"/>
              <a:ext cx="457200" cy="457200"/>
              <a:chOff x="2102604" y="2590800"/>
              <a:chExt cx="457200" cy="457200"/>
            </a:xfrm>
          </p:grpSpPr>
          <p:sp>
            <p:nvSpPr>
              <p:cNvPr id="20" name="Oval 19"/>
              <p:cNvSpPr/>
              <p:nvPr/>
            </p:nvSpPr>
            <p:spPr>
              <a:xfrm>
                <a:off x="2101968" y="2590546"/>
                <a:ext cx="457200" cy="457369"/>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cxnSp>
            <p:nvCxnSpPr>
              <p:cNvPr id="21" name="Straight Arrow Connector 20"/>
              <p:cNvCxnSpPr>
                <a:endCxn id="20" idx="0"/>
              </p:cNvCxnSpPr>
              <p:nvPr/>
            </p:nvCxnSpPr>
            <p:spPr>
              <a:xfrm rot="10800000">
                <a:off x="2321140" y="2587634"/>
                <a:ext cx="3175" cy="277915"/>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grpSp>
        <p:grpSp>
          <p:nvGrpSpPr>
            <p:cNvPr id="178213" name="Group 62"/>
            <p:cNvGrpSpPr>
              <a:grpSpLocks/>
            </p:cNvGrpSpPr>
            <p:nvPr/>
          </p:nvGrpSpPr>
          <p:grpSpPr bwMode="auto">
            <a:xfrm rot="-810826">
              <a:off x="3039177" y="2437924"/>
              <a:ext cx="579789" cy="645352"/>
              <a:chOff x="2102604" y="2590800"/>
              <a:chExt cx="457200" cy="457200"/>
            </a:xfrm>
          </p:grpSpPr>
          <p:sp>
            <p:nvSpPr>
              <p:cNvPr id="18" name="Oval 17"/>
              <p:cNvSpPr/>
              <p:nvPr/>
            </p:nvSpPr>
            <p:spPr>
              <a:xfrm>
                <a:off x="2102250" y="2590823"/>
                <a:ext cx="458175" cy="45678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cxnSp>
            <p:nvCxnSpPr>
              <p:cNvPr id="19" name="Straight Arrow Connector 18"/>
              <p:cNvCxnSpPr>
                <a:endCxn id="18" idx="0"/>
              </p:cNvCxnSpPr>
              <p:nvPr/>
            </p:nvCxnSpPr>
            <p:spPr>
              <a:xfrm rot="10800000">
                <a:off x="2331286" y="2589677"/>
                <a:ext cx="2504" cy="27677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178214" name="Group 65"/>
            <p:cNvGrpSpPr>
              <a:grpSpLocks/>
            </p:cNvGrpSpPr>
            <p:nvPr/>
          </p:nvGrpSpPr>
          <p:grpSpPr bwMode="auto">
            <a:xfrm rot="7787505">
              <a:off x="2380422" y="2903578"/>
              <a:ext cx="582847" cy="553535"/>
              <a:chOff x="2102604" y="2590800"/>
              <a:chExt cx="457200" cy="457200"/>
            </a:xfrm>
          </p:grpSpPr>
          <p:sp>
            <p:nvSpPr>
              <p:cNvPr id="16" name="Oval 15"/>
              <p:cNvSpPr/>
              <p:nvPr/>
            </p:nvSpPr>
            <p:spPr>
              <a:xfrm>
                <a:off x="2102565" y="2591177"/>
                <a:ext cx="457186" cy="456304"/>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cxnSp>
            <p:nvCxnSpPr>
              <p:cNvPr id="17" name="Straight Arrow Connector 16"/>
              <p:cNvCxnSpPr>
                <a:endCxn id="16" idx="0"/>
              </p:cNvCxnSpPr>
              <p:nvPr/>
            </p:nvCxnSpPr>
            <p:spPr>
              <a:xfrm rot="10800000">
                <a:off x="2331686" y="2594771"/>
                <a:ext cx="2491" cy="275356"/>
              </a:xfrm>
              <a:prstGeom prst="straightConnector1">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grpSp>
        <p:grpSp>
          <p:nvGrpSpPr>
            <p:cNvPr id="178215" name="Group 68"/>
            <p:cNvGrpSpPr>
              <a:grpSpLocks/>
            </p:cNvGrpSpPr>
            <p:nvPr/>
          </p:nvGrpSpPr>
          <p:grpSpPr bwMode="auto">
            <a:xfrm rot="10071139">
              <a:off x="2303154" y="3598555"/>
              <a:ext cx="457200" cy="457200"/>
              <a:chOff x="2102604" y="2590800"/>
              <a:chExt cx="457200" cy="457200"/>
            </a:xfrm>
          </p:grpSpPr>
          <p:sp>
            <p:nvSpPr>
              <p:cNvPr id="14" name="Oval 13"/>
              <p:cNvSpPr/>
              <p:nvPr/>
            </p:nvSpPr>
            <p:spPr>
              <a:xfrm>
                <a:off x="2102192" y="2590272"/>
                <a:ext cx="457200" cy="457369"/>
              </a:xfrm>
              <a:prstGeom prst="ellipse">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cxnSp>
            <p:nvCxnSpPr>
              <p:cNvPr id="15" name="Straight Arrow Connector 14"/>
              <p:cNvCxnSpPr>
                <a:endCxn id="14" idx="0"/>
              </p:cNvCxnSpPr>
              <p:nvPr/>
            </p:nvCxnSpPr>
            <p:spPr>
              <a:xfrm rot="10800000">
                <a:off x="2332991" y="2602028"/>
                <a:ext cx="3175" cy="277916"/>
              </a:xfrm>
              <a:prstGeom prst="straightConnector1">
                <a:avLst/>
              </a:prstGeom>
              <a:ln w="38100">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grpSp>
        <p:grpSp>
          <p:nvGrpSpPr>
            <p:cNvPr id="178216" name="Group 71"/>
            <p:cNvGrpSpPr>
              <a:grpSpLocks/>
            </p:cNvGrpSpPr>
            <p:nvPr/>
          </p:nvGrpSpPr>
          <p:grpSpPr bwMode="auto">
            <a:xfrm rot="10800000">
              <a:off x="3213680" y="3243386"/>
              <a:ext cx="457200" cy="457200"/>
              <a:chOff x="2102604" y="2590800"/>
              <a:chExt cx="457200" cy="457200"/>
            </a:xfrm>
          </p:grpSpPr>
          <p:sp>
            <p:nvSpPr>
              <p:cNvPr id="12" name="Oval 11"/>
              <p:cNvSpPr/>
              <p:nvPr/>
            </p:nvSpPr>
            <p:spPr>
              <a:xfrm>
                <a:off x="2102997" y="2590932"/>
                <a:ext cx="457200" cy="457369"/>
              </a:xfrm>
              <a:prstGeom prst="ellipse">
                <a:avLst/>
              </a:prstGeom>
              <a:no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cxnSp>
            <p:nvCxnSpPr>
              <p:cNvPr id="13" name="Straight Arrow Connector 12"/>
              <p:cNvCxnSpPr>
                <a:endCxn id="12" idx="0"/>
              </p:cNvCxnSpPr>
              <p:nvPr/>
            </p:nvCxnSpPr>
            <p:spPr>
              <a:xfrm rot="10800000">
                <a:off x="2341122" y="2600461"/>
                <a:ext cx="3175" cy="277916"/>
              </a:xfrm>
              <a:prstGeom prst="straightConnector1">
                <a:avLst/>
              </a:prstGeom>
              <a:ln w="38100">
                <a:solidFill>
                  <a:schemeClr val="accent5">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grpSp>
      </p:grpSp>
      <p:grpSp>
        <p:nvGrpSpPr>
          <p:cNvPr id="178182" name="Group 21"/>
          <p:cNvGrpSpPr>
            <a:grpSpLocks noChangeAspect="1"/>
          </p:cNvGrpSpPr>
          <p:nvPr/>
        </p:nvGrpSpPr>
        <p:grpSpPr bwMode="auto">
          <a:xfrm rot="3358200">
            <a:off x="6259513" y="1420812"/>
            <a:ext cx="2147888" cy="2087563"/>
            <a:chOff x="1828987" y="2437924"/>
            <a:chExt cx="2141538" cy="2081984"/>
          </a:xfrm>
        </p:grpSpPr>
        <p:pic>
          <p:nvPicPr>
            <p:cNvPr id="23" name="Picture 5" descr="obj14__0"/>
            <p:cNvPicPr>
              <a:picLocks noChangeAspect="1" noChangeArrowheads="1"/>
            </p:cNvPicPr>
            <p:nvPr/>
          </p:nvPicPr>
          <p:blipFill>
            <a:blip r:embed="rId3"/>
            <a:srcRect/>
            <a:stretch>
              <a:fillRect/>
            </a:stretch>
          </p:blipFill>
          <p:spPr bwMode="auto">
            <a:xfrm>
              <a:off x="1823997" y="2492037"/>
              <a:ext cx="2141537" cy="2028152"/>
            </a:xfrm>
            <a:prstGeom prst="rect">
              <a:avLst/>
            </a:prstGeom>
            <a:noFill/>
            <a:ln w="9525">
              <a:solidFill>
                <a:schemeClr val="accent5">
                  <a:lumMod val="60000"/>
                  <a:lumOff val="40000"/>
                </a:schemeClr>
              </a:solidFill>
              <a:miter lim="800000"/>
              <a:headEnd/>
              <a:tailEnd/>
            </a:ln>
          </p:spPr>
        </p:pic>
        <p:grpSp>
          <p:nvGrpSpPr>
            <p:cNvPr id="178196" name="Group 61"/>
            <p:cNvGrpSpPr>
              <a:grpSpLocks/>
            </p:cNvGrpSpPr>
            <p:nvPr/>
          </p:nvGrpSpPr>
          <p:grpSpPr bwMode="auto">
            <a:xfrm rot="940178">
              <a:off x="2102604" y="2590800"/>
              <a:ext cx="457200" cy="457200"/>
              <a:chOff x="2102604" y="2590800"/>
              <a:chExt cx="457200" cy="457200"/>
            </a:xfrm>
          </p:grpSpPr>
          <p:sp>
            <p:nvSpPr>
              <p:cNvPr id="37" name="Oval 36"/>
              <p:cNvSpPr/>
              <p:nvPr/>
            </p:nvSpPr>
            <p:spPr>
              <a:xfrm>
                <a:off x="2102098" y="2595571"/>
                <a:ext cx="457430" cy="448062"/>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cxnSp>
            <p:nvCxnSpPr>
              <p:cNvPr id="38" name="Straight Arrow Connector 37"/>
              <p:cNvCxnSpPr>
                <a:endCxn id="37" idx="0"/>
              </p:cNvCxnSpPr>
              <p:nvPr/>
            </p:nvCxnSpPr>
            <p:spPr>
              <a:xfrm rot="10800000">
                <a:off x="2323411" y="2602051"/>
                <a:ext cx="1582" cy="273904"/>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grpSp>
        <p:grpSp>
          <p:nvGrpSpPr>
            <p:cNvPr id="178197" name="Group 62"/>
            <p:cNvGrpSpPr>
              <a:grpSpLocks/>
            </p:cNvGrpSpPr>
            <p:nvPr/>
          </p:nvGrpSpPr>
          <p:grpSpPr bwMode="auto">
            <a:xfrm rot="-810826">
              <a:off x="3039177" y="2437924"/>
              <a:ext cx="579789" cy="645352"/>
              <a:chOff x="2102604" y="2590800"/>
              <a:chExt cx="457200" cy="457200"/>
            </a:xfrm>
          </p:grpSpPr>
          <p:sp>
            <p:nvSpPr>
              <p:cNvPr id="35" name="Oval 34"/>
              <p:cNvSpPr/>
              <p:nvPr/>
            </p:nvSpPr>
            <p:spPr>
              <a:xfrm>
                <a:off x="2102366" y="2590860"/>
                <a:ext cx="455573" cy="45763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cxnSp>
            <p:nvCxnSpPr>
              <p:cNvPr id="36" name="Straight Arrow Connector 35"/>
              <p:cNvCxnSpPr>
                <a:endCxn id="35" idx="0"/>
              </p:cNvCxnSpPr>
              <p:nvPr/>
            </p:nvCxnSpPr>
            <p:spPr>
              <a:xfrm rot="10800000">
                <a:off x="2320144" y="2590297"/>
                <a:ext cx="2496" cy="27705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178198" name="Group 65"/>
            <p:cNvGrpSpPr>
              <a:grpSpLocks/>
            </p:cNvGrpSpPr>
            <p:nvPr/>
          </p:nvGrpSpPr>
          <p:grpSpPr bwMode="auto">
            <a:xfrm rot="7787505">
              <a:off x="2380422" y="2903578"/>
              <a:ext cx="582847" cy="553535"/>
              <a:chOff x="2102604" y="2590800"/>
              <a:chExt cx="457200" cy="457200"/>
            </a:xfrm>
          </p:grpSpPr>
          <p:sp>
            <p:nvSpPr>
              <p:cNvPr id="33" name="Oval 32"/>
              <p:cNvSpPr/>
              <p:nvPr/>
            </p:nvSpPr>
            <p:spPr>
              <a:xfrm>
                <a:off x="2103642" y="2601904"/>
                <a:ext cx="455795" cy="449726"/>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cxnSp>
            <p:nvCxnSpPr>
              <p:cNvPr id="34" name="Straight Arrow Connector 33"/>
              <p:cNvCxnSpPr>
                <a:endCxn id="33" idx="0"/>
              </p:cNvCxnSpPr>
              <p:nvPr/>
            </p:nvCxnSpPr>
            <p:spPr>
              <a:xfrm rot="10800000">
                <a:off x="2329301" y="2606824"/>
                <a:ext cx="2484" cy="275849"/>
              </a:xfrm>
              <a:prstGeom prst="straightConnector1">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grpSp>
        <p:grpSp>
          <p:nvGrpSpPr>
            <p:cNvPr id="178199" name="Group 68"/>
            <p:cNvGrpSpPr>
              <a:grpSpLocks/>
            </p:cNvGrpSpPr>
            <p:nvPr/>
          </p:nvGrpSpPr>
          <p:grpSpPr bwMode="auto">
            <a:xfrm rot="10071139">
              <a:off x="2303154" y="3598555"/>
              <a:ext cx="457200" cy="457200"/>
              <a:chOff x="2102604" y="2590800"/>
              <a:chExt cx="457200" cy="457200"/>
            </a:xfrm>
          </p:grpSpPr>
          <p:sp>
            <p:nvSpPr>
              <p:cNvPr id="31" name="Oval 30"/>
              <p:cNvSpPr/>
              <p:nvPr/>
            </p:nvSpPr>
            <p:spPr>
              <a:xfrm>
                <a:off x="2118201" y="2591200"/>
                <a:ext cx="449517" cy="457561"/>
              </a:xfrm>
              <a:prstGeom prst="ellipse">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cxnSp>
            <p:nvCxnSpPr>
              <p:cNvPr id="32" name="Straight Arrow Connector 31"/>
              <p:cNvCxnSpPr>
                <a:endCxn id="31" idx="0"/>
              </p:cNvCxnSpPr>
              <p:nvPr/>
            </p:nvCxnSpPr>
            <p:spPr>
              <a:xfrm rot="10800000">
                <a:off x="2340979" y="2591856"/>
                <a:ext cx="3166" cy="277070"/>
              </a:xfrm>
              <a:prstGeom prst="straightConnector1">
                <a:avLst/>
              </a:prstGeom>
              <a:ln w="38100">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grpSp>
        <p:grpSp>
          <p:nvGrpSpPr>
            <p:cNvPr id="178200" name="Group 71"/>
            <p:cNvGrpSpPr>
              <a:grpSpLocks/>
            </p:cNvGrpSpPr>
            <p:nvPr/>
          </p:nvGrpSpPr>
          <p:grpSpPr bwMode="auto">
            <a:xfrm rot="10800000">
              <a:off x="3213680" y="3243386"/>
              <a:ext cx="457200" cy="457200"/>
              <a:chOff x="2102604" y="2590800"/>
              <a:chExt cx="457200" cy="457200"/>
            </a:xfrm>
          </p:grpSpPr>
          <p:sp>
            <p:nvSpPr>
              <p:cNvPr id="29" name="Oval 28"/>
              <p:cNvSpPr/>
              <p:nvPr/>
            </p:nvSpPr>
            <p:spPr>
              <a:xfrm>
                <a:off x="2099205" y="2580932"/>
                <a:ext cx="459014" cy="462311"/>
              </a:xfrm>
              <a:prstGeom prst="ellipse">
                <a:avLst/>
              </a:prstGeom>
              <a:no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cxnSp>
            <p:nvCxnSpPr>
              <p:cNvPr id="30" name="Straight Arrow Connector 29"/>
              <p:cNvCxnSpPr>
                <a:endCxn id="29" idx="0"/>
              </p:cNvCxnSpPr>
              <p:nvPr/>
            </p:nvCxnSpPr>
            <p:spPr>
              <a:xfrm rot="10800000">
                <a:off x="2337466" y="2581613"/>
                <a:ext cx="1582" cy="277070"/>
              </a:xfrm>
              <a:prstGeom prst="straightConnector1">
                <a:avLst/>
              </a:prstGeom>
              <a:ln w="38100">
                <a:solidFill>
                  <a:schemeClr val="accent5">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grpSp>
      </p:grpSp>
      <p:grpSp>
        <p:nvGrpSpPr>
          <p:cNvPr id="178183" name="Group 47"/>
          <p:cNvGrpSpPr>
            <a:grpSpLocks/>
          </p:cNvGrpSpPr>
          <p:nvPr/>
        </p:nvGrpSpPr>
        <p:grpSpPr bwMode="auto">
          <a:xfrm rot="-1813222">
            <a:off x="7086600" y="4800600"/>
            <a:ext cx="554038" cy="582613"/>
            <a:chOff x="6738883" y="4298599"/>
            <a:chExt cx="553535" cy="582847"/>
          </a:xfrm>
        </p:grpSpPr>
        <p:sp>
          <p:nvSpPr>
            <p:cNvPr id="39" name="Oval 38"/>
            <p:cNvSpPr/>
            <p:nvPr/>
          </p:nvSpPr>
          <p:spPr>
            <a:xfrm rot="4982274">
              <a:off x="6724226" y="4313255"/>
              <a:ext cx="582847" cy="553535"/>
            </a:xfrm>
            <a:prstGeom prst="ellipse">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cxnSp>
          <p:nvCxnSpPr>
            <p:cNvPr id="40" name="Straight Arrow Connector 39"/>
            <p:cNvCxnSpPr/>
            <p:nvPr/>
          </p:nvCxnSpPr>
          <p:spPr>
            <a:xfrm rot="18794769">
              <a:off x="6945955" y="4491889"/>
              <a:ext cx="322392" cy="1586"/>
            </a:xfrm>
            <a:prstGeom prst="straightConnector1">
              <a:avLst/>
            </a:prstGeom>
            <a:ln w="38100">
              <a:solidFill>
                <a:schemeClr val="tx2"/>
              </a:solidFill>
              <a:tailEnd type="arrow"/>
            </a:ln>
          </p:spPr>
          <p:style>
            <a:lnRef idx="1">
              <a:schemeClr val="accent1"/>
            </a:lnRef>
            <a:fillRef idx="0">
              <a:schemeClr val="accent1"/>
            </a:fillRef>
            <a:effectRef idx="0">
              <a:schemeClr val="accent1"/>
            </a:effectRef>
            <a:fontRef idx="minor">
              <a:schemeClr val="tx1"/>
            </a:fontRef>
          </p:style>
        </p:cxnSp>
      </p:grpSp>
      <p:grpSp>
        <p:nvGrpSpPr>
          <p:cNvPr id="178184" name="Group 49"/>
          <p:cNvGrpSpPr>
            <a:grpSpLocks/>
          </p:cNvGrpSpPr>
          <p:nvPr/>
        </p:nvGrpSpPr>
        <p:grpSpPr bwMode="auto">
          <a:xfrm>
            <a:off x="6705600" y="5410200"/>
            <a:ext cx="457200" cy="457200"/>
            <a:chOff x="6596186" y="4959477"/>
            <a:chExt cx="457200" cy="457200"/>
          </a:xfrm>
        </p:grpSpPr>
        <p:sp>
          <p:nvSpPr>
            <p:cNvPr id="41" name="Oval 40"/>
            <p:cNvSpPr/>
            <p:nvPr/>
          </p:nvSpPr>
          <p:spPr>
            <a:xfrm rot="7265908">
              <a:off x="6596186" y="4959477"/>
              <a:ext cx="457200" cy="457200"/>
            </a:xfrm>
            <a:prstGeom prst="ellipse">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cxnSp>
          <p:nvCxnSpPr>
            <p:cNvPr id="42" name="Straight Arrow Connector 41"/>
            <p:cNvCxnSpPr/>
            <p:nvPr/>
          </p:nvCxnSpPr>
          <p:spPr>
            <a:xfrm rot="18794769">
              <a:off x="6812879" y="5101559"/>
              <a:ext cx="207963" cy="165100"/>
            </a:xfrm>
            <a:prstGeom prst="straightConnector1">
              <a:avLst/>
            </a:prstGeom>
            <a:ln w="38100">
              <a:solidFill>
                <a:schemeClr val="bg1">
                  <a:lumMod val="95000"/>
                </a:schemeClr>
              </a:solidFill>
              <a:tailEnd type="arrow"/>
            </a:ln>
          </p:spPr>
          <p:style>
            <a:lnRef idx="1">
              <a:schemeClr val="accent1"/>
            </a:lnRef>
            <a:fillRef idx="0">
              <a:schemeClr val="accent1"/>
            </a:fillRef>
            <a:effectRef idx="0">
              <a:schemeClr val="accent1"/>
            </a:effectRef>
            <a:fontRef idx="minor">
              <a:schemeClr val="tx1"/>
            </a:fontRef>
          </p:style>
        </p:cxnSp>
      </p:grpSp>
      <p:grpSp>
        <p:nvGrpSpPr>
          <p:cNvPr id="178185" name="Group 48"/>
          <p:cNvGrpSpPr>
            <a:grpSpLocks/>
          </p:cNvGrpSpPr>
          <p:nvPr/>
        </p:nvGrpSpPr>
        <p:grpSpPr bwMode="auto">
          <a:xfrm>
            <a:off x="7315200" y="5410200"/>
            <a:ext cx="458788" cy="457200"/>
            <a:chOff x="7460218" y="4611112"/>
            <a:chExt cx="459569" cy="457200"/>
          </a:xfrm>
        </p:grpSpPr>
        <p:sp>
          <p:nvSpPr>
            <p:cNvPr id="43" name="Oval 42"/>
            <p:cNvSpPr/>
            <p:nvPr/>
          </p:nvSpPr>
          <p:spPr>
            <a:xfrm rot="7994769">
              <a:off x="7460607" y="4610723"/>
              <a:ext cx="457200" cy="457978"/>
            </a:xfrm>
            <a:prstGeom prst="ellipse">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cxnSp>
          <p:nvCxnSpPr>
            <p:cNvPr id="44" name="Straight Arrow Connector 43"/>
            <p:cNvCxnSpPr/>
            <p:nvPr/>
          </p:nvCxnSpPr>
          <p:spPr>
            <a:xfrm rot="13394769" flipH="1">
              <a:off x="7714650" y="4763512"/>
              <a:ext cx="205137" cy="168275"/>
            </a:xfrm>
            <a:prstGeom prst="straightConnector1">
              <a:avLst/>
            </a:prstGeom>
            <a:ln w="38100">
              <a:solidFill>
                <a:srgbClr val="92D050"/>
              </a:solidFill>
              <a:tailEnd type="arrow"/>
            </a:ln>
          </p:spPr>
          <p:style>
            <a:lnRef idx="1">
              <a:schemeClr val="accent1"/>
            </a:lnRef>
            <a:fillRef idx="0">
              <a:schemeClr val="accent1"/>
            </a:fillRef>
            <a:effectRef idx="0">
              <a:schemeClr val="accent1"/>
            </a:effectRef>
            <a:fontRef idx="minor">
              <a:schemeClr val="tx1"/>
            </a:fontRef>
          </p:style>
        </p:cxnSp>
      </p:grpSp>
      <p:sp>
        <p:nvSpPr>
          <p:cNvPr id="178186" name="TextBox 50"/>
          <p:cNvSpPr txBox="1">
            <a:spLocks noChangeArrowheads="1"/>
          </p:cNvSpPr>
          <p:nvPr/>
        </p:nvSpPr>
        <p:spPr bwMode="auto">
          <a:xfrm>
            <a:off x="5334000" y="1066800"/>
            <a:ext cx="1371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800">
                <a:solidFill>
                  <a:prstClr val="black"/>
                </a:solidFill>
                <a:latin typeface="Arial" panose="020B0604020202020204" pitchFamily="34" charset="0"/>
              </a:rPr>
              <a:t>Lots of Matches</a:t>
            </a:r>
          </a:p>
        </p:txBody>
      </p:sp>
      <p:sp>
        <p:nvSpPr>
          <p:cNvPr id="178187" name="TextBox 51"/>
          <p:cNvSpPr txBox="1">
            <a:spLocks noChangeArrowheads="1"/>
          </p:cNvSpPr>
          <p:nvPr/>
        </p:nvSpPr>
        <p:spPr bwMode="auto">
          <a:xfrm>
            <a:off x="5029200" y="5181600"/>
            <a:ext cx="1371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800">
                <a:solidFill>
                  <a:prstClr val="black"/>
                </a:solidFill>
                <a:latin typeface="Arial" panose="020B0604020202020204" pitchFamily="34" charset="0"/>
              </a:rPr>
              <a:t>Few or No Matches</a:t>
            </a:r>
          </a:p>
        </p:txBody>
      </p:sp>
      <p:sp>
        <p:nvSpPr>
          <p:cNvPr id="53" name="TextBox 52"/>
          <p:cNvSpPr txBox="1"/>
          <p:nvPr/>
        </p:nvSpPr>
        <p:spPr>
          <a:xfrm>
            <a:off x="533400" y="5943600"/>
            <a:ext cx="4646613" cy="461963"/>
          </a:xfrm>
          <a:prstGeom prst="rect">
            <a:avLst/>
          </a:prstGeom>
          <a:noFill/>
        </p:spPr>
        <p:txBody>
          <a:bodyPr wrap="none">
            <a:spAutoFit/>
          </a:bodyPr>
          <a:lstStyle/>
          <a:p>
            <a:pPr>
              <a:defRPr/>
            </a:pPr>
            <a:r>
              <a:rPr lang="en-US" sz="2400" dirty="0">
                <a:solidFill>
                  <a:srgbClr val="C0504D">
                    <a:lumMod val="75000"/>
                  </a:srgbClr>
                </a:solidFill>
                <a:latin typeface="Arial" charset="0"/>
              </a:rPr>
              <a:t>But this will be really, really slow!</a:t>
            </a:r>
          </a:p>
        </p:txBody>
      </p:sp>
    </p:spTree>
    <p:extLst>
      <p:ext uri="{BB962C8B-B14F-4D97-AF65-F5344CB8AC3E}">
        <p14:creationId xmlns:p14="http://schemas.microsoft.com/office/powerpoint/2010/main" val="158621950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itle 1"/>
          <p:cNvSpPr txBox="1">
            <a:spLocks/>
          </p:cNvSpPr>
          <p:nvPr/>
        </p:nvSpPr>
        <p:spPr bwMode="auto">
          <a:xfrm>
            <a:off x="457200" y="33338"/>
            <a:ext cx="8229600" cy="1143000"/>
          </a:xfrm>
          <a:prstGeom prst="rect">
            <a:avLst/>
          </a:prstGeom>
          <a:noFill/>
          <a:ln w="9525">
            <a:noFill/>
            <a:miter lim="800000"/>
            <a:headEnd/>
            <a:tailEnd/>
          </a:ln>
        </p:spPr>
        <p:txBody>
          <a:bodyPr lIns="91380" tIns="45692" rIns="91380" bIns="45692" anchor="ctr"/>
          <a:lstStyle/>
          <a:p>
            <a:pPr algn="ctr" defTabSz="913832">
              <a:defRPr/>
            </a:pPr>
            <a:r>
              <a:rPr lang="en-US" sz="4400" kern="0">
                <a:solidFill>
                  <a:srgbClr val="000000"/>
                </a:solidFill>
              </a:rPr>
              <a:t>Indexing local features</a:t>
            </a:r>
            <a:endParaRPr lang="en-US" sz="4400" kern="0" dirty="0">
              <a:solidFill>
                <a:srgbClr val="000000"/>
              </a:solidFill>
            </a:endParaRPr>
          </a:p>
        </p:txBody>
      </p:sp>
      <p:sp>
        <p:nvSpPr>
          <p:cNvPr id="179203" name="Content Placeholder 4"/>
          <p:cNvSpPr>
            <a:spLocks noGrp="1"/>
          </p:cNvSpPr>
          <p:nvPr>
            <p:ph idx="4294967295"/>
          </p:nvPr>
        </p:nvSpPr>
        <p:spPr>
          <a:xfrm>
            <a:off x="304800" y="1265613"/>
            <a:ext cx="8534400" cy="1312862"/>
          </a:xfrm>
        </p:spPr>
        <p:txBody>
          <a:bodyPr/>
          <a:lstStyle/>
          <a:p>
            <a:pPr marL="0" indent="0" eaLnBrk="1" hangingPunct="1">
              <a:buNone/>
            </a:pPr>
            <a:r>
              <a:rPr lang="en-US" altLang="en-US" sz="2800" dirty="0">
                <a:cs typeface="Arial" panose="020B0604020202020204" pitchFamily="34" charset="0"/>
              </a:rPr>
              <a:t>Each patch / region has a descriptor, which is a point in some high-dimensional feature space (e.g., SIFT).</a:t>
            </a:r>
          </a:p>
          <a:p>
            <a:pPr eaLnBrk="1" hangingPunct="1"/>
            <a:endParaRPr lang="en-US" altLang="en-US" sz="2800" dirty="0">
              <a:cs typeface="Arial" panose="020B0604020202020204" pitchFamily="34" charset="0"/>
            </a:endParaRPr>
          </a:p>
        </p:txBody>
      </p:sp>
      <p:sp>
        <p:nvSpPr>
          <p:cNvPr id="179204" name="Rectangle 30"/>
          <p:cNvSpPr>
            <a:spLocks noChangeArrowheads="1"/>
          </p:cNvSpPr>
          <p:nvPr/>
        </p:nvSpPr>
        <p:spPr bwMode="auto">
          <a:xfrm>
            <a:off x="1912938" y="3603625"/>
            <a:ext cx="722312"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944" tIns="46771" rIns="89944" bIns="46771" anchor="ctr">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FFFFFF"/>
              </a:solidFill>
            </a:endParaRPr>
          </a:p>
        </p:txBody>
      </p:sp>
      <p:sp>
        <p:nvSpPr>
          <p:cNvPr id="2" name="Rectangle 1"/>
          <p:cNvSpPr/>
          <p:nvPr/>
        </p:nvSpPr>
        <p:spPr bwMode="auto">
          <a:xfrm>
            <a:off x="860425" y="3048000"/>
            <a:ext cx="1284288" cy="1422400"/>
          </a:xfrm>
          <a:prstGeom prst="rect">
            <a:avLst/>
          </a:prstGeom>
          <a:solidFill>
            <a:schemeClr val="bg2">
              <a:lumMod val="20000"/>
              <a:lumOff val="80000"/>
            </a:schemeClr>
          </a:solidFill>
          <a:ln w="9525" cap="flat" cmpd="sng" algn="ctr">
            <a:solidFill>
              <a:schemeClr val="tx1"/>
            </a:solidFill>
            <a:prstDash val="solid"/>
            <a:round/>
            <a:headEnd type="none" w="med" len="med"/>
            <a:tailEnd type="none" w="med" len="med"/>
          </a:ln>
          <a:effectLst/>
        </p:spPr>
        <p:txBody>
          <a:bodyPr lIns="91380" tIns="45692" rIns="91380" bIns="45692"/>
          <a:lstStyle/>
          <a:p>
            <a:pPr defTabSz="913832" eaLnBrk="0" hangingPunct="0">
              <a:defRPr/>
            </a:pPr>
            <a:endParaRPr lang="en-US">
              <a:solidFill>
                <a:srgbClr val="000000"/>
              </a:solidFill>
            </a:endParaRPr>
          </a:p>
        </p:txBody>
      </p:sp>
      <p:sp>
        <p:nvSpPr>
          <p:cNvPr id="31" name="Rectangle 30"/>
          <p:cNvSpPr/>
          <p:nvPr/>
        </p:nvSpPr>
        <p:spPr bwMode="auto">
          <a:xfrm>
            <a:off x="860425" y="4608513"/>
            <a:ext cx="1284288" cy="1422400"/>
          </a:xfrm>
          <a:prstGeom prst="rect">
            <a:avLst/>
          </a:prstGeom>
          <a:solidFill>
            <a:schemeClr val="bg2">
              <a:lumMod val="20000"/>
              <a:lumOff val="80000"/>
            </a:schemeClr>
          </a:solidFill>
          <a:ln w="9525" cap="flat" cmpd="sng" algn="ctr">
            <a:solidFill>
              <a:schemeClr val="tx1"/>
            </a:solidFill>
            <a:prstDash val="solid"/>
            <a:round/>
            <a:headEnd type="none" w="med" len="med"/>
            <a:tailEnd type="none" w="med" len="med"/>
          </a:ln>
          <a:effectLst/>
        </p:spPr>
        <p:txBody>
          <a:bodyPr lIns="91380" tIns="45692" rIns="91380" bIns="45692"/>
          <a:lstStyle/>
          <a:p>
            <a:pPr defTabSz="913832" eaLnBrk="0" hangingPunct="0">
              <a:defRPr/>
            </a:pPr>
            <a:endParaRPr lang="en-US">
              <a:solidFill>
                <a:srgbClr val="000000"/>
              </a:solidFill>
            </a:endParaRPr>
          </a:p>
        </p:txBody>
      </p:sp>
      <p:sp>
        <p:nvSpPr>
          <p:cNvPr id="38" name="Rectangle 37"/>
          <p:cNvSpPr/>
          <p:nvPr/>
        </p:nvSpPr>
        <p:spPr bwMode="auto">
          <a:xfrm rot="4100336">
            <a:off x="1827213" y="3986213"/>
            <a:ext cx="244475" cy="219075"/>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defTabSz="913832" eaLnBrk="0" hangingPunct="0">
              <a:defRPr/>
            </a:pPr>
            <a:endParaRPr lang="en-US">
              <a:solidFill>
                <a:srgbClr val="000000"/>
              </a:solidFill>
            </a:endParaRPr>
          </a:p>
        </p:txBody>
      </p:sp>
      <p:sp>
        <p:nvSpPr>
          <p:cNvPr id="33" name="Rectangle 32"/>
          <p:cNvSpPr/>
          <p:nvPr/>
        </p:nvSpPr>
        <p:spPr bwMode="auto">
          <a:xfrm>
            <a:off x="1992313" y="3911600"/>
            <a:ext cx="1284287" cy="1422400"/>
          </a:xfrm>
          <a:prstGeom prst="rect">
            <a:avLst/>
          </a:prstGeom>
          <a:solidFill>
            <a:schemeClr val="bg2">
              <a:lumMod val="20000"/>
              <a:lumOff val="80000"/>
            </a:schemeClr>
          </a:solidFill>
          <a:ln w="9525" cap="flat" cmpd="sng" algn="ctr">
            <a:solidFill>
              <a:schemeClr val="tx1"/>
            </a:solidFill>
            <a:prstDash val="solid"/>
            <a:round/>
            <a:headEnd type="none" w="med" len="med"/>
            <a:tailEnd type="none" w="med" len="med"/>
          </a:ln>
          <a:effectLst/>
        </p:spPr>
        <p:txBody>
          <a:bodyPr lIns="91380" tIns="45692" rIns="91380" bIns="45692"/>
          <a:lstStyle/>
          <a:p>
            <a:pPr defTabSz="913832" eaLnBrk="0" hangingPunct="0">
              <a:defRPr/>
            </a:pPr>
            <a:endParaRPr lang="en-US">
              <a:solidFill>
                <a:srgbClr val="000000"/>
              </a:solidFill>
            </a:endParaRPr>
          </a:p>
        </p:txBody>
      </p:sp>
      <p:sp>
        <p:nvSpPr>
          <p:cNvPr id="34" name="Rectangle 33"/>
          <p:cNvSpPr/>
          <p:nvPr/>
        </p:nvSpPr>
        <p:spPr bwMode="auto">
          <a:xfrm rot="4425073">
            <a:off x="1284288" y="3273425"/>
            <a:ext cx="244475" cy="250825"/>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defTabSz="913832" eaLnBrk="0" hangingPunct="0">
              <a:defRPr/>
            </a:pPr>
            <a:endParaRPr lang="en-US">
              <a:solidFill>
                <a:srgbClr val="000000"/>
              </a:solidFill>
            </a:endParaRPr>
          </a:p>
        </p:txBody>
      </p:sp>
      <p:sp>
        <p:nvSpPr>
          <p:cNvPr id="35" name="Rectangle 34"/>
          <p:cNvSpPr/>
          <p:nvPr/>
        </p:nvSpPr>
        <p:spPr bwMode="auto">
          <a:xfrm rot="1660106">
            <a:off x="1430338" y="3343275"/>
            <a:ext cx="487362" cy="441325"/>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defTabSz="913832" eaLnBrk="0" hangingPunct="0">
              <a:defRPr/>
            </a:pPr>
            <a:endParaRPr lang="en-US">
              <a:solidFill>
                <a:srgbClr val="000000"/>
              </a:solidFill>
            </a:endParaRPr>
          </a:p>
        </p:txBody>
      </p:sp>
      <p:sp>
        <p:nvSpPr>
          <p:cNvPr id="36" name="Rectangle 35"/>
          <p:cNvSpPr/>
          <p:nvPr/>
        </p:nvSpPr>
        <p:spPr bwMode="auto">
          <a:xfrm rot="2887875">
            <a:off x="978694" y="5323681"/>
            <a:ext cx="244475" cy="220663"/>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defTabSz="913832" eaLnBrk="0" hangingPunct="0">
              <a:defRPr/>
            </a:pPr>
            <a:endParaRPr lang="en-US">
              <a:solidFill>
                <a:srgbClr val="000000"/>
              </a:solidFill>
            </a:endParaRPr>
          </a:p>
        </p:txBody>
      </p:sp>
      <p:sp>
        <p:nvSpPr>
          <p:cNvPr id="37" name="Rectangle 36"/>
          <p:cNvSpPr/>
          <p:nvPr/>
        </p:nvSpPr>
        <p:spPr bwMode="auto">
          <a:xfrm rot="5038897">
            <a:off x="1039813" y="3641725"/>
            <a:ext cx="246062" cy="249238"/>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defTabSz="913832" eaLnBrk="0" hangingPunct="0">
              <a:defRPr/>
            </a:pPr>
            <a:endParaRPr lang="en-US">
              <a:solidFill>
                <a:srgbClr val="000000"/>
              </a:solidFill>
            </a:endParaRPr>
          </a:p>
        </p:txBody>
      </p:sp>
      <p:sp>
        <p:nvSpPr>
          <p:cNvPr id="39" name="Rectangle 38"/>
          <p:cNvSpPr/>
          <p:nvPr/>
        </p:nvSpPr>
        <p:spPr bwMode="auto">
          <a:xfrm rot="5038897">
            <a:off x="1112044" y="4933157"/>
            <a:ext cx="244475" cy="249237"/>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defTabSz="913832" eaLnBrk="0" hangingPunct="0">
              <a:defRPr/>
            </a:pPr>
            <a:endParaRPr lang="en-US">
              <a:solidFill>
                <a:srgbClr val="000000"/>
              </a:solidFill>
            </a:endParaRPr>
          </a:p>
        </p:txBody>
      </p:sp>
      <p:sp>
        <p:nvSpPr>
          <p:cNvPr id="40" name="Rectangle 39"/>
          <p:cNvSpPr/>
          <p:nvPr/>
        </p:nvSpPr>
        <p:spPr bwMode="auto">
          <a:xfrm rot="4100336">
            <a:off x="2989263" y="4856162"/>
            <a:ext cx="242888" cy="220663"/>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defTabSz="913832" eaLnBrk="0" hangingPunct="0">
              <a:defRPr/>
            </a:pPr>
            <a:endParaRPr lang="en-US">
              <a:solidFill>
                <a:srgbClr val="000000"/>
              </a:solidFill>
            </a:endParaRPr>
          </a:p>
        </p:txBody>
      </p:sp>
      <p:sp>
        <p:nvSpPr>
          <p:cNvPr id="41" name="Rectangle 40"/>
          <p:cNvSpPr/>
          <p:nvPr/>
        </p:nvSpPr>
        <p:spPr bwMode="auto">
          <a:xfrm rot="823157">
            <a:off x="1255713" y="5381625"/>
            <a:ext cx="292100" cy="292100"/>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defTabSz="913832" eaLnBrk="0" hangingPunct="0">
              <a:defRPr/>
            </a:pPr>
            <a:endParaRPr lang="en-US">
              <a:solidFill>
                <a:srgbClr val="000000"/>
              </a:solidFill>
            </a:endParaRPr>
          </a:p>
        </p:txBody>
      </p:sp>
      <p:sp>
        <p:nvSpPr>
          <p:cNvPr id="42" name="Rectangle 41"/>
          <p:cNvSpPr/>
          <p:nvPr/>
        </p:nvSpPr>
        <p:spPr bwMode="auto">
          <a:xfrm rot="823157">
            <a:off x="2225675" y="4452938"/>
            <a:ext cx="292100" cy="292100"/>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defTabSz="913832" eaLnBrk="0" hangingPunct="0">
              <a:defRPr/>
            </a:pPr>
            <a:endParaRPr lang="en-US">
              <a:solidFill>
                <a:srgbClr val="000000"/>
              </a:solidFill>
            </a:endParaRPr>
          </a:p>
        </p:txBody>
      </p:sp>
      <p:sp>
        <p:nvSpPr>
          <p:cNvPr id="179217" name="TextBox 2"/>
          <p:cNvSpPr txBox="1">
            <a:spLocks noChangeArrowheads="1"/>
          </p:cNvSpPr>
          <p:nvPr/>
        </p:nvSpPr>
        <p:spPr bwMode="auto">
          <a:xfrm>
            <a:off x="3657600" y="5113338"/>
            <a:ext cx="2362200" cy="584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dirty="0">
                <a:solidFill>
                  <a:srgbClr val="000000"/>
                </a:solidFill>
              </a:rPr>
              <a:t>Descriptor feature space</a:t>
            </a:r>
          </a:p>
        </p:txBody>
      </p:sp>
      <p:cxnSp>
        <p:nvCxnSpPr>
          <p:cNvPr id="179218" name="Straight Arrow Connector 4"/>
          <p:cNvCxnSpPr>
            <a:cxnSpLocks noChangeShapeType="1"/>
          </p:cNvCxnSpPr>
          <p:nvPr/>
        </p:nvCxnSpPr>
        <p:spPr bwMode="auto">
          <a:xfrm flipV="1">
            <a:off x="3935413" y="3925888"/>
            <a:ext cx="1300164" cy="355600"/>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179219" name="Straight Arrow Connector 44"/>
          <p:cNvCxnSpPr>
            <a:cxnSpLocks noChangeShapeType="1"/>
          </p:cNvCxnSpPr>
          <p:nvPr/>
        </p:nvCxnSpPr>
        <p:spPr bwMode="auto">
          <a:xfrm flipV="1">
            <a:off x="3935413" y="2843213"/>
            <a:ext cx="0" cy="1438275"/>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179220" name="Straight Arrow Connector 47"/>
          <p:cNvCxnSpPr>
            <a:cxnSpLocks noChangeShapeType="1"/>
          </p:cNvCxnSpPr>
          <p:nvPr/>
        </p:nvCxnSpPr>
        <p:spPr bwMode="auto">
          <a:xfrm>
            <a:off x="3935413" y="4291013"/>
            <a:ext cx="1447800" cy="573087"/>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179221" name="Oval 14"/>
          <p:cNvSpPr>
            <a:spLocks noChangeArrowheads="1"/>
          </p:cNvSpPr>
          <p:nvPr/>
        </p:nvSpPr>
        <p:spPr bwMode="auto">
          <a:xfrm>
            <a:off x="4038600" y="3352800"/>
            <a:ext cx="152400" cy="128588"/>
          </a:xfrm>
          <a:prstGeom prst="ellipse">
            <a:avLst/>
          </a:prstGeom>
          <a:solidFill>
            <a:schemeClr val="tx1"/>
          </a:solidFill>
          <a:ln w="9525" algn="ctr">
            <a:solidFill>
              <a:schemeClr val="tx1"/>
            </a:solidFill>
            <a:round/>
            <a:headEnd/>
            <a:tailEnd/>
          </a:ln>
        </p:spPr>
        <p:txBody>
          <a:bodyPr lIns="91380" tIns="45692" rIns="91380" bIns="45692"/>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
        <p:nvSpPr>
          <p:cNvPr id="179222" name="Oval 56"/>
          <p:cNvSpPr>
            <a:spLocks noChangeArrowheads="1"/>
          </p:cNvSpPr>
          <p:nvPr/>
        </p:nvSpPr>
        <p:spPr bwMode="auto">
          <a:xfrm>
            <a:off x="4191000" y="3505200"/>
            <a:ext cx="152400" cy="128588"/>
          </a:xfrm>
          <a:prstGeom prst="ellipse">
            <a:avLst/>
          </a:prstGeom>
          <a:solidFill>
            <a:schemeClr val="tx1"/>
          </a:solidFill>
          <a:ln w="9525" algn="ctr">
            <a:solidFill>
              <a:schemeClr val="tx1"/>
            </a:solidFill>
            <a:round/>
            <a:headEnd/>
            <a:tailEnd/>
          </a:ln>
        </p:spPr>
        <p:txBody>
          <a:bodyPr lIns="91380" tIns="45692" rIns="91380" bIns="45692"/>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
        <p:nvSpPr>
          <p:cNvPr id="179223" name="Oval 57"/>
          <p:cNvSpPr>
            <a:spLocks noChangeArrowheads="1"/>
          </p:cNvSpPr>
          <p:nvPr/>
        </p:nvSpPr>
        <p:spPr bwMode="auto">
          <a:xfrm>
            <a:off x="4267200" y="3276600"/>
            <a:ext cx="152400" cy="128588"/>
          </a:xfrm>
          <a:prstGeom prst="ellipse">
            <a:avLst/>
          </a:prstGeom>
          <a:solidFill>
            <a:schemeClr val="tx1"/>
          </a:solidFill>
          <a:ln w="9525" algn="ctr">
            <a:solidFill>
              <a:schemeClr val="tx1"/>
            </a:solidFill>
            <a:round/>
            <a:headEnd/>
            <a:tailEnd/>
          </a:ln>
        </p:spPr>
        <p:txBody>
          <a:bodyPr lIns="91380" tIns="45692" rIns="91380" bIns="45692"/>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
        <p:nvSpPr>
          <p:cNvPr id="179224" name="Oval 58"/>
          <p:cNvSpPr>
            <a:spLocks noChangeArrowheads="1"/>
          </p:cNvSpPr>
          <p:nvPr/>
        </p:nvSpPr>
        <p:spPr bwMode="auto">
          <a:xfrm>
            <a:off x="4572000" y="3757613"/>
            <a:ext cx="152400" cy="128587"/>
          </a:xfrm>
          <a:prstGeom prst="ellipse">
            <a:avLst/>
          </a:prstGeom>
          <a:solidFill>
            <a:schemeClr val="tx1"/>
          </a:solidFill>
          <a:ln w="9525" algn="ctr">
            <a:solidFill>
              <a:schemeClr val="tx1"/>
            </a:solidFill>
            <a:round/>
            <a:headEnd/>
            <a:tailEnd/>
          </a:ln>
        </p:spPr>
        <p:txBody>
          <a:bodyPr lIns="91380" tIns="45692" rIns="91380" bIns="45692"/>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
        <p:nvSpPr>
          <p:cNvPr id="179225" name="Oval 59"/>
          <p:cNvSpPr>
            <a:spLocks noChangeArrowheads="1"/>
          </p:cNvSpPr>
          <p:nvPr/>
        </p:nvSpPr>
        <p:spPr bwMode="auto">
          <a:xfrm>
            <a:off x="4800600" y="3886200"/>
            <a:ext cx="152400" cy="128588"/>
          </a:xfrm>
          <a:prstGeom prst="ellipse">
            <a:avLst/>
          </a:prstGeom>
          <a:solidFill>
            <a:schemeClr val="tx1"/>
          </a:solidFill>
          <a:ln w="9525" algn="ctr">
            <a:solidFill>
              <a:schemeClr val="tx1"/>
            </a:solidFill>
            <a:round/>
            <a:headEnd/>
            <a:tailEnd/>
          </a:ln>
        </p:spPr>
        <p:txBody>
          <a:bodyPr lIns="91380" tIns="45692" rIns="91380" bIns="45692"/>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
        <p:nvSpPr>
          <p:cNvPr id="179226" name="Oval 60"/>
          <p:cNvSpPr>
            <a:spLocks noChangeArrowheads="1"/>
          </p:cNvSpPr>
          <p:nvPr/>
        </p:nvSpPr>
        <p:spPr bwMode="auto">
          <a:xfrm>
            <a:off x="4953000" y="3657600"/>
            <a:ext cx="152400" cy="128588"/>
          </a:xfrm>
          <a:prstGeom prst="ellipse">
            <a:avLst/>
          </a:prstGeom>
          <a:solidFill>
            <a:schemeClr val="tx1"/>
          </a:solidFill>
          <a:ln w="9525" algn="ctr">
            <a:solidFill>
              <a:schemeClr val="tx1"/>
            </a:solidFill>
            <a:round/>
            <a:headEnd/>
            <a:tailEnd/>
          </a:ln>
        </p:spPr>
        <p:txBody>
          <a:bodyPr lIns="91380" tIns="45692" rIns="91380" bIns="45692"/>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
        <p:nvSpPr>
          <p:cNvPr id="179227" name="Oval 61"/>
          <p:cNvSpPr>
            <a:spLocks noChangeArrowheads="1"/>
          </p:cNvSpPr>
          <p:nvPr/>
        </p:nvSpPr>
        <p:spPr bwMode="auto">
          <a:xfrm>
            <a:off x="5105400" y="3200400"/>
            <a:ext cx="152400" cy="128588"/>
          </a:xfrm>
          <a:prstGeom prst="ellipse">
            <a:avLst/>
          </a:prstGeom>
          <a:solidFill>
            <a:schemeClr val="tx1"/>
          </a:solidFill>
          <a:ln w="9525" algn="ctr">
            <a:solidFill>
              <a:schemeClr val="tx1"/>
            </a:solidFill>
            <a:round/>
            <a:headEnd/>
            <a:tailEnd/>
          </a:ln>
        </p:spPr>
        <p:txBody>
          <a:bodyPr lIns="91380" tIns="45692" rIns="91380" bIns="45692"/>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
        <p:nvSpPr>
          <p:cNvPr id="179228" name="Oval 62"/>
          <p:cNvSpPr>
            <a:spLocks noChangeArrowheads="1"/>
          </p:cNvSpPr>
          <p:nvPr/>
        </p:nvSpPr>
        <p:spPr bwMode="auto">
          <a:xfrm>
            <a:off x="5257800" y="3452813"/>
            <a:ext cx="152400" cy="128587"/>
          </a:xfrm>
          <a:prstGeom prst="ellipse">
            <a:avLst/>
          </a:prstGeom>
          <a:solidFill>
            <a:schemeClr val="tx1"/>
          </a:solidFill>
          <a:ln w="9525" algn="ctr">
            <a:solidFill>
              <a:schemeClr val="tx1"/>
            </a:solidFill>
            <a:round/>
            <a:headEnd/>
            <a:tailEnd/>
          </a:ln>
        </p:spPr>
        <p:txBody>
          <a:bodyPr lIns="91380" tIns="45692" rIns="91380" bIns="45692"/>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
        <p:nvSpPr>
          <p:cNvPr id="179229" name="Oval 63"/>
          <p:cNvSpPr>
            <a:spLocks noChangeArrowheads="1"/>
          </p:cNvSpPr>
          <p:nvPr/>
        </p:nvSpPr>
        <p:spPr bwMode="auto">
          <a:xfrm>
            <a:off x="5410200" y="3910013"/>
            <a:ext cx="152400" cy="128587"/>
          </a:xfrm>
          <a:prstGeom prst="ellipse">
            <a:avLst/>
          </a:prstGeom>
          <a:solidFill>
            <a:schemeClr val="tx1"/>
          </a:solidFill>
          <a:ln w="9525" algn="ctr">
            <a:solidFill>
              <a:schemeClr val="tx1"/>
            </a:solidFill>
            <a:round/>
            <a:headEnd/>
            <a:tailEnd/>
          </a:ln>
        </p:spPr>
        <p:txBody>
          <a:bodyPr lIns="91380" tIns="45692" rIns="91380" bIns="45692"/>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
        <p:nvSpPr>
          <p:cNvPr id="179230" name="Oval 64"/>
          <p:cNvSpPr>
            <a:spLocks noChangeArrowheads="1"/>
          </p:cNvSpPr>
          <p:nvPr/>
        </p:nvSpPr>
        <p:spPr bwMode="auto">
          <a:xfrm>
            <a:off x="4541838" y="4302125"/>
            <a:ext cx="152400" cy="128588"/>
          </a:xfrm>
          <a:prstGeom prst="ellipse">
            <a:avLst/>
          </a:prstGeom>
          <a:solidFill>
            <a:schemeClr val="tx1"/>
          </a:solidFill>
          <a:ln w="9525" algn="ctr">
            <a:solidFill>
              <a:schemeClr val="tx1"/>
            </a:solidFill>
            <a:round/>
            <a:headEnd/>
            <a:tailEnd/>
          </a:ln>
        </p:spPr>
        <p:txBody>
          <a:bodyPr lIns="91380" tIns="45692" rIns="91380" bIns="45692"/>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cxnSp>
        <p:nvCxnSpPr>
          <p:cNvPr id="179231" name="Curved Connector 16"/>
          <p:cNvCxnSpPr>
            <a:cxnSpLocks noChangeShapeType="1"/>
            <a:endCxn id="179224" idx="2"/>
          </p:cNvCxnSpPr>
          <p:nvPr/>
        </p:nvCxnSpPr>
        <p:spPr bwMode="auto">
          <a:xfrm>
            <a:off x="1674813" y="3405188"/>
            <a:ext cx="2897187" cy="415925"/>
          </a:xfrm>
          <a:prstGeom prst="curvedConnector3">
            <a:avLst>
              <a:gd name="adj1" fmla="val 50000"/>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179232" name="Curved Connector 18"/>
          <p:cNvCxnSpPr>
            <a:cxnSpLocks noChangeShapeType="1"/>
            <a:endCxn id="179225" idx="3"/>
          </p:cNvCxnSpPr>
          <p:nvPr/>
        </p:nvCxnSpPr>
        <p:spPr bwMode="auto">
          <a:xfrm flipV="1">
            <a:off x="2371725" y="3997325"/>
            <a:ext cx="2451100" cy="581025"/>
          </a:xfrm>
          <a:prstGeom prst="curvedConnector2">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179233" name="TextBox 42"/>
          <p:cNvSpPr txBox="1">
            <a:spLocks noChangeArrowheads="1"/>
          </p:cNvSpPr>
          <p:nvPr/>
        </p:nvSpPr>
        <p:spPr bwMode="auto">
          <a:xfrm>
            <a:off x="7567613" y="6550025"/>
            <a:ext cx="21097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400" dirty="0">
                <a:solidFill>
                  <a:schemeClr val="bg1">
                    <a:lumMod val="50000"/>
                  </a:schemeClr>
                </a:solidFill>
              </a:rPr>
              <a:t>Kristen </a:t>
            </a:r>
            <a:r>
              <a:rPr lang="en-US" altLang="en-US" sz="1400" dirty="0" err="1">
                <a:solidFill>
                  <a:schemeClr val="bg1">
                    <a:lumMod val="50000"/>
                  </a:schemeClr>
                </a:solidFill>
              </a:rPr>
              <a:t>Grauman</a:t>
            </a:r>
            <a:endParaRPr lang="en-US" altLang="en-US" sz="1400" dirty="0">
              <a:solidFill>
                <a:schemeClr val="bg1">
                  <a:lumMod val="50000"/>
                </a:schemeClr>
              </a:solidFill>
            </a:endParaRPr>
          </a:p>
        </p:txBody>
      </p:sp>
    </p:spTree>
    <p:extLst>
      <p:ext uri="{BB962C8B-B14F-4D97-AF65-F5344CB8AC3E}">
        <p14:creationId xmlns:p14="http://schemas.microsoft.com/office/powerpoint/2010/main" val="38949721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Title 1"/>
          <p:cNvSpPr>
            <a:spLocks noGrp="1"/>
          </p:cNvSpPr>
          <p:nvPr>
            <p:ph type="title"/>
          </p:nvPr>
        </p:nvSpPr>
        <p:spPr>
          <a:xfrm>
            <a:off x="457200" y="33338"/>
            <a:ext cx="8229600" cy="1143000"/>
          </a:xfrm>
        </p:spPr>
        <p:txBody>
          <a:bodyPr/>
          <a:lstStyle/>
          <a:p>
            <a:pPr eaLnBrk="1" hangingPunct="1"/>
            <a:r>
              <a:rPr lang="en-US" altLang="en-US"/>
              <a:t>Indexing local features</a:t>
            </a:r>
          </a:p>
        </p:txBody>
      </p:sp>
      <p:sp>
        <p:nvSpPr>
          <p:cNvPr id="180227" name="Rectangle 3"/>
          <p:cNvSpPr>
            <a:spLocks noChangeArrowheads="1"/>
          </p:cNvSpPr>
          <p:nvPr/>
        </p:nvSpPr>
        <p:spPr bwMode="auto">
          <a:xfrm>
            <a:off x="457200" y="1074738"/>
            <a:ext cx="82296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lstStyle>
            <a:lvl1pPr marL="341313" indent="-341313"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buFontTx/>
              <a:buNone/>
            </a:pPr>
            <a:endParaRPr lang="en-US" altLang="en-US" sz="2400">
              <a:solidFill>
                <a:srgbClr val="FFFFFF"/>
              </a:solidFill>
              <a:latin typeface="Trebuchet MS" panose="020B0603020202020204" pitchFamily="34" charset="0"/>
            </a:endParaRPr>
          </a:p>
        </p:txBody>
      </p:sp>
      <p:sp>
        <p:nvSpPr>
          <p:cNvPr id="180228" name="Content Placeholder 8"/>
          <p:cNvSpPr>
            <a:spLocks noGrp="1"/>
          </p:cNvSpPr>
          <p:nvPr>
            <p:ph idx="4294967295"/>
          </p:nvPr>
        </p:nvSpPr>
        <p:spPr>
          <a:xfrm>
            <a:off x="457200" y="1219200"/>
            <a:ext cx="8686800" cy="3733800"/>
          </a:xfrm>
        </p:spPr>
        <p:txBody>
          <a:bodyPr/>
          <a:lstStyle/>
          <a:p>
            <a:pPr eaLnBrk="1" hangingPunct="1"/>
            <a:r>
              <a:rPr lang="en-US" altLang="en-US" sz="2800" dirty="0"/>
              <a:t>When we see close points in feature space, we have similar descriptors, which indicates similar local content.</a:t>
            </a:r>
          </a:p>
          <a:p>
            <a:pPr eaLnBrk="1" hangingPunct="1"/>
            <a:endParaRPr lang="en-US" altLang="en-US" sz="2800" dirty="0"/>
          </a:p>
          <a:p>
            <a:pPr eaLnBrk="1" hangingPunct="1"/>
            <a:endParaRPr lang="en-US" altLang="en-US" sz="2800" dirty="0"/>
          </a:p>
          <a:p>
            <a:pPr eaLnBrk="1" hangingPunct="1"/>
            <a:endParaRPr lang="en-US" altLang="en-US" sz="2800" dirty="0"/>
          </a:p>
          <a:p>
            <a:pPr eaLnBrk="1" hangingPunct="1">
              <a:buFontTx/>
              <a:buNone/>
            </a:pPr>
            <a:endParaRPr lang="en-US" altLang="en-US" sz="2800" dirty="0"/>
          </a:p>
          <a:p>
            <a:pPr eaLnBrk="1" hangingPunct="1">
              <a:buFontTx/>
              <a:buNone/>
            </a:pPr>
            <a:endParaRPr lang="en-US" altLang="en-US" sz="2800" dirty="0"/>
          </a:p>
        </p:txBody>
      </p:sp>
      <p:sp>
        <p:nvSpPr>
          <p:cNvPr id="180229" name="Rectangle 30"/>
          <p:cNvSpPr>
            <a:spLocks noChangeArrowheads="1"/>
          </p:cNvSpPr>
          <p:nvPr/>
        </p:nvSpPr>
        <p:spPr bwMode="auto">
          <a:xfrm>
            <a:off x="1912938" y="3603625"/>
            <a:ext cx="722312"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944" tIns="46771" rIns="89944" bIns="46771" anchor="ctr">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FFFFFF"/>
              </a:solidFill>
            </a:endParaRPr>
          </a:p>
        </p:txBody>
      </p:sp>
      <p:sp>
        <p:nvSpPr>
          <p:cNvPr id="8" name="Rectangle 7"/>
          <p:cNvSpPr/>
          <p:nvPr/>
        </p:nvSpPr>
        <p:spPr bwMode="auto">
          <a:xfrm>
            <a:off x="860425" y="3048000"/>
            <a:ext cx="1284288" cy="1422400"/>
          </a:xfrm>
          <a:prstGeom prst="rect">
            <a:avLst/>
          </a:prstGeom>
          <a:solidFill>
            <a:schemeClr val="bg2">
              <a:lumMod val="20000"/>
              <a:lumOff val="80000"/>
            </a:schemeClr>
          </a:solidFill>
          <a:ln w="9525" cap="flat" cmpd="sng" algn="ctr">
            <a:solidFill>
              <a:schemeClr val="tx1"/>
            </a:solidFill>
            <a:prstDash val="solid"/>
            <a:round/>
            <a:headEnd type="none" w="med" len="med"/>
            <a:tailEnd type="none" w="med" len="med"/>
          </a:ln>
          <a:effectLst/>
        </p:spPr>
        <p:txBody>
          <a:bodyPr lIns="91380" tIns="45692" rIns="91380" bIns="45692"/>
          <a:lstStyle/>
          <a:p>
            <a:pPr defTabSz="913832" eaLnBrk="0" hangingPunct="0">
              <a:defRPr/>
            </a:pPr>
            <a:endParaRPr lang="en-US">
              <a:solidFill>
                <a:srgbClr val="000000"/>
              </a:solidFill>
            </a:endParaRPr>
          </a:p>
        </p:txBody>
      </p:sp>
      <p:sp>
        <p:nvSpPr>
          <p:cNvPr id="9" name="Rectangle 8"/>
          <p:cNvSpPr/>
          <p:nvPr/>
        </p:nvSpPr>
        <p:spPr bwMode="auto">
          <a:xfrm>
            <a:off x="860425" y="4608513"/>
            <a:ext cx="1284288" cy="1422400"/>
          </a:xfrm>
          <a:prstGeom prst="rect">
            <a:avLst/>
          </a:prstGeom>
          <a:solidFill>
            <a:schemeClr val="bg2">
              <a:lumMod val="20000"/>
              <a:lumOff val="80000"/>
            </a:schemeClr>
          </a:solidFill>
          <a:ln w="9525" cap="flat" cmpd="sng" algn="ctr">
            <a:solidFill>
              <a:schemeClr val="tx1"/>
            </a:solidFill>
            <a:prstDash val="solid"/>
            <a:round/>
            <a:headEnd type="none" w="med" len="med"/>
            <a:tailEnd type="none" w="med" len="med"/>
          </a:ln>
          <a:effectLst/>
        </p:spPr>
        <p:txBody>
          <a:bodyPr lIns="91380" tIns="45692" rIns="91380" bIns="45692"/>
          <a:lstStyle/>
          <a:p>
            <a:pPr defTabSz="913832" eaLnBrk="0" hangingPunct="0">
              <a:defRPr/>
            </a:pPr>
            <a:endParaRPr lang="en-US">
              <a:solidFill>
                <a:srgbClr val="000000"/>
              </a:solidFill>
            </a:endParaRPr>
          </a:p>
        </p:txBody>
      </p:sp>
      <p:sp>
        <p:nvSpPr>
          <p:cNvPr id="15" name="Rectangle 14"/>
          <p:cNvSpPr/>
          <p:nvPr/>
        </p:nvSpPr>
        <p:spPr bwMode="auto">
          <a:xfrm rot="4100336">
            <a:off x="1827213" y="3986213"/>
            <a:ext cx="244475" cy="219075"/>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defTabSz="913832" eaLnBrk="0" hangingPunct="0">
              <a:defRPr/>
            </a:pPr>
            <a:endParaRPr lang="en-US">
              <a:solidFill>
                <a:srgbClr val="000000"/>
              </a:solidFill>
            </a:endParaRPr>
          </a:p>
        </p:txBody>
      </p:sp>
      <p:sp>
        <p:nvSpPr>
          <p:cNvPr id="10" name="Rectangle 9"/>
          <p:cNvSpPr/>
          <p:nvPr/>
        </p:nvSpPr>
        <p:spPr bwMode="auto">
          <a:xfrm>
            <a:off x="1992313" y="3911600"/>
            <a:ext cx="1284287" cy="1422400"/>
          </a:xfrm>
          <a:prstGeom prst="rect">
            <a:avLst/>
          </a:prstGeom>
          <a:solidFill>
            <a:schemeClr val="bg2">
              <a:lumMod val="20000"/>
              <a:lumOff val="80000"/>
            </a:schemeClr>
          </a:solidFill>
          <a:ln w="9525" cap="flat" cmpd="sng" algn="ctr">
            <a:solidFill>
              <a:schemeClr val="tx1"/>
            </a:solidFill>
            <a:prstDash val="solid"/>
            <a:round/>
            <a:headEnd type="none" w="med" len="med"/>
            <a:tailEnd type="none" w="med" len="med"/>
          </a:ln>
          <a:effectLst/>
        </p:spPr>
        <p:txBody>
          <a:bodyPr lIns="91380" tIns="45692" rIns="91380" bIns="45692"/>
          <a:lstStyle/>
          <a:p>
            <a:pPr defTabSz="913832" eaLnBrk="0" hangingPunct="0">
              <a:defRPr/>
            </a:pPr>
            <a:endParaRPr lang="en-US">
              <a:solidFill>
                <a:srgbClr val="000000"/>
              </a:solidFill>
            </a:endParaRPr>
          </a:p>
        </p:txBody>
      </p:sp>
      <p:sp>
        <p:nvSpPr>
          <p:cNvPr id="11" name="Rectangle 10"/>
          <p:cNvSpPr/>
          <p:nvPr/>
        </p:nvSpPr>
        <p:spPr bwMode="auto">
          <a:xfrm rot="4425073">
            <a:off x="1284288" y="3273425"/>
            <a:ext cx="244475" cy="250825"/>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defTabSz="913832" eaLnBrk="0" hangingPunct="0">
              <a:defRPr/>
            </a:pPr>
            <a:endParaRPr lang="en-US">
              <a:solidFill>
                <a:srgbClr val="000000"/>
              </a:solidFill>
            </a:endParaRPr>
          </a:p>
        </p:txBody>
      </p:sp>
      <p:sp>
        <p:nvSpPr>
          <p:cNvPr id="12" name="Rectangle 11"/>
          <p:cNvSpPr/>
          <p:nvPr/>
        </p:nvSpPr>
        <p:spPr bwMode="auto">
          <a:xfrm rot="1660106">
            <a:off x="1430338" y="3343275"/>
            <a:ext cx="487362" cy="441325"/>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defTabSz="913832" eaLnBrk="0" hangingPunct="0">
              <a:defRPr/>
            </a:pPr>
            <a:endParaRPr lang="en-US">
              <a:solidFill>
                <a:srgbClr val="000000"/>
              </a:solidFill>
            </a:endParaRPr>
          </a:p>
        </p:txBody>
      </p:sp>
      <p:sp>
        <p:nvSpPr>
          <p:cNvPr id="13" name="Rectangle 12"/>
          <p:cNvSpPr/>
          <p:nvPr/>
        </p:nvSpPr>
        <p:spPr bwMode="auto">
          <a:xfrm rot="2887875">
            <a:off x="978694" y="5323681"/>
            <a:ext cx="244475" cy="220663"/>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defTabSz="913832" eaLnBrk="0" hangingPunct="0">
              <a:defRPr/>
            </a:pPr>
            <a:endParaRPr lang="en-US">
              <a:solidFill>
                <a:srgbClr val="000000"/>
              </a:solidFill>
            </a:endParaRPr>
          </a:p>
        </p:txBody>
      </p:sp>
      <p:sp>
        <p:nvSpPr>
          <p:cNvPr id="14" name="Rectangle 13"/>
          <p:cNvSpPr/>
          <p:nvPr/>
        </p:nvSpPr>
        <p:spPr bwMode="auto">
          <a:xfrm rot="5038897">
            <a:off x="1039813" y="3641725"/>
            <a:ext cx="246062" cy="249238"/>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defTabSz="913832" eaLnBrk="0" hangingPunct="0">
              <a:defRPr/>
            </a:pPr>
            <a:endParaRPr lang="en-US">
              <a:solidFill>
                <a:srgbClr val="000000"/>
              </a:solidFill>
            </a:endParaRPr>
          </a:p>
        </p:txBody>
      </p:sp>
      <p:sp>
        <p:nvSpPr>
          <p:cNvPr id="16" name="Rectangle 15"/>
          <p:cNvSpPr/>
          <p:nvPr/>
        </p:nvSpPr>
        <p:spPr bwMode="auto">
          <a:xfrm rot="5038897">
            <a:off x="1112044" y="4933157"/>
            <a:ext cx="244475" cy="249237"/>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defTabSz="913832" eaLnBrk="0" hangingPunct="0">
              <a:defRPr/>
            </a:pPr>
            <a:endParaRPr lang="en-US">
              <a:solidFill>
                <a:srgbClr val="000000"/>
              </a:solidFill>
            </a:endParaRPr>
          </a:p>
        </p:txBody>
      </p:sp>
      <p:sp>
        <p:nvSpPr>
          <p:cNvPr id="17" name="Rectangle 16"/>
          <p:cNvSpPr/>
          <p:nvPr/>
        </p:nvSpPr>
        <p:spPr bwMode="auto">
          <a:xfrm rot="4100336">
            <a:off x="2989263" y="4856162"/>
            <a:ext cx="242888" cy="220663"/>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defTabSz="913832" eaLnBrk="0" hangingPunct="0">
              <a:defRPr/>
            </a:pPr>
            <a:endParaRPr lang="en-US">
              <a:solidFill>
                <a:srgbClr val="000000"/>
              </a:solidFill>
            </a:endParaRPr>
          </a:p>
        </p:txBody>
      </p:sp>
      <p:sp>
        <p:nvSpPr>
          <p:cNvPr id="18" name="Rectangle 17"/>
          <p:cNvSpPr/>
          <p:nvPr/>
        </p:nvSpPr>
        <p:spPr bwMode="auto">
          <a:xfrm rot="823157">
            <a:off x="1255713" y="5381625"/>
            <a:ext cx="292100" cy="292100"/>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defTabSz="913832" eaLnBrk="0" hangingPunct="0">
              <a:defRPr/>
            </a:pPr>
            <a:endParaRPr lang="en-US">
              <a:solidFill>
                <a:srgbClr val="000000"/>
              </a:solidFill>
            </a:endParaRPr>
          </a:p>
        </p:txBody>
      </p:sp>
      <p:sp>
        <p:nvSpPr>
          <p:cNvPr id="19" name="Rectangle 18"/>
          <p:cNvSpPr/>
          <p:nvPr/>
        </p:nvSpPr>
        <p:spPr bwMode="auto">
          <a:xfrm rot="823157">
            <a:off x="2225675" y="4452938"/>
            <a:ext cx="292100" cy="292100"/>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defTabSz="913832" eaLnBrk="0" hangingPunct="0">
              <a:defRPr/>
            </a:pPr>
            <a:endParaRPr lang="en-US">
              <a:solidFill>
                <a:srgbClr val="000000"/>
              </a:solidFill>
            </a:endParaRPr>
          </a:p>
        </p:txBody>
      </p:sp>
      <p:sp>
        <p:nvSpPr>
          <p:cNvPr id="180242" name="TextBox 19"/>
          <p:cNvSpPr txBox="1">
            <a:spLocks noChangeArrowheads="1"/>
          </p:cNvSpPr>
          <p:nvPr/>
        </p:nvSpPr>
        <p:spPr bwMode="auto">
          <a:xfrm>
            <a:off x="3657600" y="5113338"/>
            <a:ext cx="2362200" cy="584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dirty="0">
                <a:solidFill>
                  <a:srgbClr val="000000"/>
                </a:solidFill>
              </a:rPr>
              <a:t>Descriptor feature space</a:t>
            </a:r>
          </a:p>
        </p:txBody>
      </p:sp>
      <p:cxnSp>
        <p:nvCxnSpPr>
          <p:cNvPr id="180244" name="Straight Arrow Connector 21"/>
          <p:cNvCxnSpPr>
            <a:cxnSpLocks noChangeShapeType="1"/>
          </p:cNvCxnSpPr>
          <p:nvPr/>
        </p:nvCxnSpPr>
        <p:spPr bwMode="auto">
          <a:xfrm flipV="1">
            <a:off x="3935413" y="2843213"/>
            <a:ext cx="0" cy="1438275"/>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180245" name="Straight Arrow Connector 22"/>
          <p:cNvCxnSpPr>
            <a:cxnSpLocks noChangeShapeType="1"/>
          </p:cNvCxnSpPr>
          <p:nvPr/>
        </p:nvCxnSpPr>
        <p:spPr bwMode="auto">
          <a:xfrm>
            <a:off x="3935413" y="4291013"/>
            <a:ext cx="1447800" cy="573087"/>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180246" name="Oval 23"/>
          <p:cNvSpPr>
            <a:spLocks noChangeArrowheads="1"/>
          </p:cNvSpPr>
          <p:nvPr/>
        </p:nvSpPr>
        <p:spPr bwMode="auto">
          <a:xfrm>
            <a:off x="4038600" y="3352800"/>
            <a:ext cx="152400" cy="128588"/>
          </a:xfrm>
          <a:prstGeom prst="ellipse">
            <a:avLst/>
          </a:prstGeom>
          <a:solidFill>
            <a:schemeClr val="tx1"/>
          </a:solidFill>
          <a:ln w="9525" algn="ctr">
            <a:solidFill>
              <a:schemeClr val="tx1"/>
            </a:solidFill>
            <a:round/>
            <a:headEnd/>
            <a:tailEnd/>
          </a:ln>
        </p:spPr>
        <p:txBody>
          <a:bodyPr lIns="91380" tIns="45692" rIns="91380" bIns="45692"/>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
        <p:nvSpPr>
          <p:cNvPr id="180247" name="Oval 24"/>
          <p:cNvSpPr>
            <a:spLocks noChangeArrowheads="1"/>
          </p:cNvSpPr>
          <p:nvPr/>
        </p:nvSpPr>
        <p:spPr bwMode="auto">
          <a:xfrm>
            <a:off x="4191000" y="3505200"/>
            <a:ext cx="152400" cy="128588"/>
          </a:xfrm>
          <a:prstGeom prst="ellipse">
            <a:avLst/>
          </a:prstGeom>
          <a:solidFill>
            <a:schemeClr val="tx1"/>
          </a:solidFill>
          <a:ln w="9525" algn="ctr">
            <a:solidFill>
              <a:schemeClr val="tx1"/>
            </a:solidFill>
            <a:round/>
            <a:headEnd/>
            <a:tailEnd/>
          </a:ln>
        </p:spPr>
        <p:txBody>
          <a:bodyPr lIns="91380" tIns="45692" rIns="91380" bIns="45692"/>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
        <p:nvSpPr>
          <p:cNvPr id="180248" name="Oval 25"/>
          <p:cNvSpPr>
            <a:spLocks noChangeArrowheads="1"/>
          </p:cNvSpPr>
          <p:nvPr/>
        </p:nvSpPr>
        <p:spPr bwMode="auto">
          <a:xfrm>
            <a:off x="4267200" y="3276600"/>
            <a:ext cx="152400" cy="128588"/>
          </a:xfrm>
          <a:prstGeom prst="ellipse">
            <a:avLst/>
          </a:prstGeom>
          <a:solidFill>
            <a:schemeClr val="tx1"/>
          </a:solidFill>
          <a:ln w="9525" algn="ctr">
            <a:solidFill>
              <a:schemeClr val="tx1"/>
            </a:solidFill>
            <a:round/>
            <a:headEnd/>
            <a:tailEnd/>
          </a:ln>
        </p:spPr>
        <p:txBody>
          <a:bodyPr lIns="91380" tIns="45692" rIns="91380" bIns="45692"/>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
        <p:nvSpPr>
          <p:cNvPr id="180249" name="Oval 26"/>
          <p:cNvSpPr>
            <a:spLocks noChangeArrowheads="1"/>
          </p:cNvSpPr>
          <p:nvPr/>
        </p:nvSpPr>
        <p:spPr bwMode="auto">
          <a:xfrm>
            <a:off x="4572000" y="3757613"/>
            <a:ext cx="152400" cy="128587"/>
          </a:xfrm>
          <a:prstGeom prst="ellipse">
            <a:avLst/>
          </a:prstGeom>
          <a:solidFill>
            <a:schemeClr val="tx1"/>
          </a:solidFill>
          <a:ln w="9525" algn="ctr">
            <a:solidFill>
              <a:schemeClr val="tx1"/>
            </a:solidFill>
            <a:round/>
            <a:headEnd/>
            <a:tailEnd/>
          </a:ln>
        </p:spPr>
        <p:txBody>
          <a:bodyPr lIns="91380" tIns="45692" rIns="91380" bIns="45692"/>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
        <p:nvSpPr>
          <p:cNvPr id="180250" name="Oval 27"/>
          <p:cNvSpPr>
            <a:spLocks noChangeArrowheads="1"/>
          </p:cNvSpPr>
          <p:nvPr/>
        </p:nvSpPr>
        <p:spPr bwMode="auto">
          <a:xfrm>
            <a:off x="4800600" y="3886200"/>
            <a:ext cx="152400" cy="128588"/>
          </a:xfrm>
          <a:prstGeom prst="ellipse">
            <a:avLst/>
          </a:prstGeom>
          <a:solidFill>
            <a:schemeClr val="tx1"/>
          </a:solidFill>
          <a:ln w="9525" algn="ctr">
            <a:solidFill>
              <a:schemeClr val="tx1"/>
            </a:solidFill>
            <a:round/>
            <a:headEnd/>
            <a:tailEnd/>
          </a:ln>
        </p:spPr>
        <p:txBody>
          <a:bodyPr lIns="91380" tIns="45692" rIns="91380" bIns="45692"/>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
        <p:nvSpPr>
          <p:cNvPr id="180251" name="Oval 28"/>
          <p:cNvSpPr>
            <a:spLocks noChangeArrowheads="1"/>
          </p:cNvSpPr>
          <p:nvPr/>
        </p:nvSpPr>
        <p:spPr bwMode="auto">
          <a:xfrm>
            <a:off x="4953000" y="3657600"/>
            <a:ext cx="152400" cy="128588"/>
          </a:xfrm>
          <a:prstGeom prst="ellipse">
            <a:avLst/>
          </a:prstGeom>
          <a:solidFill>
            <a:schemeClr val="tx1"/>
          </a:solidFill>
          <a:ln w="9525" algn="ctr">
            <a:solidFill>
              <a:schemeClr val="tx1"/>
            </a:solidFill>
            <a:round/>
            <a:headEnd/>
            <a:tailEnd/>
          </a:ln>
        </p:spPr>
        <p:txBody>
          <a:bodyPr lIns="91380" tIns="45692" rIns="91380" bIns="45692"/>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
        <p:nvSpPr>
          <p:cNvPr id="180252" name="Oval 29"/>
          <p:cNvSpPr>
            <a:spLocks noChangeArrowheads="1"/>
          </p:cNvSpPr>
          <p:nvPr/>
        </p:nvSpPr>
        <p:spPr bwMode="auto">
          <a:xfrm>
            <a:off x="5105400" y="3200400"/>
            <a:ext cx="152400" cy="128588"/>
          </a:xfrm>
          <a:prstGeom prst="ellipse">
            <a:avLst/>
          </a:prstGeom>
          <a:solidFill>
            <a:schemeClr val="tx1"/>
          </a:solidFill>
          <a:ln w="9525" algn="ctr">
            <a:solidFill>
              <a:schemeClr val="tx1"/>
            </a:solidFill>
            <a:round/>
            <a:headEnd/>
            <a:tailEnd/>
          </a:ln>
        </p:spPr>
        <p:txBody>
          <a:bodyPr lIns="91380" tIns="45692" rIns="91380" bIns="45692"/>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
        <p:nvSpPr>
          <p:cNvPr id="180253" name="Oval 30"/>
          <p:cNvSpPr>
            <a:spLocks noChangeArrowheads="1"/>
          </p:cNvSpPr>
          <p:nvPr/>
        </p:nvSpPr>
        <p:spPr bwMode="auto">
          <a:xfrm>
            <a:off x="5257800" y="3452813"/>
            <a:ext cx="152400" cy="128587"/>
          </a:xfrm>
          <a:prstGeom prst="ellipse">
            <a:avLst/>
          </a:prstGeom>
          <a:solidFill>
            <a:schemeClr val="tx1"/>
          </a:solidFill>
          <a:ln w="9525" algn="ctr">
            <a:solidFill>
              <a:schemeClr val="tx1"/>
            </a:solidFill>
            <a:round/>
            <a:headEnd/>
            <a:tailEnd/>
          </a:ln>
        </p:spPr>
        <p:txBody>
          <a:bodyPr lIns="91380" tIns="45692" rIns="91380" bIns="45692"/>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
        <p:nvSpPr>
          <p:cNvPr id="180254" name="Oval 31"/>
          <p:cNvSpPr>
            <a:spLocks noChangeArrowheads="1"/>
          </p:cNvSpPr>
          <p:nvPr/>
        </p:nvSpPr>
        <p:spPr bwMode="auto">
          <a:xfrm>
            <a:off x="5410200" y="3910013"/>
            <a:ext cx="152400" cy="128587"/>
          </a:xfrm>
          <a:prstGeom prst="ellipse">
            <a:avLst/>
          </a:prstGeom>
          <a:solidFill>
            <a:schemeClr val="tx1"/>
          </a:solidFill>
          <a:ln w="9525" algn="ctr">
            <a:solidFill>
              <a:schemeClr val="tx1"/>
            </a:solidFill>
            <a:round/>
            <a:headEnd/>
            <a:tailEnd/>
          </a:ln>
        </p:spPr>
        <p:txBody>
          <a:bodyPr lIns="91380" tIns="45692" rIns="91380" bIns="45692"/>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
        <p:nvSpPr>
          <p:cNvPr id="180255" name="Oval 32"/>
          <p:cNvSpPr>
            <a:spLocks noChangeArrowheads="1"/>
          </p:cNvSpPr>
          <p:nvPr/>
        </p:nvSpPr>
        <p:spPr bwMode="auto">
          <a:xfrm>
            <a:off x="4541838" y="4302125"/>
            <a:ext cx="152400" cy="128588"/>
          </a:xfrm>
          <a:prstGeom prst="ellipse">
            <a:avLst/>
          </a:prstGeom>
          <a:solidFill>
            <a:schemeClr val="tx1"/>
          </a:solidFill>
          <a:ln w="9525" algn="ctr">
            <a:solidFill>
              <a:schemeClr val="tx1"/>
            </a:solidFill>
            <a:round/>
            <a:headEnd/>
            <a:tailEnd/>
          </a:ln>
        </p:spPr>
        <p:txBody>
          <a:bodyPr lIns="91380" tIns="45692" rIns="91380" bIns="45692"/>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cxnSp>
        <p:nvCxnSpPr>
          <p:cNvPr id="180256" name="Curved Connector 33"/>
          <p:cNvCxnSpPr>
            <a:cxnSpLocks noChangeShapeType="1"/>
            <a:endCxn id="180249" idx="2"/>
          </p:cNvCxnSpPr>
          <p:nvPr/>
        </p:nvCxnSpPr>
        <p:spPr bwMode="auto">
          <a:xfrm>
            <a:off x="1674813" y="3405188"/>
            <a:ext cx="2897187" cy="415925"/>
          </a:xfrm>
          <a:prstGeom prst="curvedConnector3">
            <a:avLst>
              <a:gd name="adj1" fmla="val 50000"/>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180257" name="Curved Connector 34"/>
          <p:cNvCxnSpPr>
            <a:cxnSpLocks noChangeShapeType="1"/>
            <a:endCxn id="180250" idx="3"/>
          </p:cNvCxnSpPr>
          <p:nvPr/>
        </p:nvCxnSpPr>
        <p:spPr bwMode="auto">
          <a:xfrm flipV="1">
            <a:off x="2371725" y="3997325"/>
            <a:ext cx="2451100" cy="581025"/>
          </a:xfrm>
          <a:prstGeom prst="curvedConnector2">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180258" name="TextBox 35"/>
          <p:cNvSpPr txBox="1">
            <a:spLocks noChangeArrowheads="1"/>
          </p:cNvSpPr>
          <p:nvPr/>
        </p:nvSpPr>
        <p:spPr bwMode="auto">
          <a:xfrm>
            <a:off x="963613" y="6027738"/>
            <a:ext cx="2362200" cy="338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dirty="0">
                <a:solidFill>
                  <a:srgbClr val="000000"/>
                </a:solidFill>
              </a:rPr>
              <a:t>Database images</a:t>
            </a:r>
          </a:p>
        </p:txBody>
      </p:sp>
      <p:sp>
        <p:nvSpPr>
          <p:cNvPr id="37" name="Rectangle 36"/>
          <p:cNvSpPr/>
          <p:nvPr/>
        </p:nvSpPr>
        <p:spPr bwMode="auto">
          <a:xfrm>
            <a:off x="6781800" y="3481388"/>
            <a:ext cx="1284288" cy="1423987"/>
          </a:xfrm>
          <a:prstGeom prst="rect">
            <a:avLst/>
          </a:prstGeom>
          <a:solidFill>
            <a:schemeClr val="bg2">
              <a:lumMod val="20000"/>
              <a:lumOff val="80000"/>
            </a:schemeClr>
          </a:solidFill>
          <a:ln w="9525" cap="flat" cmpd="sng" algn="ctr">
            <a:solidFill>
              <a:schemeClr val="tx1"/>
            </a:solidFill>
            <a:prstDash val="solid"/>
            <a:round/>
            <a:headEnd type="none" w="med" len="med"/>
            <a:tailEnd type="none" w="med" len="med"/>
          </a:ln>
          <a:effectLst/>
        </p:spPr>
        <p:txBody>
          <a:bodyPr lIns="91380" tIns="45692" rIns="91380" bIns="45692"/>
          <a:lstStyle/>
          <a:p>
            <a:pPr defTabSz="913832" eaLnBrk="0" hangingPunct="0">
              <a:defRPr/>
            </a:pPr>
            <a:endParaRPr lang="en-US">
              <a:solidFill>
                <a:srgbClr val="000000"/>
              </a:solidFill>
            </a:endParaRPr>
          </a:p>
        </p:txBody>
      </p:sp>
      <p:sp>
        <p:nvSpPr>
          <p:cNvPr id="38" name="TextBox 37"/>
          <p:cNvSpPr txBox="1">
            <a:spLocks noChangeArrowheads="1"/>
          </p:cNvSpPr>
          <p:nvPr/>
        </p:nvSpPr>
        <p:spPr bwMode="auto">
          <a:xfrm>
            <a:off x="6461592" y="4954226"/>
            <a:ext cx="1905000" cy="338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dirty="0">
                <a:solidFill>
                  <a:srgbClr val="000000"/>
                </a:solidFill>
              </a:rPr>
              <a:t>Query image</a:t>
            </a:r>
          </a:p>
        </p:txBody>
      </p:sp>
      <p:sp>
        <p:nvSpPr>
          <p:cNvPr id="39" name="Rectangle 38"/>
          <p:cNvSpPr/>
          <p:nvPr/>
        </p:nvSpPr>
        <p:spPr bwMode="auto">
          <a:xfrm rot="2887875">
            <a:off x="7357269" y="4058444"/>
            <a:ext cx="242887" cy="219075"/>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defTabSz="913832" eaLnBrk="0" hangingPunct="0">
              <a:defRPr/>
            </a:pPr>
            <a:endParaRPr lang="en-US">
              <a:solidFill>
                <a:srgbClr val="000000"/>
              </a:solidFill>
            </a:endParaRPr>
          </a:p>
        </p:txBody>
      </p:sp>
      <p:sp>
        <p:nvSpPr>
          <p:cNvPr id="40" name="Rectangle 39"/>
          <p:cNvSpPr/>
          <p:nvPr/>
        </p:nvSpPr>
        <p:spPr bwMode="auto">
          <a:xfrm rot="5038897">
            <a:off x="7489031" y="3667919"/>
            <a:ext cx="244475" cy="249238"/>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defTabSz="913832" eaLnBrk="0" hangingPunct="0">
              <a:defRPr/>
            </a:pPr>
            <a:endParaRPr lang="en-US">
              <a:solidFill>
                <a:srgbClr val="000000"/>
              </a:solidFill>
            </a:endParaRPr>
          </a:p>
        </p:txBody>
      </p:sp>
      <p:sp>
        <p:nvSpPr>
          <p:cNvPr id="41" name="Rectangle 40"/>
          <p:cNvSpPr/>
          <p:nvPr/>
        </p:nvSpPr>
        <p:spPr bwMode="auto">
          <a:xfrm rot="823157">
            <a:off x="7632700" y="4116388"/>
            <a:ext cx="292100" cy="290512"/>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defTabSz="913832" eaLnBrk="0" hangingPunct="0">
              <a:defRPr/>
            </a:pPr>
            <a:endParaRPr lang="en-US">
              <a:solidFill>
                <a:srgbClr val="000000"/>
              </a:solidFill>
            </a:endParaRPr>
          </a:p>
        </p:txBody>
      </p:sp>
      <p:sp>
        <p:nvSpPr>
          <p:cNvPr id="42" name="Rectangle 41"/>
          <p:cNvSpPr/>
          <p:nvPr/>
        </p:nvSpPr>
        <p:spPr bwMode="auto">
          <a:xfrm rot="823157">
            <a:off x="7131050" y="4252913"/>
            <a:ext cx="407988" cy="425450"/>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defTabSz="913832" eaLnBrk="0" hangingPunct="0">
              <a:defRPr/>
            </a:pPr>
            <a:endParaRPr lang="en-US">
              <a:solidFill>
                <a:srgbClr val="000000"/>
              </a:solidFill>
            </a:endParaRPr>
          </a:p>
        </p:txBody>
      </p:sp>
      <p:cxnSp>
        <p:nvCxnSpPr>
          <p:cNvPr id="43" name="Curved Connector 42"/>
          <p:cNvCxnSpPr>
            <a:cxnSpLocks noChangeShapeType="1"/>
            <a:endCxn id="47" idx="6"/>
          </p:cNvCxnSpPr>
          <p:nvPr/>
        </p:nvCxnSpPr>
        <p:spPr bwMode="auto">
          <a:xfrm rot="10800000" flipV="1">
            <a:off x="5105400" y="3821113"/>
            <a:ext cx="2536825" cy="282575"/>
          </a:xfrm>
          <a:prstGeom prst="curvedConnector3">
            <a:avLst>
              <a:gd name="adj1" fmla="val 50000"/>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47" name="Oval 46"/>
          <p:cNvSpPr>
            <a:spLocks noChangeArrowheads="1"/>
          </p:cNvSpPr>
          <p:nvPr/>
        </p:nvSpPr>
        <p:spPr bwMode="auto">
          <a:xfrm>
            <a:off x="4953000" y="4038600"/>
            <a:ext cx="152400" cy="128588"/>
          </a:xfrm>
          <a:prstGeom prst="ellipse">
            <a:avLst/>
          </a:prstGeom>
          <a:solidFill>
            <a:schemeClr val="tx1"/>
          </a:solidFill>
          <a:ln w="9525" algn="ctr">
            <a:solidFill>
              <a:schemeClr val="tx1"/>
            </a:solidFill>
            <a:round/>
            <a:headEnd/>
            <a:tailEnd/>
          </a:ln>
        </p:spPr>
        <p:txBody>
          <a:bodyPr lIns="91380" tIns="45692" rIns="91380" bIns="45692"/>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
        <p:nvSpPr>
          <p:cNvPr id="6" name="Oval 5"/>
          <p:cNvSpPr>
            <a:spLocks noChangeArrowheads="1"/>
          </p:cNvSpPr>
          <p:nvPr/>
        </p:nvSpPr>
        <p:spPr bwMode="auto">
          <a:xfrm>
            <a:off x="4694238" y="3722688"/>
            <a:ext cx="563562" cy="609600"/>
          </a:xfrm>
          <a:prstGeom prst="ellipse">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91380" tIns="45692" rIns="91380" bIns="45692"/>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
        <p:nvSpPr>
          <p:cNvPr id="50" name="Oval 49"/>
          <p:cNvSpPr>
            <a:spLocks noChangeArrowheads="1"/>
          </p:cNvSpPr>
          <p:nvPr/>
        </p:nvSpPr>
        <p:spPr bwMode="auto">
          <a:xfrm>
            <a:off x="2097088" y="4275138"/>
            <a:ext cx="563562" cy="611187"/>
          </a:xfrm>
          <a:prstGeom prst="ellipse">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91380" tIns="45692" rIns="91380" bIns="45692"/>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
        <p:nvSpPr>
          <p:cNvPr id="2" name="TextBox 1"/>
          <p:cNvSpPr txBox="1">
            <a:spLocks noChangeArrowheads="1"/>
          </p:cNvSpPr>
          <p:nvPr/>
        </p:nvSpPr>
        <p:spPr bwMode="auto">
          <a:xfrm>
            <a:off x="4304220" y="5874545"/>
            <a:ext cx="47244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400" i="1" dirty="0">
                <a:solidFill>
                  <a:srgbClr val="000000"/>
                </a:solidFill>
              </a:rPr>
              <a:t>Easily can have millions of features to search!</a:t>
            </a:r>
          </a:p>
        </p:txBody>
      </p:sp>
      <p:cxnSp>
        <p:nvCxnSpPr>
          <p:cNvPr id="48" name="Straight Arrow Connector 4"/>
          <p:cNvCxnSpPr>
            <a:cxnSpLocks noChangeShapeType="1"/>
          </p:cNvCxnSpPr>
          <p:nvPr/>
        </p:nvCxnSpPr>
        <p:spPr bwMode="auto">
          <a:xfrm flipV="1">
            <a:off x="3935413" y="3925888"/>
            <a:ext cx="1300164" cy="355600"/>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46069689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2"/>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4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7"/>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0"/>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p:bldP spid="39" grpId="0" animBg="1"/>
      <p:bldP spid="40" grpId="0" animBg="1"/>
      <p:bldP spid="41" grpId="0" animBg="1"/>
      <p:bldP spid="42" grpId="0" animBg="1"/>
      <p:bldP spid="47" grpId="0" animBg="1"/>
      <p:bldP spid="6" grpId="0" animBg="1"/>
      <p:bldP spid="50" grpId="0" animBg="1"/>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Title 1"/>
          <p:cNvSpPr>
            <a:spLocks noGrp="1"/>
          </p:cNvSpPr>
          <p:nvPr>
            <p:ph type="title"/>
          </p:nvPr>
        </p:nvSpPr>
        <p:spPr>
          <a:xfrm>
            <a:off x="457200" y="33338"/>
            <a:ext cx="8229600" cy="1143000"/>
          </a:xfrm>
        </p:spPr>
        <p:txBody>
          <a:bodyPr/>
          <a:lstStyle/>
          <a:p>
            <a:pPr eaLnBrk="1" hangingPunct="1"/>
            <a:r>
              <a:rPr lang="en-US" altLang="en-US"/>
              <a:t>Visual words</a:t>
            </a:r>
          </a:p>
        </p:txBody>
      </p:sp>
      <p:sp>
        <p:nvSpPr>
          <p:cNvPr id="182275" name="Rectangle 3"/>
          <p:cNvSpPr>
            <a:spLocks noChangeArrowheads="1"/>
          </p:cNvSpPr>
          <p:nvPr/>
        </p:nvSpPr>
        <p:spPr bwMode="auto">
          <a:xfrm>
            <a:off x="457200" y="1074738"/>
            <a:ext cx="82296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lstStyle>
            <a:lvl1pPr marL="341313" indent="-341313"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buFontTx/>
              <a:buNone/>
            </a:pPr>
            <a:endParaRPr lang="en-US" altLang="en-US" sz="2400">
              <a:solidFill>
                <a:srgbClr val="FFFFFF"/>
              </a:solidFill>
              <a:latin typeface="Trebuchet MS" panose="020B0603020202020204" pitchFamily="34" charset="0"/>
            </a:endParaRPr>
          </a:p>
        </p:txBody>
      </p:sp>
      <p:sp>
        <p:nvSpPr>
          <p:cNvPr id="182276" name="Content Placeholder 8"/>
          <p:cNvSpPr>
            <a:spLocks noGrp="1"/>
          </p:cNvSpPr>
          <p:nvPr>
            <p:ph idx="4294967295"/>
          </p:nvPr>
        </p:nvSpPr>
        <p:spPr>
          <a:xfrm>
            <a:off x="457200" y="1219200"/>
            <a:ext cx="8153400" cy="3733800"/>
          </a:xfrm>
        </p:spPr>
        <p:txBody>
          <a:bodyPr/>
          <a:lstStyle/>
          <a:p>
            <a:pPr marL="0" indent="0">
              <a:spcBef>
                <a:spcPct val="0"/>
              </a:spcBef>
              <a:buNone/>
            </a:pPr>
            <a:r>
              <a:rPr lang="en-US" altLang="en-US" sz="2800" dirty="0">
                <a:solidFill>
                  <a:srgbClr val="000000"/>
                </a:solidFill>
              </a:rPr>
              <a:t>Map high-dimensional descriptors to tokens/words by quantizing the feature space.</a:t>
            </a:r>
          </a:p>
          <a:p>
            <a:pPr>
              <a:spcBef>
                <a:spcPct val="0"/>
              </a:spcBef>
            </a:pPr>
            <a:endParaRPr lang="en-US" altLang="en-US" sz="2800" dirty="0">
              <a:solidFill>
                <a:srgbClr val="000000"/>
              </a:solidFill>
            </a:endParaRPr>
          </a:p>
          <a:p>
            <a:pPr eaLnBrk="1" hangingPunct="1"/>
            <a:endParaRPr lang="en-US" altLang="en-US" sz="2800" dirty="0"/>
          </a:p>
          <a:p>
            <a:pPr eaLnBrk="1" hangingPunct="1"/>
            <a:endParaRPr lang="en-US" altLang="en-US" sz="2800" dirty="0"/>
          </a:p>
          <a:p>
            <a:pPr eaLnBrk="1" hangingPunct="1"/>
            <a:endParaRPr lang="en-US" altLang="en-US" sz="2800" dirty="0"/>
          </a:p>
          <a:p>
            <a:pPr eaLnBrk="1" hangingPunct="1">
              <a:buFontTx/>
              <a:buNone/>
            </a:pPr>
            <a:endParaRPr lang="en-US" altLang="en-US" sz="2800" dirty="0"/>
          </a:p>
          <a:p>
            <a:pPr eaLnBrk="1" hangingPunct="1">
              <a:buFontTx/>
              <a:buNone/>
            </a:pPr>
            <a:endParaRPr lang="en-US" altLang="en-US" sz="2800" dirty="0"/>
          </a:p>
        </p:txBody>
      </p:sp>
      <p:sp>
        <p:nvSpPr>
          <p:cNvPr id="182277" name="Rectangle 30"/>
          <p:cNvSpPr>
            <a:spLocks noChangeArrowheads="1"/>
          </p:cNvSpPr>
          <p:nvPr/>
        </p:nvSpPr>
        <p:spPr bwMode="auto">
          <a:xfrm>
            <a:off x="1912938" y="3603625"/>
            <a:ext cx="722312"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944" tIns="46771" rIns="89944" bIns="46771" anchor="ctr">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FFFFFF"/>
              </a:solidFill>
            </a:endParaRPr>
          </a:p>
        </p:txBody>
      </p:sp>
      <p:sp>
        <p:nvSpPr>
          <p:cNvPr id="8" name="Rectangle 7"/>
          <p:cNvSpPr/>
          <p:nvPr/>
        </p:nvSpPr>
        <p:spPr bwMode="auto">
          <a:xfrm>
            <a:off x="860425" y="3048000"/>
            <a:ext cx="1284288" cy="1422400"/>
          </a:xfrm>
          <a:prstGeom prst="rect">
            <a:avLst/>
          </a:prstGeom>
          <a:solidFill>
            <a:schemeClr val="bg2">
              <a:lumMod val="20000"/>
              <a:lumOff val="80000"/>
            </a:schemeClr>
          </a:solidFill>
          <a:ln w="9525" cap="flat" cmpd="sng" algn="ctr">
            <a:solidFill>
              <a:schemeClr val="tx1"/>
            </a:solidFill>
            <a:prstDash val="solid"/>
            <a:round/>
            <a:headEnd type="none" w="med" len="med"/>
            <a:tailEnd type="none" w="med" len="med"/>
          </a:ln>
          <a:effectLst/>
        </p:spPr>
        <p:txBody>
          <a:bodyPr lIns="91380" tIns="45692" rIns="91380" bIns="45692"/>
          <a:lstStyle/>
          <a:p>
            <a:pPr defTabSz="913832" eaLnBrk="0" hangingPunct="0">
              <a:defRPr/>
            </a:pPr>
            <a:endParaRPr lang="en-US">
              <a:solidFill>
                <a:srgbClr val="000000"/>
              </a:solidFill>
              <a:latin typeface="Arial"/>
            </a:endParaRPr>
          </a:p>
        </p:txBody>
      </p:sp>
      <p:sp>
        <p:nvSpPr>
          <p:cNvPr id="9" name="Rectangle 8"/>
          <p:cNvSpPr/>
          <p:nvPr/>
        </p:nvSpPr>
        <p:spPr bwMode="auto">
          <a:xfrm>
            <a:off x="860425" y="4608513"/>
            <a:ext cx="1284288" cy="1422400"/>
          </a:xfrm>
          <a:prstGeom prst="rect">
            <a:avLst/>
          </a:prstGeom>
          <a:solidFill>
            <a:schemeClr val="bg2">
              <a:lumMod val="20000"/>
              <a:lumOff val="80000"/>
            </a:schemeClr>
          </a:solidFill>
          <a:ln w="9525" cap="flat" cmpd="sng" algn="ctr">
            <a:solidFill>
              <a:schemeClr val="tx1"/>
            </a:solidFill>
            <a:prstDash val="solid"/>
            <a:round/>
            <a:headEnd type="none" w="med" len="med"/>
            <a:tailEnd type="none" w="med" len="med"/>
          </a:ln>
          <a:effectLst/>
        </p:spPr>
        <p:txBody>
          <a:bodyPr lIns="91380" tIns="45692" rIns="91380" bIns="45692"/>
          <a:lstStyle/>
          <a:p>
            <a:pPr defTabSz="913832" eaLnBrk="0" hangingPunct="0">
              <a:defRPr/>
            </a:pPr>
            <a:endParaRPr lang="en-US">
              <a:solidFill>
                <a:srgbClr val="000000"/>
              </a:solidFill>
              <a:latin typeface="Arial"/>
            </a:endParaRPr>
          </a:p>
        </p:txBody>
      </p:sp>
      <p:sp>
        <p:nvSpPr>
          <p:cNvPr id="15" name="Rectangle 14"/>
          <p:cNvSpPr/>
          <p:nvPr/>
        </p:nvSpPr>
        <p:spPr bwMode="auto">
          <a:xfrm rot="4100336">
            <a:off x="1828751" y="3985927"/>
            <a:ext cx="244475" cy="220662"/>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defTabSz="913832" eaLnBrk="0" hangingPunct="0">
              <a:defRPr/>
            </a:pPr>
            <a:endParaRPr lang="en-US">
              <a:solidFill>
                <a:srgbClr val="000000"/>
              </a:solidFill>
              <a:latin typeface="Arial"/>
            </a:endParaRPr>
          </a:p>
        </p:txBody>
      </p:sp>
      <p:sp>
        <p:nvSpPr>
          <p:cNvPr id="10" name="Rectangle 9"/>
          <p:cNvSpPr/>
          <p:nvPr/>
        </p:nvSpPr>
        <p:spPr bwMode="auto">
          <a:xfrm>
            <a:off x="1992313" y="3911600"/>
            <a:ext cx="1284287" cy="1422400"/>
          </a:xfrm>
          <a:prstGeom prst="rect">
            <a:avLst/>
          </a:prstGeom>
          <a:solidFill>
            <a:schemeClr val="bg2">
              <a:lumMod val="20000"/>
              <a:lumOff val="80000"/>
            </a:schemeClr>
          </a:solidFill>
          <a:ln w="9525" cap="flat" cmpd="sng" algn="ctr">
            <a:solidFill>
              <a:schemeClr val="tx1"/>
            </a:solidFill>
            <a:prstDash val="solid"/>
            <a:round/>
            <a:headEnd type="none" w="med" len="med"/>
            <a:tailEnd type="none" w="med" len="med"/>
          </a:ln>
          <a:effectLst/>
        </p:spPr>
        <p:txBody>
          <a:bodyPr lIns="91380" tIns="45692" rIns="91380" bIns="45692"/>
          <a:lstStyle/>
          <a:p>
            <a:pPr defTabSz="913832" eaLnBrk="0" hangingPunct="0">
              <a:defRPr/>
            </a:pPr>
            <a:endParaRPr lang="en-US">
              <a:solidFill>
                <a:srgbClr val="000000"/>
              </a:solidFill>
              <a:latin typeface="Arial"/>
            </a:endParaRPr>
          </a:p>
        </p:txBody>
      </p:sp>
      <p:sp>
        <p:nvSpPr>
          <p:cNvPr id="11" name="Rectangle 10"/>
          <p:cNvSpPr/>
          <p:nvPr/>
        </p:nvSpPr>
        <p:spPr bwMode="auto">
          <a:xfrm rot="4425073">
            <a:off x="1284288" y="3273425"/>
            <a:ext cx="244475" cy="250825"/>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defTabSz="913832" eaLnBrk="0" hangingPunct="0">
              <a:defRPr/>
            </a:pPr>
            <a:endParaRPr lang="en-US">
              <a:solidFill>
                <a:srgbClr val="000000"/>
              </a:solidFill>
              <a:latin typeface="Arial"/>
            </a:endParaRPr>
          </a:p>
        </p:txBody>
      </p:sp>
      <p:sp>
        <p:nvSpPr>
          <p:cNvPr id="12" name="Rectangle 11"/>
          <p:cNvSpPr/>
          <p:nvPr/>
        </p:nvSpPr>
        <p:spPr bwMode="auto">
          <a:xfrm rot="1660106">
            <a:off x="1430338" y="3343275"/>
            <a:ext cx="487362" cy="441325"/>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defTabSz="913832" eaLnBrk="0" hangingPunct="0">
              <a:defRPr/>
            </a:pPr>
            <a:endParaRPr lang="en-US">
              <a:solidFill>
                <a:srgbClr val="000000"/>
              </a:solidFill>
              <a:latin typeface="Arial"/>
            </a:endParaRPr>
          </a:p>
        </p:txBody>
      </p:sp>
      <p:sp>
        <p:nvSpPr>
          <p:cNvPr id="13" name="Rectangle 12"/>
          <p:cNvSpPr/>
          <p:nvPr/>
        </p:nvSpPr>
        <p:spPr bwMode="auto">
          <a:xfrm rot="2887875">
            <a:off x="978694" y="5323681"/>
            <a:ext cx="244475" cy="220663"/>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defTabSz="913832" eaLnBrk="0" hangingPunct="0">
              <a:defRPr/>
            </a:pPr>
            <a:endParaRPr lang="en-US">
              <a:solidFill>
                <a:srgbClr val="000000"/>
              </a:solidFill>
              <a:latin typeface="Arial"/>
            </a:endParaRPr>
          </a:p>
        </p:txBody>
      </p:sp>
      <p:sp>
        <p:nvSpPr>
          <p:cNvPr id="14" name="Rectangle 13"/>
          <p:cNvSpPr/>
          <p:nvPr/>
        </p:nvSpPr>
        <p:spPr bwMode="auto">
          <a:xfrm rot="5038897">
            <a:off x="1039813" y="3641725"/>
            <a:ext cx="246062" cy="249238"/>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defTabSz="913832" eaLnBrk="0" hangingPunct="0">
              <a:defRPr/>
            </a:pPr>
            <a:endParaRPr lang="en-US">
              <a:solidFill>
                <a:srgbClr val="000000"/>
              </a:solidFill>
              <a:latin typeface="Arial"/>
            </a:endParaRPr>
          </a:p>
        </p:txBody>
      </p:sp>
      <p:sp>
        <p:nvSpPr>
          <p:cNvPr id="16" name="Rectangle 15"/>
          <p:cNvSpPr/>
          <p:nvPr/>
        </p:nvSpPr>
        <p:spPr bwMode="auto">
          <a:xfrm rot="5038897">
            <a:off x="1112044" y="4933157"/>
            <a:ext cx="244475" cy="249237"/>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defTabSz="913832" eaLnBrk="0" hangingPunct="0">
              <a:defRPr/>
            </a:pPr>
            <a:endParaRPr lang="en-US">
              <a:solidFill>
                <a:srgbClr val="000000"/>
              </a:solidFill>
              <a:latin typeface="Arial"/>
            </a:endParaRPr>
          </a:p>
        </p:txBody>
      </p:sp>
      <p:sp>
        <p:nvSpPr>
          <p:cNvPr id="17" name="Rectangle 16"/>
          <p:cNvSpPr/>
          <p:nvPr/>
        </p:nvSpPr>
        <p:spPr bwMode="auto">
          <a:xfrm rot="4100336">
            <a:off x="2989263" y="4856162"/>
            <a:ext cx="242888" cy="220663"/>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defTabSz="913832" eaLnBrk="0" hangingPunct="0">
              <a:defRPr/>
            </a:pPr>
            <a:endParaRPr lang="en-US">
              <a:solidFill>
                <a:srgbClr val="000000"/>
              </a:solidFill>
              <a:latin typeface="Arial"/>
            </a:endParaRPr>
          </a:p>
        </p:txBody>
      </p:sp>
      <p:sp>
        <p:nvSpPr>
          <p:cNvPr id="18" name="Rectangle 17"/>
          <p:cNvSpPr/>
          <p:nvPr/>
        </p:nvSpPr>
        <p:spPr bwMode="auto">
          <a:xfrm rot="823157">
            <a:off x="1255713" y="5381625"/>
            <a:ext cx="292100" cy="292100"/>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defTabSz="913832" eaLnBrk="0" hangingPunct="0">
              <a:defRPr/>
            </a:pPr>
            <a:endParaRPr lang="en-US">
              <a:solidFill>
                <a:srgbClr val="000000"/>
              </a:solidFill>
              <a:latin typeface="Arial"/>
            </a:endParaRPr>
          </a:p>
        </p:txBody>
      </p:sp>
      <p:sp>
        <p:nvSpPr>
          <p:cNvPr id="19" name="Rectangle 18"/>
          <p:cNvSpPr/>
          <p:nvPr/>
        </p:nvSpPr>
        <p:spPr bwMode="auto">
          <a:xfrm rot="823157">
            <a:off x="2225675" y="4452938"/>
            <a:ext cx="292100" cy="292100"/>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defTabSz="913832" eaLnBrk="0" hangingPunct="0">
              <a:defRPr/>
            </a:pPr>
            <a:endParaRPr lang="en-US">
              <a:solidFill>
                <a:srgbClr val="000000"/>
              </a:solidFill>
              <a:latin typeface="Arial"/>
            </a:endParaRPr>
          </a:p>
        </p:txBody>
      </p:sp>
      <p:sp>
        <p:nvSpPr>
          <p:cNvPr id="182290" name="TextBox 19"/>
          <p:cNvSpPr txBox="1">
            <a:spLocks noChangeArrowheads="1"/>
          </p:cNvSpPr>
          <p:nvPr/>
        </p:nvSpPr>
        <p:spPr bwMode="auto">
          <a:xfrm>
            <a:off x="3657600" y="5113338"/>
            <a:ext cx="2362200" cy="584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dirty="0">
                <a:solidFill>
                  <a:srgbClr val="000000"/>
                </a:solidFill>
              </a:rPr>
              <a:t>Descriptor feature space</a:t>
            </a:r>
          </a:p>
        </p:txBody>
      </p:sp>
      <p:cxnSp>
        <p:nvCxnSpPr>
          <p:cNvPr id="182292" name="Straight Arrow Connector 21"/>
          <p:cNvCxnSpPr>
            <a:cxnSpLocks noChangeShapeType="1"/>
          </p:cNvCxnSpPr>
          <p:nvPr/>
        </p:nvCxnSpPr>
        <p:spPr bwMode="auto">
          <a:xfrm flipV="1">
            <a:off x="3935413" y="2843213"/>
            <a:ext cx="0" cy="1438275"/>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182293" name="Straight Arrow Connector 22"/>
          <p:cNvCxnSpPr>
            <a:cxnSpLocks noChangeShapeType="1"/>
          </p:cNvCxnSpPr>
          <p:nvPr/>
        </p:nvCxnSpPr>
        <p:spPr bwMode="auto">
          <a:xfrm>
            <a:off x="3935413" y="4291013"/>
            <a:ext cx="1447800" cy="573087"/>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34" name="Curved Connector 33"/>
          <p:cNvCxnSpPr>
            <a:cxnSpLocks noChangeShapeType="1"/>
            <a:endCxn id="58" idx="3"/>
          </p:cNvCxnSpPr>
          <p:nvPr/>
        </p:nvCxnSpPr>
        <p:spPr bwMode="auto">
          <a:xfrm>
            <a:off x="1674813" y="3405188"/>
            <a:ext cx="2420937" cy="341312"/>
          </a:xfrm>
          <a:prstGeom prst="curvedConnector4">
            <a:avLst>
              <a:gd name="adj1" fmla="val 49931"/>
              <a:gd name="adj2" fmla="val 167208"/>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35" name="Curved Connector 34"/>
          <p:cNvCxnSpPr>
            <a:cxnSpLocks noChangeShapeType="1"/>
          </p:cNvCxnSpPr>
          <p:nvPr/>
        </p:nvCxnSpPr>
        <p:spPr bwMode="auto">
          <a:xfrm flipV="1">
            <a:off x="2371725" y="3978275"/>
            <a:ext cx="2176463" cy="600075"/>
          </a:xfrm>
          <a:prstGeom prst="curvedConnector3">
            <a:avLst>
              <a:gd name="adj1" fmla="val 50000"/>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grpSp>
        <p:nvGrpSpPr>
          <p:cNvPr id="182296" name="Group 62"/>
          <p:cNvGrpSpPr>
            <a:grpSpLocks noChangeAspect="1"/>
          </p:cNvGrpSpPr>
          <p:nvPr/>
        </p:nvGrpSpPr>
        <p:grpSpPr bwMode="auto">
          <a:xfrm>
            <a:off x="3660775" y="2230438"/>
            <a:ext cx="2011363" cy="2525712"/>
            <a:chOff x="1244596" y="-2173065"/>
            <a:chExt cx="6853224" cy="8600841"/>
          </a:xfrm>
        </p:grpSpPr>
        <p:grpSp>
          <p:nvGrpSpPr>
            <p:cNvPr id="182303" name="Group 35"/>
            <p:cNvGrpSpPr>
              <a:grpSpLocks noChangeAspect="1"/>
            </p:cNvGrpSpPr>
            <p:nvPr/>
          </p:nvGrpSpPr>
          <p:grpSpPr bwMode="auto">
            <a:xfrm>
              <a:off x="1244609" y="-2173054"/>
              <a:ext cx="6853261" cy="8600791"/>
              <a:chOff x="1056" y="-1124"/>
              <a:chExt cx="4032" cy="5060"/>
            </a:xfrm>
          </p:grpSpPr>
          <p:sp>
            <p:nvSpPr>
              <p:cNvPr id="56" name="Oval 36"/>
              <p:cNvSpPr>
                <a:spLocks noChangeAspect="1" noChangeArrowheads="1"/>
              </p:cNvSpPr>
              <p:nvPr/>
            </p:nvSpPr>
            <p:spPr bwMode="auto">
              <a:xfrm>
                <a:off x="1826" y="-1124"/>
                <a:ext cx="45"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57" name="Oval 37"/>
              <p:cNvSpPr>
                <a:spLocks noChangeAspect="1" noChangeArrowheads="1"/>
              </p:cNvSpPr>
              <p:nvPr/>
            </p:nvSpPr>
            <p:spPr bwMode="auto">
              <a:xfrm>
                <a:off x="1584" y="2063"/>
                <a:ext cx="45"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58" name="Oval 38"/>
              <p:cNvSpPr>
                <a:spLocks noChangeAspect="1" noChangeArrowheads="1"/>
              </p:cNvSpPr>
              <p:nvPr/>
            </p:nvSpPr>
            <p:spPr bwMode="auto">
              <a:xfrm>
                <a:off x="1922" y="1872"/>
                <a:ext cx="48"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59" name="Oval 39"/>
              <p:cNvSpPr>
                <a:spLocks noChangeAspect="1" noChangeArrowheads="1"/>
              </p:cNvSpPr>
              <p:nvPr/>
            </p:nvSpPr>
            <p:spPr bwMode="auto">
              <a:xfrm>
                <a:off x="2014" y="1777"/>
                <a:ext cx="51"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60" name="Oval 40"/>
              <p:cNvSpPr>
                <a:spLocks noChangeAspect="1" noChangeArrowheads="1"/>
              </p:cNvSpPr>
              <p:nvPr/>
            </p:nvSpPr>
            <p:spPr bwMode="auto">
              <a:xfrm>
                <a:off x="1922" y="2063"/>
                <a:ext cx="48"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61" name="Oval 41"/>
              <p:cNvSpPr>
                <a:spLocks noChangeAspect="1" noChangeArrowheads="1"/>
              </p:cNvSpPr>
              <p:nvPr/>
            </p:nvSpPr>
            <p:spPr bwMode="auto">
              <a:xfrm>
                <a:off x="1537" y="1007"/>
                <a:ext cx="48"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62" name="Oval 42"/>
              <p:cNvSpPr>
                <a:spLocks noChangeAspect="1" noChangeArrowheads="1"/>
              </p:cNvSpPr>
              <p:nvPr/>
            </p:nvSpPr>
            <p:spPr bwMode="auto">
              <a:xfrm>
                <a:off x="1826" y="1439"/>
                <a:ext cx="45"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63" name="Oval 43"/>
              <p:cNvSpPr>
                <a:spLocks noChangeAspect="1" noChangeArrowheads="1"/>
              </p:cNvSpPr>
              <p:nvPr/>
            </p:nvSpPr>
            <p:spPr bwMode="auto">
              <a:xfrm>
                <a:off x="2593" y="3309"/>
                <a:ext cx="45"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64" name="Oval 44"/>
              <p:cNvSpPr>
                <a:spLocks noChangeAspect="1" noChangeArrowheads="1"/>
              </p:cNvSpPr>
              <p:nvPr/>
            </p:nvSpPr>
            <p:spPr bwMode="auto">
              <a:xfrm>
                <a:off x="2450" y="3408"/>
                <a:ext cx="48"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65" name="Oval 45"/>
              <p:cNvSpPr>
                <a:spLocks noChangeAspect="1" noChangeArrowheads="1"/>
              </p:cNvSpPr>
              <p:nvPr/>
            </p:nvSpPr>
            <p:spPr bwMode="auto">
              <a:xfrm>
                <a:off x="2736" y="3357"/>
                <a:ext cx="45"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66" name="Oval 46"/>
              <p:cNvSpPr>
                <a:spLocks noChangeAspect="1" noChangeArrowheads="1"/>
              </p:cNvSpPr>
              <p:nvPr/>
            </p:nvSpPr>
            <p:spPr bwMode="auto">
              <a:xfrm>
                <a:off x="2781" y="3265"/>
                <a:ext cx="54"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67" name="Oval 47"/>
              <p:cNvSpPr>
                <a:spLocks noChangeAspect="1" noChangeArrowheads="1"/>
              </p:cNvSpPr>
              <p:nvPr/>
            </p:nvSpPr>
            <p:spPr bwMode="auto">
              <a:xfrm>
                <a:off x="2692" y="3071"/>
                <a:ext cx="45"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68" name="Oval 48"/>
              <p:cNvSpPr>
                <a:spLocks noChangeAspect="1" noChangeArrowheads="1"/>
              </p:cNvSpPr>
              <p:nvPr/>
            </p:nvSpPr>
            <p:spPr bwMode="auto">
              <a:xfrm>
                <a:off x="2835" y="2883"/>
                <a:ext cx="45"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69" name="Oval 49"/>
              <p:cNvSpPr>
                <a:spLocks noChangeAspect="1" noChangeArrowheads="1"/>
              </p:cNvSpPr>
              <p:nvPr/>
            </p:nvSpPr>
            <p:spPr bwMode="auto">
              <a:xfrm>
                <a:off x="3023" y="2972"/>
                <a:ext cx="51" cy="54"/>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70" name="Oval 50"/>
              <p:cNvSpPr>
                <a:spLocks noChangeAspect="1" noChangeArrowheads="1"/>
              </p:cNvSpPr>
              <p:nvPr/>
            </p:nvSpPr>
            <p:spPr bwMode="auto">
              <a:xfrm>
                <a:off x="2692" y="2588"/>
                <a:ext cx="45" cy="54"/>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71" name="Oval 51"/>
              <p:cNvSpPr>
                <a:spLocks noChangeAspect="1" noChangeArrowheads="1"/>
              </p:cNvSpPr>
              <p:nvPr/>
            </p:nvSpPr>
            <p:spPr bwMode="auto">
              <a:xfrm>
                <a:off x="2736" y="2737"/>
                <a:ext cx="45"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72" name="Oval 52"/>
              <p:cNvSpPr>
                <a:spLocks noChangeAspect="1" noChangeArrowheads="1"/>
              </p:cNvSpPr>
              <p:nvPr/>
            </p:nvSpPr>
            <p:spPr bwMode="auto">
              <a:xfrm>
                <a:off x="3309" y="2972"/>
                <a:ext cx="54" cy="54"/>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73" name="Oval 53"/>
              <p:cNvSpPr>
                <a:spLocks noChangeAspect="1" noChangeArrowheads="1"/>
              </p:cNvSpPr>
              <p:nvPr/>
            </p:nvSpPr>
            <p:spPr bwMode="auto">
              <a:xfrm>
                <a:off x="3121" y="2829"/>
                <a:ext cx="45" cy="54"/>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74" name="Oval 54"/>
              <p:cNvSpPr>
                <a:spLocks noChangeAspect="1" noChangeArrowheads="1"/>
              </p:cNvSpPr>
              <p:nvPr/>
            </p:nvSpPr>
            <p:spPr bwMode="auto">
              <a:xfrm>
                <a:off x="3694" y="3026"/>
                <a:ext cx="51"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75" name="Oval 55"/>
              <p:cNvSpPr>
                <a:spLocks noChangeAspect="1" noChangeArrowheads="1"/>
              </p:cNvSpPr>
              <p:nvPr/>
            </p:nvSpPr>
            <p:spPr bwMode="auto">
              <a:xfrm>
                <a:off x="2736" y="3650"/>
                <a:ext cx="45"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76" name="Oval 56"/>
              <p:cNvSpPr>
                <a:spLocks noChangeAspect="1" noChangeArrowheads="1"/>
              </p:cNvSpPr>
              <p:nvPr/>
            </p:nvSpPr>
            <p:spPr bwMode="auto">
              <a:xfrm>
                <a:off x="2256" y="3599"/>
                <a:ext cx="51"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77" name="Oval 57"/>
              <p:cNvSpPr>
                <a:spLocks noChangeAspect="1" noChangeArrowheads="1"/>
              </p:cNvSpPr>
              <p:nvPr/>
            </p:nvSpPr>
            <p:spPr bwMode="auto">
              <a:xfrm>
                <a:off x="2542" y="2883"/>
                <a:ext cx="51"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78" name="Oval 58"/>
              <p:cNvSpPr>
                <a:spLocks noChangeAspect="1" noChangeArrowheads="1"/>
              </p:cNvSpPr>
              <p:nvPr/>
            </p:nvSpPr>
            <p:spPr bwMode="auto">
              <a:xfrm>
                <a:off x="2593" y="2588"/>
                <a:ext cx="45" cy="54"/>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79" name="Oval 59"/>
              <p:cNvSpPr>
                <a:spLocks noChangeAspect="1" noChangeArrowheads="1"/>
              </p:cNvSpPr>
              <p:nvPr/>
            </p:nvSpPr>
            <p:spPr bwMode="auto">
              <a:xfrm>
                <a:off x="4031" y="2972"/>
                <a:ext cx="48" cy="54"/>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80" name="Oval 60"/>
              <p:cNvSpPr>
                <a:spLocks noChangeAspect="1" noChangeArrowheads="1"/>
              </p:cNvSpPr>
              <p:nvPr/>
            </p:nvSpPr>
            <p:spPr bwMode="auto">
              <a:xfrm>
                <a:off x="3452" y="2829"/>
                <a:ext cx="54" cy="54"/>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81" name="Oval 61"/>
              <p:cNvSpPr>
                <a:spLocks noChangeAspect="1" noChangeArrowheads="1"/>
              </p:cNvSpPr>
              <p:nvPr/>
            </p:nvSpPr>
            <p:spPr bwMode="auto">
              <a:xfrm>
                <a:off x="4079" y="2785"/>
                <a:ext cx="51"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82" name="Oval 62"/>
              <p:cNvSpPr>
                <a:spLocks noChangeAspect="1" noChangeArrowheads="1"/>
              </p:cNvSpPr>
              <p:nvPr/>
            </p:nvSpPr>
            <p:spPr bwMode="auto">
              <a:xfrm>
                <a:off x="3745" y="2737"/>
                <a:ext cx="48"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83" name="Oval 63"/>
              <p:cNvSpPr>
                <a:spLocks noChangeAspect="1" noChangeArrowheads="1"/>
              </p:cNvSpPr>
              <p:nvPr/>
            </p:nvSpPr>
            <p:spPr bwMode="auto">
              <a:xfrm>
                <a:off x="2835" y="2400"/>
                <a:ext cx="45"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84" name="Oval 64"/>
              <p:cNvSpPr>
                <a:spLocks noChangeAspect="1" noChangeArrowheads="1"/>
              </p:cNvSpPr>
              <p:nvPr/>
            </p:nvSpPr>
            <p:spPr bwMode="auto">
              <a:xfrm>
                <a:off x="2638" y="2206"/>
                <a:ext cx="54"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85" name="Oval 65"/>
              <p:cNvSpPr>
                <a:spLocks noChangeAspect="1" noChangeArrowheads="1"/>
              </p:cNvSpPr>
              <p:nvPr/>
            </p:nvSpPr>
            <p:spPr bwMode="auto">
              <a:xfrm>
                <a:off x="2014" y="2015"/>
                <a:ext cx="51"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86" name="Oval 66"/>
              <p:cNvSpPr>
                <a:spLocks noChangeAspect="1" noChangeArrowheads="1"/>
              </p:cNvSpPr>
              <p:nvPr/>
            </p:nvSpPr>
            <p:spPr bwMode="auto">
              <a:xfrm>
                <a:off x="1486" y="864"/>
                <a:ext cx="51"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87" name="Oval 67"/>
              <p:cNvSpPr>
                <a:spLocks noChangeAspect="1" noChangeArrowheads="1"/>
              </p:cNvSpPr>
              <p:nvPr/>
            </p:nvSpPr>
            <p:spPr bwMode="auto">
              <a:xfrm>
                <a:off x="2014" y="2161"/>
                <a:ext cx="51"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88" name="Oval 68"/>
              <p:cNvSpPr>
                <a:spLocks noChangeAspect="1" noChangeArrowheads="1"/>
              </p:cNvSpPr>
              <p:nvPr/>
            </p:nvSpPr>
            <p:spPr bwMode="auto">
              <a:xfrm>
                <a:off x="1727" y="2114"/>
                <a:ext cx="51"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89" name="Oval 69"/>
              <p:cNvSpPr>
                <a:spLocks noChangeAspect="1" noChangeArrowheads="1"/>
              </p:cNvSpPr>
              <p:nvPr/>
            </p:nvSpPr>
            <p:spPr bwMode="auto">
              <a:xfrm>
                <a:off x="1826" y="1777"/>
                <a:ext cx="45"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90" name="Oval 70"/>
              <p:cNvSpPr>
                <a:spLocks noChangeAspect="1" noChangeArrowheads="1"/>
              </p:cNvSpPr>
              <p:nvPr/>
            </p:nvSpPr>
            <p:spPr bwMode="auto">
              <a:xfrm>
                <a:off x="1441" y="1920"/>
                <a:ext cx="45"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91" name="Oval 71"/>
              <p:cNvSpPr>
                <a:spLocks noChangeAspect="1" noChangeArrowheads="1"/>
              </p:cNvSpPr>
              <p:nvPr/>
            </p:nvSpPr>
            <p:spPr bwMode="auto">
              <a:xfrm>
                <a:off x="2113" y="1678"/>
                <a:ext cx="45"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92" name="Oval 72"/>
              <p:cNvSpPr>
                <a:spLocks noChangeAspect="1" noChangeArrowheads="1"/>
              </p:cNvSpPr>
              <p:nvPr/>
            </p:nvSpPr>
            <p:spPr bwMode="auto">
              <a:xfrm>
                <a:off x="2351" y="1872"/>
                <a:ext cx="48"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93" name="Oval 73"/>
              <p:cNvSpPr>
                <a:spLocks noChangeAspect="1" noChangeArrowheads="1"/>
              </p:cNvSpPr>
              <p:nvPr/>
            </p:nvSpPr>
            <p:spPr bwMode="auto">
              <a:xfrm>
                <a:off x="2450" y="1633"/>
                <a:ext cx="48"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94" name="Oval 74"/>
              <p:cNvSpPr>
                <a:spLocks noChangeAspect="1" noChangeArrowheads="1"/>
              </p:cNvSpPr>
              <p:nvPr/>
            </p:nvSpPr>
            <p:spPr bwMode="auto">
              <a:xfrm>
                <a:off x="2256" y="1490"/>
                <a:ext cx="51"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95" name="Oval 75"/>
              <p:cNvSpPr>
                <a:spLocks noChangeAspect="1" noChangeArrowheads="1"/>
              </p:cNvSpPr>
              <p:nvPr/>
            </p:nvSpPr>
            <p:spPr bwMode="auto">
              <a:xfrm>
                <a:off x="2157" y="1249"/>
                <a:ext cx="51"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96" name="Oval 76"/>
              <p:cNvSpPr>
                <a:spLocks noChangeAspect="1" noChangeArrowheads="1"/>
              </p:cNvSpPr>
              <p:nvPr/>
            </p:nvSpPr>
            <p:spPr bwMode="auto">
              <a:xfrm>
                <a:off x="2157" y="1586"/>
                <a:ext cx="51"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97" name="Oval 77"/>
              <p:cNvSpPr>
                <a:spLocks noChangeAspect="1" noChangeArrowheads="1"/>
              </p:cNvSpPr>
              <p:nvPr/>
            </p:nvSpPr>
            <p:spPr bwMode="auto">
              <a:xfrm>
                <a:off x="2638" y="2015"/>
                <a:ext cx="54"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98" name="Oval 78"/>
              <p:cNvSpPr>
                <a:spLocks noChangeAspect="1" noChangeArrowheads="1"/>
              </p:cNvSpPr>
              <p:nvPr/>
            </p:nvSpPr>
            <p:spPr bwMode="auto">
              <a:xfrm>
                <a:off x="3408" y="1920"/>
                <a:ext cx="48"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99" name="Oval 79"/>
              <p:cNvSpPr>
                <a:spLocks noChangeAspect="1" noChangeArrowheads="1"/>
              </p:cNvSpPr>
              <p:nvPr/>
            </p:nvSpPr>
            <p:spPr bwMode="auto">
              <a:xfrm>
                <a:off x="3217" y="2355"/>
                <a:ext cx="48"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00" name="Oval 80"/>
              <p:cNvSpPr>
                <a:spLocks noChangeAspect="1" noChangeArrowheads="1"/>
              </p:cNvSpPr>
              <p:nvPr/>
            </p:nvSpPr>
            <p:spPr bwMode="auto">
              <a:xfrm>
                <a:off x="3265" y="2448"/>
                <a:ext cx="45"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01" name="Oval 81"/>
              <p:cNvSpPr>
                <a:spLocks noChangeAspect="1" noChangeArrowheads="1"/>
              </p:cNvSpPr>
              <p:nvPr/>
            </p:nvSpPr>
            <p:spPr bwMode="auto">
              <a:xfrm>
                <a:off x="3793" y="1535"/>
                <a:ext cx="45"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02" name="Oval 82"/>
              <p:cNvSpPr>
                <a:spLocks noChangeAspect="1" noChangeArrowheads="1"/>
              </p:cNvSpPr>
              <p:nvPr/>
            </p:nvSpPr>
            <p:spPr bwMode="auto">
              <a:xfrm>
                <a:off x="3408" y="1535"/>
                <a:ext cx="48"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03" name="Oval 83"/>
              <p:cNvSpPr>
                <a:spLocks noChangeAspect="1" noChangeArrowheads="1"/>
              </p:cNvSpPr>
              <p:nvPr/>
            </p:nvSpPr>
            <p:spPr bwMode="auto">
              <a:xfrm>
                <a:off x="3551" y="1678"/>
                <a:ext cx="51"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04" name="Oval 84"/>
              <p:cNvSpPr>
                <a:spLocks noChangeAspect="1" noChangeArrowheads="1"/>
              </p:cNvSpPr>
              <p:nvPr/>
            </p:nvSpPr>
            <p:spPr bwMode="auto">
              <a:xfrm>
                <a:off x="4130" y="1535"/>
                <a:ext cx="45"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05" name="Oval 85"/>
              <p:cNvSpPr>
                <a:spLocks noChangeAspect="1" noChangeArrowheads="1"/>
              </p:cNvSpPr>
              <p:nvPr/>
            </p:nvSpPr>
            <p:spPr bwMode="auto">
              <a:xfrm>
                <a:off x="3309" y="1293"/>
                <a:ext cx="54" cy="54"/>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06" name="Oval 86"/>
              <p:cNvSpPr>
                <a:spLocks noChangeAspect="1" noChangeArrowheads="1"/>
              </p:cNvSpPr>
              <p:nvPr/>
            </p:nvSpPr>
            <p:spPr bwMode="auto">
              <a:xfrm>
                <a:off x="1680" y="1105"/>
                <a:ext cx="48"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07" name="Oval 87"/>
              <p:cNvSpPr>
                <a:spLocks noChangeAspect="1" noChangeArrowheads="1"/>
              </p:cNvSpPr>
              <p:nvPr/>
            </p:nvSpPr>
            <p:spPr bwMode="auto">
              <a:xfrm>
                <a:off x="1199" y="864"/>
                <a:ext cx="45"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08" name="Oval 88"/>
              <p:cNvSpPr>
                <a:spLocks noChangeAspect="1" noChangeArrowheads="1"/>
              </p:cNvSpPr>
              <p:nvPr/>
            </p:nvSpPr>
            <p:spPr bwMode="auto">
              <a:xfrm>
                <a:off x="1486" y="482"/>
                <a:ext cx="51"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09" name="Oval 89"/>
              <p:cNvSpPr>
                <a:spLocks noChangeAspect="1" noChangeArrowheads="1"/>
              </p:cNvSpPr>
              <p:nvPr/>
            </p:nvSpPr>
            <p:spPr bwMode="auto">
              <a:xfrm>
                <a:off x="3551" y="1055"/>
                <a:ext cx="51"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10" name="Oval 90"/>
              <p:cNvSpPr>
                <a:spLocks noChangeAspect="1" noChangeArrowheads="1"/>
              </p:cNvSpPr>
              <p:nvPr/>
            </p:nvSpPr>
            <p:spPr bwMode="auto">
              <a:xfrm>
                <a:off x="3265" y="819"/>
                <a:ext cx="45"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11" name="Oval 91"/>
              <p:cNvSpPr>
                <a:spLocks noChangeAspect="1" noChangeArrowheads="1"/>
              </p:cNvSpPr>
              <p:nvPr/>
            </p:nvSpPr>
            <p:spPr bwMode="auto">
              <a:xfrm>
                <a:off x="3694" y="670"/>
                <a:ext cx="51"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12" name="Oval 92"/>
              <p:cNvSpPr>
                <a:spLocks noChangeAspect="1" noChangeArrowheads="1"/>
              </p:cNvSpPr>
              <p:nvPr/>
            </p:nvSpPr>
            <p:spPr bwMode="auto">
              <a:xfrm>
                <a:off x="3506" y="768"/>
                <a:ext cx="45"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13" name="Oval 93"/>
              <p:cNvSpPr>
                <a:spLocks noChangeAspect="1" noChangeArrowheads="1"/>
              </p:cNvSpPr>
              <p:nvPr/>
            </p:nvSpPr>
            <p:spPr bwMode="auto">
              <a:xfrm>
                <a:off x="3408" y="482"/>
                <a:ext cx="48"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14" name="Oval 94"/>
              <p:cNvSpPr>
                <a:spLocks noChangeAspect="1" noChangeArrowheads="1"/>
              </p:cNvSpPr>
              <p:nvPr/>
            </p:nvSpPr>
            <p:spPr bwMode="auto">
              <a:xfrm>
                <a:off x="4464" y="1586"/>
                <a:ext cx="51"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15" name="Oval 95"/>
              <p:cNvSpPr>
                <a:spLocks noChangeAspect="1" noChangeArrowheads="1"/>
              </p:cNvSpPr>
              <p:nvPr/>
            </p:nvSpPr>
            <p:spPr bwMode="auto">
              <a:xfrm>
                <a:off x="4658" y="1347"/>
                <a:ext cx="45"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16" name="Oval 96"/>
              <p:cNvSpPr>
                <a:spLocks noChangeAspect="1" noChangeArrowheads="1"/>
              </p:cNvSpPr>
              <p:nvPr/>
            </p:nvSpPr>
            <p:spPr bwMode="auto">
              <a:xfrm>
                <a:off x="5043" y="1535"/>
                <a:ext cx="45"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17" name="Oval 97"/>
              <p:cNvSpPr>
                <a:spLocks noChangeAspect="1" noChangeArrowheads="1"/>
              </p:cNvSpPr>
              <p:nvPr/>
            </p:nvSpPr>
            <p:spPr bwMode="auto">
              <a:xfrm>
                <a:off x="4945" y="1729"/>
                <a:ext cx="48"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18" name="Oval 98"/>
              <p:cNvSpPr>
                <a:spLocks noChangeAspect="1" noChangeArrowheads="1"/>
              </p:cNvSpPr>
              <p:nvPr/>
            </p:nvSpPr>
            <p:spPr bwMode="auto">
              <a:xfrm>
                <a:off x="3650" y="1249"/>
                <a:ext cx="45"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19" name="Oval 99"/>
              <p:cNvSpPr>
                <a:spLocks noChangeAspect="1" noChangeArrowheads="1"/>
              </p:cNvSpPr>
              <p:nvPr/>
            </p:nvSpPr>
            <p:spPr bwMode="auto">
              <a:xfrm>
                <a:off x="3309" y="578"/>
                <a:ext cx="54"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20" name="Oval 100"/>
              <p:cNvSpPr>
                <a:spLocks noChangeAspect="1" noChangeArrowheads="1"/>
              </p:cNvSpPr>
              <p:nvPr/>
            </p:nvSpPr>
            <p:spPr bwMode="auto">
              <a:xfrm>
                <a:off x="4273" y="1392"/>
                <a:ext cx="48"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21" name="Oval 101"/>
              <p:cNvSpPr>
                <a:spLocks noChangeAspect="1" noChangeArrowheads="1"/>
              </p:cNvSpPr>
              <p:nvPr/>
            </p:nvSpPr>
            <p:spPr bwMode="auto">
              <a:xfrm>
                <a:off x="4031" y="1439"/>
                <a:ext cx="48"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22" name="Oval 102"/>
              <p:cNvSpPr>
                <a:spLocks noChangeAspect="1" noChangeArrowheads="1"/>
              </p:cNvSpPr>
              <p:nvPr/>
            </p:nvSpPr>
            <p:spPr bwMode="auto">
              <a:xfrm>
                <a:off x="2399" y="2206"/>
                <a:ext cx="51"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23" name="Oval 103"/>
              <p:cNvSpPr>
                <a:spLocks noChangeAspect="1" noChangeArrowheads="1"/>
              </p:cNvSpPr>
              <p:nvPr/>
            </p:nvSpPr>
            <p:spPr bwMode="auto">
              <a:xfrm>
                <a:off x="2978" y="1633"/>
                <a:ext cx="45"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24" name="Oval 104"/>
              <p:cNvSpPr>
                <a:spLocks noChangeAspect="1" noChangeArrowheads="1"/>
              </p:cNvSpPr>
              <p:nvPr/>
            </p:nvSpPr>
            <p:spPr bwMode="auto">
              <a:xfrm>
                <a:off x="2014" y="1490"/>
                <a:ext cx="51"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25" name="Oval 105"/>
              <p:cNvSpPr>
                <a:spLocks noChangeAspect="1" noChangeArrowheads="1"/>
              </p:cNvSpPr>
              <p:nvPr/>
            </p:nvSpPr>
            <p:spPr bwMode="auto">
              <a:xfrm>
                <a:off x="3074" y="2400"/>
                <a:ext cx="48"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26" name="Oval 106"/>
              <p:cNvSpPr>
                <a:spLocks noChangeAspect="1" noChangeArrowheads="1"/>
              </p:cNvSpPr>
              <p:nvPr/>
            </p:nvSpPr>
            <p:spPr bwMode="auto">
              <a:xfrm>
                <a:off x="3023" y="2642"/>
                <a:ext cx="51"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27" name="Oval 107"/>
              <p:cNvSpPr>
                <a:spLocks noChangeAspect="1" noChangeArrowheads="1"/>
              </p:cNvSpPr>
              <p:nvPr/>
            </p:nvSpPr>
            <p:spPr bwMode="auto">
              <a:xfrm>
                <a:off x="3166" y="2642"/>
                <a:ext cx="54"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28" name="Oval 108"/>
              <p:cNvSpPr>
                <a:spLocks noChangeAspect="1" noChangeArrowheads="1"/>
              </p:cNvSpPr>
              <p:nvPr/>
            </p:nvSpPr>
            <p:spPr bwMode="auto">
              <a:xfrm>
                <a:off x="3936" y="1293"/>
                <a:ext cx="51" cy="54"/>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29" name="Oval 109"/>
              <p:cNvSpPr>
                <a:spLocks noChangeAspect="1" noChangeArrowheads="1"/>
              </p:cNvSpPr>
              <p:nvPr/>
            </p:nvSpPr>
            <p:spPr bwMode="auto">
              <a:xfrm>
                <a:off x="3837" y="1150"/>
                <a:ext cx="54" cy="54"/>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30" name="Oval 110"/>
              <p:cNvSpPr>
                <a:spLocks noChangeAspect="1" noChangeArrowheads="1"/>
              </p:cNvSpPr>
              <p:nvPr/>
            </p:nvSpPr>
            <p:spPr bwMode="auto">
              <a:xfrm>
                <a:off x="4130" y="1293"/>
                <a:ext cx="45" cy="54"/>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31" name="Oval 111"/>
              <p:cNvSpPr>
                <a:spLocks noChangeAspect="1" noChangeArrowheads="1"/>
              </p:cNvSpPr>
              <p:nvPr/>
            </p:nvSpPr>
            <p:spPr bwMode="auto">
              <a:xfrm>
                <a:off x="4417" y="1150"/>
                <a:ext cx="48" cy="54"/>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32" name="Oval 112"/>
              <p:cNvSpPr>
                <a:spLocks noChangeAspect="1" noChangeArrowheads="1"/>
              </p:cNvSpPr>
              <p:nvPr/>
            </p:nvSpPr>
            <p:spPr bwMode="auto">
              <a:xfrm>
                <a:off x="4366" y="1729"/>
                <a:ext cx="51"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33" name="Oval 113"/>
              <p:cNvSpPr>
                <a:spLocks noChangeAspect="1" noChangeArrowheads="1"/>
              </p:cNvSpPr>
              <p:nvPr/>
            </p:nvSpPr>
            <p:spPr bwMode="auto">
              <a:xfrm>
                <a:off x="4989" y="1872"/>
                <a:ext cx="54"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34" name="Oval 114"/>
              <p:cNvSpPr>
                <a:spLocks noChangeAspect="1" noChangeArrowheads="1"/>
              </p:cNvSpPr>
              <p:nvPr/>
            </p:nvSpPr>
            <p:spPr bwMode="auto">
              <a:xfrm>
                <a:off x="4900" y="1347"/>
                <a:ext cx="45"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35" name="Oval 115"/>
              <p:cNvSpPr>
                <a:spLocks noChangeAspect="1" noChangeArrowheads="1"/>
              </p:cNvSpPr>
              <p:nvPr/>
            </p:nvSpPr>
            <p:spPr bwMode="auto">
              <a:xfrm>
                <a:off x="3074" y="2785"/>
                <a:ext cx="48"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36" name="Oval 116"/>
              <p:cNvSpPr>
                <a:spLocks noChangeAspect="1" noChangeArrowheads="1"/>
              </p:cNvSpPr>
              <p:nvPr/>
            </p:nvSpPr>
            <p:spPr bwMode="auto">
              <a:xfrm>
                <a:off x="2498" y="3694"/>
                <a:ext cx="45"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37" name="Oval 117"/>
              <p:cNvSpPr>
                <a:spLocks noChangeAspect="1" noChangeArrowheads="1"/>
              </p:cNvSpPr>
              <p:nvPr/>
            </p:nvSpPr>
            <p:spPr bwMode="auto">
              <a:xfrm>
                <a:off x="3888" y="2642"/>
                <a:ext cx="48"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38" name="Oval 118"/>
              <p:cNvSpPr>
                <a:spLocks noChangeAspect="1" noChangeArrowheads="1"/>
              </p:cNvSpPr>
              <p:nvPr/>
            </p:nvSpPr>
            <p:spPr bwMode="auto">
              <a:xfrm>
                <a:off x="4175" y="3170"/>
                <a:ext cx="48"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39" name="Oval 119"/>
              <p:cNvSpPr>
                <a:spLocks noChangeAspect="1" noChangeArrowheads="1"/>
              </p:cNvSpPr>
              <p:nvPr/>
            </p:nvSpPr>
            <p:spPr bwMode="auto">
              <a:xfrm>
                <a:off x="2638" y="3891"/>
                <a:ext cx="54"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40" name="Oval 120"/>
              <p:cNvSpPr>
                <a:spLocks noChangeAspect="1" noChangeArrowheads="1"/>
              </p:cNvSpPr>
              <p:nvPr/>
            </p:nvSpPr>
            <p:spPr bwMode="auto">
              <a:xfrm>
                <a:off x="1298" y="1821"/>
                <a:ext cx="45"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41" name="Oval 121"/>
              <p:cNvSpPr>
                <a:spLocks noChangeAspect="1" noChangeArrowheads="1"/>
              </p:cNvSpPr>
              <p:nvPr/>
            </p:nvSpPr>
            <p:spPr bwMode="auto">
              <a:xfrm>
                <a:off x="1584" y="1821"/>
                <a:ext cx="45"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42" name="Oval 122"/>
              <p:cNvSpPr>
                <a:spLocks noChangeAspect="1" noChangeArrowheads="1"/>
              </p:cNvSpPr>
              <p:nvPr/>
            </p:nvSpPr>
            <p:spPr bwMode="auto">
              <a:xfrm>
                <a:off x="1537" y="1729"/>
                <a:ext cx="48"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43" name="Oval 123"/>
              <p:cNvSpPr>
                <a:spLocks noChangeAspect="1" noChangeArrowheads="1"/>
              </p:cNvSpPr>
              <p:nvPr/>
            </p:nvSpPr>
            <p:spPr bwMode="auto">
              <a:xfrm>
                <a:off x="2351" y="2304"/>
                <a:ext cx="48"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44" name="Oval 124"/>
              <p:cNvSpPr>
                <a:spLocks noChangeAspect="1" noChangeArrowheads="1"/>
              </p:cNvSpPr>
              <p:nvPr/>
            </p:nvSpPr>
            <p:spPr bwMode="auto">
              <a:xfrm>
                <a:off x="2781" y="2206"/>
                <a:ext cx="54"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45" name="Oval 125"/>
              <p:cNvSpPr>
                <a:spLocks noChangeAspect="1" noChangeArrowheads="1"/>
              </p:cNvSpPr>
              <p:nvPr/>
            </p:nvSpPr>
            <p:spPr bwMode="auto">
              <a:xfrm>
                <a:off x="2498" y="721"/>
                <a:ext cx="45"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46" name="Oval 126"/>
              <p:cNvSpPr>
                <a:spLocks noChangeAspect="1" noChangeArrowheads="1"/>
              </p:cNvSpPr>
              <p:nvPr/>
            </p:nvSpPr>
            <p:spPr bwMode="auto">
              <a:xfrm>
                <a:off x="2542" y="2257"/>
                <a:ext cx="51"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47" name="Oval 127"/>
              <p:cNvSpPr>
                <a:spLocks noChangeAspect="1" noChangeArrowheads="1"/>
              </p:cNvSpPr>
              <p:nvPr/>
            </p:nvSpPr>
            <p:spPr bwMode="auto">
              <a:xfrm>
                <a:off x="2157" y="962"/>
                <a:ext cx="51"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48" name="Oval 128"/>
              <p:cNvSpPr>
                <a:spLocks noChangeAspect="1" noChangeArrowheads="1"/>
              </p:cNvSpPr>
              <p:nvPr/>
            </p:nvSpPr>
            <p:spPr bwMode="auto">
              <a:xfrm>
                <a:off x="2113" y="2257"/>
                <a:ext cx="45"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49" name="Oval 129"/>
              <p:cNvSpPr>
                <a:spLocks noChangeAspect="1" noChangeArrowheads="1"/>
              </p:cNvSpPr>
              <p:nvPr/>
            </p:nvSpPr>
            <p:spPr bwMode="auto">
              <a:xfrm>
                <a:off x="2736" y="1633"/>
                <a:ext cx="45"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50" name="Oval 130"/>
              <p:cNvSpPr>
                <a:spLocks noChangeAspect="1" noChangeArrowheads="1"/>
              </p:cNvSpPr>
              <p:nvPr/>
            </p:nvSpPr>
            <p:spPr bwMode="auto">
              <a:xfrm>
                <a:off x="2638" y="1150"/>
                <a:ext cx="54" cy="54"/>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51" name="Oval 131"/>
              <p:cNvSpPr>
                <a:spLocks noChangeAspect="1" noChangeArrowheads="1"/>
              </p:cNvSpPr>
              <p:nvPr/>
            </p:nvSpPr>
            <p:spPr bwMode="auto">
              <a:xfrm>
                <a:off x="2542" y="1293"/>
                <a:ext cx="51" cy="54"/>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52" name="Oval 132"/>
              <p:cNvSpPr>
                <a:spLocks noChangeAspect="1" noChangeArrowheads="1"/>
              </p:cNvSpPr>
              <p:nvPr/>
            </p:nvSpPr>
            <p:spPr bwMode="auto">
              <a:xfrm>
                <a:off x="2736" y="1392"/>
                <a:ext cx="45"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53" name="Oval 133"/>
              <p:cNvSpPr>
                <a:spLocks noChangeAspect="1" noChangeArrowheads="1"/>
              </p:cNvSpPr>
              <p:nvPr/>
            </p:nvSpPr>
            <p:spPr bwMode="auto">
              <a:xfrm>
                <a:off x="1151" y="434"/>
                <a:ext cx="48"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54" name="Oval 134"/>
              <p:cNvSpPr>
                <a:spLocks noChangeAspect="1" noChangeArrowheads="1"/>
              </p:cNvSpPr>
              <p:nvPr/>
            </p:nvSpPr>
            <p:spPr bwMode="auto">
              <a:xfrm>
                <a:off x="1056" y="625"/>
                <a:ext cx="45"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55" name="Oval 135"/>
              <p:cNvSpPr>
                <a:spLocks noChangeAspect="1" noChangeArrowheads="1"/>
              </p:cNvSpPr>
              <p:nvPr/>
            </p:nvSpPr>
            <p:spPr bwMode="auto">
              <a:xfrm>
                <a:off x="1629" y="578"/>
                <a:ext cx="54"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56" name="Oval 136"/>
              <p:cNvSpPr>
                <a:spLocks noChangeAspect="1" noChangeArrowheads="1"/>
              </p:cNvSpPr>
              <p:nvPr/>
            </p:nvSpPr>
            <p:spPr bwMode="auto">
              <a:xfrm>
                <a:off x="1342" y="1007"/>
                <a:ext cx="54"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57" name="Oval 137"/>
              <p:cNvSpPr>
                <a:spLocks noChangeAspect="1" noChangeArrowheads="1"/>
              </p:cNvSpPr>
              <p:nvPr/>
            </p:nvSpPr>
            <p:spPr bwMode="auto">
              <a:xfrm>
                <a:off x="2256" y="2015"/>
                <a:ext cx="51"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58" name="Oval 138"/>
              <p:cNvSpPr>
                <a:spLocks noChangeAspect="1" noChangeArrowheads="1"/>
              </p:cNvSpPr>
              <p:nvPr/>
            </p:nvSpPr>
            <p:spPr bwMode="auto">
              <a:xfrm>
                <a:off x="3217" y="2114"/>
                <a:ext cx="48"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59" name="Oval 139"/>
              <p:cNvSpPr>
                <a:spLocks noChangeAspect="1" noChangeArrowheads="1"/>
              </p:cNvSpPr>
              <p:nvPr/>
            </p:nvSpPr>
            <p:spPr bwMode="auto">
              <a:xfrm>
                <a:off x="3074" y="2114"/>
                <a:ext cx="48"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60" name="Oval 140"/>
              <p:cNvSpPr>
                <a:spLocks noChangeAspect="1" noChangeArrowheads="1"/>
              </p:cNvSpPr>
              <p:nvPr/>
            </p:nvSpPr>
            <p:spPr bwMode="auto">
              <a:xfrm>
                <a:off x="3217" y="1633"/>
                <a:ext cx="48"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61" name="Oval 141"/>
              <p:cNvSpPr>
                <a:spLocks noChangeAspect="1" noChangeArrowheads="1"/>
              </p:cNvSpPr>
              <p:nvPr/>
            </p:nvSpPr>
            <p:spPr bwMode="auto">
              <a:xfrm>
                <a:off x="3309" y="1777"/>
                <a:ext cx="54"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62" name="Oval 142"/>
              <p:cNvSpPr>
                <a:spLocks noChangeAspect="1" noChangeArrowheads="1"/>
              </p:cNvSpPr>
              <p:nvPr/>
            </p:nvSpPr>
            <p:spPr bwMode="auto">
              <a:xfrm>
                <a:off x="3694" y="911"/>
                <a:ext cx="51"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63" name="Oval 143"/>
              <p:cNvSpPr>
                <a:spLocks noChangeAspect="1" noChangeArrowheads="1"/>
              </p:cNvSpPr>
              <p:nvPr/>
            </p:nvSpPr>
            <p:spPr bwMode="auto">
              <a:xfrm>
                <a:off x="3602" y="434"/>
                <a:ext cx="48"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64" name="Oval 144"/>
              <p:cNvSpPr>
                <a:spLocks noChangeAspect="1" noChangeArrowheads="1"/>
              </p:cNvSpPr>
              <p:nvPr/>
            </p:nvSpPr>
            <p:spPr bwMode="auto">
              <a:xfrm>
                <a:off x="3217" y="384"/>
                <a:ext cx="48"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65" name="Oval 145"/>
              <p:cNvSpPr>
                <a:spLocks noChangeAspect="1" noChangeArrowheads="1"/>
              </p:cNvSpPr>
              <p:nvPr/>
            </p:nvSpPr>
            <p:spPr bwMode="auto">
              <a:xfrm>
                <a:off x="3309" y="285"/>
                <a:ext cx="54" cy="54"/>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66" name="Oval 146"/>
              <p:cNvSpPr>
                <a:spLocks noChangeAspect="1" noChangeArrowheads="1"/>
              </p:cNvSpPr>
              <p:nvPr/>
            </p:nvSpPr>
            <p:spPr bwMode="auto">
              <a:xfrm>
                <a:off x="3074" y="578"/>
                <a:ext cx="48"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grpSp>
        <p:grpSp>
          <p:nvGrpSpPr>
            <p:cNvPr id="182304" name="Group 147"/>
            <p:cNvGrpSpPr>
              <a:grpSpLocks noChangeAspect="1"/>
            </p:cNvGrpSpPr>
            <p:nvPr/>
          </p:nvGrpSpPr>
          <p:grpSpPr bwMode="auto">
            <a:xfrm>
              <a:off x="1654288" y="388826"/>
              <a:ext cx="5381400" cy="4489674"/>
              <a:chOff x="865" y="191"/>
              <a:chExt cx="3166" cy="2642"/>
            </a:xfrm>
          </p:grpSpPr>
          <p:sp>
            <p:nvSpPr>
              <p:cNvPr id="53" name="Line 148"/>
              <p:cNvSpPr>
                <a:spLocks noChangeAspect="1" noChangeShapeType="1"/>
              </p:cNvSpPr>
              <p:nvPr/>
            </p:nvSpPr>
            <p:spPr bwMode="auto">
              <a:xfrm flipH="1">
                <a:off x="866" y="1537"/>
                <a:ext cx="1585" cy="1295"/>
              </a:xfrm>
              <a:prstGeom prst="line">
                <a:avLst/>
              </a:prstGeom>
              <a:noFill/>
              <a:ln w="63500">
                <a:solidFill>
                  <a:srgbClr val="008000"/>
                </a:solidFill>
                <a:round/>
                <a:headEnd/>
                <a:tailEnd/>
              </a:ln>
            </p:spPr>
            <p:txBody>
              <a:bodyPr/>
              <a:lstStyle/>
              <a:p>
                <a:pPr defTabSz="913832" fontAlgn="auto">
                  <a:spcBef>
                    <a:spcPts val="0"/>
                  </a:spcBef>
                  <a:spcAft>
                    <a:spcPts val="0"/>
                  </a:spcAft>
                  <a:defRPr/>
                </a:pPr>
                <a:endParaRPr lang="en-US" kern="0">
                  <a:solidFill>
                    <a:sysClr val="windowText" lastClr="000000"/>
                  </a:solidFill>
                </a:endParaRPr>
              </a:p>
            </p:txBody>
          </p:sp>
          <p:sp>
            <p:nvSpPr>
              <p:cNvPr id="54" name="Line 149"/>
              <p:cNvSpPr>
                <a:spLocks noChangeAspect="1" noChangeShapeType="1"/>
              </p:cNvSpPr>
              <p:nvPr/>
            </p:nvSpPr>
            <p:spPr bwMode="auto">
              <a:xfrm flipV="1">
                <a:off x="2451" y="191"/>
                <a:ext cx="0" cy="1346"/>
              </a:xfrm>
              <a:prstGeom prst="line">
                <a:avLst/>
              </a:prstGeom>
              <a:noFill/>
              <a:ln w="63500">
                <a:solidFill>
                  <a:srgbClr val="008000"/>
                </a:solidFill>
                <a:round/>
                <a:headEnd/>
                <a:tailEnd/>
              </a:ln>
            </p:spPr>
            <p:txBody>
              <a:bodyPr/>
              <a:lstStyle/>
              <a:p>
                <a:pPr defTabSz="913832" fontAlgn="auto">
                  <a:spcBef>
                    <a:spcPts val="0"/>
                  </a:spcBef>
                  <a:spcAft>
                    <a:spcPts val="0"/>
                  </a:spcAft>
                  <a:defRPr/>
                </a:pPr>
                <a:endParaRPr lang="en-US" kern="0">
                  <a:solidFill>
                    <a:sysClr val="windowText" lastClr="000000"/>
                  </a:solidFill>
                </a:endParaRPr>
              </a:p>
            </p:txBody>
          </p:sp>
          <p:sp>
            <p:nvSpPr>
              <p:cNvPr id="55" name="Line 150"/>
              <p:cNvSpPr>
                <a:spLocks noChangeAspect="1" noChangeShapeType="1"/>
              </p:cNvSpPr>
              <p:nvPr/>
            </p:nvSpPr>
            <p:spPr bwMode="auto">
              <a:xfrm>
                <a:off x="2451" y="1537"/>
                <a:ext cx="1591" cy="1008"/>
              </a:xfrm>
              <a:prstGeom prst="line">
                <a:avLst/>
              </a:prstGeom>
              <a:noFill/>
              <a:ln w="63500">
                <a:solidFill>
                  <a:srgbClr val="008000"/>
                </a:solidFill>
                <a:round/>
                <a:headEnd/>
                <a:tailEnd/>
              </a:ln>
            </p:spPr>
            <p:txBody>
              <a:bodyPr/>
              <a:lstStyle/>
              <a:p>
                <a:pPr defTabSz="913832" fontAlgn="auto">
                  <a:spcBef>
                    <a:spcPts val="0"/>
                  </a:spcBef>
                  <a:spcAft>
                    <a:spcPts val="0"/>
                  </a:spcAft>
                  <a:defRPr/>
                </a:pPr>
                <a:endParaRPr lang="en-US" kern="0">
                  <a:solidFill>
                    <a:sysClr val="windowText" lastClr="000000"/>
                  </a:solidFill>
                </a:endParaRPr>
              </a:p>
            </p:txBody>
          </p:sp>
        </p:grpSp>
        <p:sp>
          <p:nvSpPr>
            <p:cNvPr id="49" name="AutoShape 160"/>
            <p:cNvSpPr>
              <a:spLocks noChangeAspect="1" noChangeArrowheads="1"/>
            </p:cNvSpPr>
            <p:nvPr/>
          </p:nvSpPr>
          <p:spPr bwMode="auto">
            <a:xfrm>
              <a:off x="3992376" y="4254590"/>
              <a:ext cx="411085" cy="410851"/>
            </a:xfrm>
            <a:prstGeom prst="octagon">
              <a:avLst>
                <a:gd name="adj" fmla="val 29287"/>
              </a:avLst>
            </a:prstGeom>
            <a:solidFill>
              <a:srgbClr val="008000"/>
            </a:solidFill>
            <a:ln w="9525">
              <a:solidFill>
                <a:srgbClr val="000000"/>
              </a:solidFill>
              <a:miter lim="800000"/>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51" name="AutoShape 161"/>
            <p:cNvSpPr>
              <a:spLocks noChangeAspect="1" noChangeArrowheads="1"/>
            </p:cNvSpPr>
            <p:nvPr/>
          </p:nvSpPr>
          <p:spPr bwMode="auto">
            <a:xfrm>
              <a:off x="5728671" y="1811107"/>
              <a:ext cx="400267" cy="400039"/>
            </a:xfrm>
            <a:prstGeom prst="octagon">
              <a:avLst>
                <a:gd name="adj" fmla="val 29287"/>
              </a:avLst>
            </a:prstGeom>
            <a:solidFill>
              <a:srgbClr val="008000"/>
            </a:solidFill>
            <a:ln w="9525">
              <a:solidFill>
                <a:srgbClr val="000000"/>
              </a:solidFill>
              <a:miter lim="800000"/>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52" name="AutoShape 162"/>
            <p:cNvSpPr>
              <a:spLocks noChangeAspect="1" noChangeArrowheads="1"/>
            </p:cNvSpPr>
            <p:nvPr/>
          </p:nvSpPr>
          <p:spPr bwMode="auto">
            <a:xfrm>
              <a:off x="2775349" y="1773268"/>
              <a:ext cx="411085" cy="405443"/>
            </a:xfrm>
            <a:prstGeom prst="octagon">
              <a:avLst>
                <a:gd name="adj" fmla="val 29287"/>
              </a:avLst>
            </a:prstGeom>
            <a:solidFill>
              <a:srgbClr val="008000"/>
            </a:solidFill>
            <a:ln w="9525">
              <a:solidFill>
                <a:srgbClr val="000000"/>
              </a:solidFill>
              <a:miter lim="800000"/>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grpSp>
      <p:sp>
        <p:nvSpPr>
          <p:cNvPr id="167" name="TextBox 166"/>
          <p:cNvSpPr txBox="1">
            <a:spLocks noChangeArrowheads="1"/>
          </p:cNvSpPr>
          <p:nvPr/>
        </p:nvSpPr>
        <p:spPr bwMode="auto">
          <a:xfrm>
            <a:off x="5881631" y="2414588"/>
            <a:ext cx="3262369" cy="2015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80" tIns="45692" rIns="91380" bIns="45692">
            <a:spAutoFit/>
          </a:bodyPr>
          <a:lstStyle>
            <a:lvl1pPr marL="231775" indent="-231775"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spcAft>
                <a:spcPts val="600"/>
              </a:spcAft>
            </a:pPr>
            <a:r>
              <a:rPr lang="en-US" altLang="en-US" sz="2400" dirty="0">
                <a:solidFill>
                  <a:srgbClr val="000000"/>
                </a:solidFill>
              </a:rPr>
              <a:t>Quantize via clustering; cluster centers are the visual “words”</a:t>
            </a:r>
          </a:p>
          <a:p>
            <a:pPr>
              <a:spcBef>
                <a:spcPct val="0"/>
              </a:spcBef>
              <a:spcAft>
                <a:spcPts val="600"/>
              </a:spcAft>
              <a:buFontTx/>
              <a:buNone/>
            </a:pPr>
            <a:endParaRPr lang="en-US" altLang="en-US" sz="2400" dirty="0">
              <a:solidFill>
                <a:srgbClr val="000000"/>
              </a:solidFill>
            </a:endParaRPr>
          </a:p>
        </p:txBody>
      </p:sp>
      <p:sp>
        <p:nvSpPr>
          <p:cNvPr id="168" name="TextBox 67"/>
          <p:cNvSpPr txBox="1">
            <a:spLocks noChangeArrowheads="1"/>
          </p:cNvSpPr>
          <p:nvPr/>
        </p:nvSpPr>
        <p:spPr bwMode="auto">
          <a:xfrm>
            <a:off x="5881631" y="4310856"/>
            <a:ext cx="3262369" cy="2015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80" tIns="45692" rIns="91380" bIns="45692">
            <a:spAutoFit/>
          </a:bodyPr>
          <a:lstStyle>
            <a:lvl1pPr marL="231775" indent="-231775"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spcAft>
                <a:spcPts val="600"/>
              </a:spcAft>
            </a:pPr>
            <a:r>
              <a:rPr lang="en-US" altLang="en-US" sz="2400" dirty="0">
                <a:solidFill>
                  <a:srgbClr val="000000"/>
                </a:solidFill>
              </a:rPr>
              <a:t>Assign word to each image region by finding the closest cluster center.</a:t>
            </a:r>
          </a:p>
          <a:p>
            <a:pPr>
              <a:spcBef>
                <a:spcPct val="0"/>
              </a:spcBef>
              <a:spcAft>
                <a:spcPts val="600"/>
              </a:spcAft>
            </a:pPr>
            <a:endParaRPr lang="en-US" altLang="en-US" sz="2400" dirty="0">
              <a:solidFill>
                <a:srgbClr val="000000"/>
              </a:solidFill>
            </a:endParaRPr>
          </a:p>
        </p:txBody>
      </p:sp>
      <p:sp>
        <p:nvSpPr>
          <p:cNvPr id="170" name="TextBox 169"/>
          <p:cNvSpPr txBox="1">
            <a:spLocks noChangeArrowheads="1"/>
          </p:cNvSpPr>
          <p:nvPr/>
        </p:nvSpPr>
        <p:spPr bwMode="auto">
          <a:xfrm>
            <a:off x="1905000" y="4125913"/>
            <a:ext cx="10985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a:solidFill>
                  <a:srgbClr val="FF0000"/>
                </a:solidFill>
              </a:rPr>
              <a:t>Word #2</a:t>
            </a:r>
          </a:p>
        </p:txBody>
      </p:sp>
      <p:cxnSp>
        <p:nvCxnSpPr>
          <p:cNvPr id="173" name="Curved Connector 172"/>
          <p:cNvCxnSpPr>
            <a:cxnSpLocks noChangeShapeType="1"/>
          </p:cNvCxnSpPr>
          <p:nvPr/>
        </p:nvCxnSpPr>
        <p:spPr bwMode="auto">
          <a:xfrm>
            <a:off x="1885950" y="4079875"/>
            <a:ext cx="2601913" cy="376238"/>
          </a:xfrm>
          <a:prstGeom prst="curvedConnector3">
            <a:avLst>
              <a:gd name="adj1" fmla="val 50000"/>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175" name="Curved Connector 174"/>
          <p:cNvCxnSpPr>
            <a:cxnSpLocks noChangeShapeType="1"/>
          </p:cNvCxnSpPr>
          <p:nvPr/>
        </p:nvCxnSpPr>
        <p:spPr bwMode="auto">
          <a:xfrm flipV="1">
            <a:off x="1408113" y="4659313"/>
            <a:ext cx="2947987" cy="855662"/>
          </a:xfrm>
          <a:prstGeom prst="curvedConnector3">
            <a:avLst>
              <a:gd name="adj1" fmla="val 50000"/>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182302" name="TextBox 168"/>
          <p:cNvSpPr txBox="1">
            <a:spLocks noChangeArrowheads="1"/>
          </p:cNvSpPr>
          <p:nvPr/>
        </p:nvSpPr>
        <p:spPr bwMode="auto">
          <a:xfrm>
            <a:off x="7567613" y="6550025"/>
            <a:ext cx="21097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400" dirty="0">
                <a:solidFill>
                  <a:schemeClr val="bg1">
                    <a:lumMod val="50000"/>
                  </a:schemeClr>
                </a:solidFill>
              </a:rPr>
              <a:t>Kristen </a:t>
            </a:r>
            <a:r>
              <a:rPr lang="en-US" altLang="en-US" sz="1400" dirty="0" err="1">
                <a:solidFill>
                  <a:schemeClr val="bg1">
                    <a:lumMod val="50000"/>
                  </a:schemeClr>
                </a:solidFill>
              </a:rPr>
              <a:t>Grauman</a:t>
            </a:r>
            <a:endParaRPr lang="en-US" altLang="en-US" sz="1400" dirty="0">
              <a:solidFill>
                <a:schemeClr val="bg1">
                  <a:lumMod val="50000"/>
                </a:schemeClr>
              </a:solidFill>
            </a:endParaRPr>
          </a:p>
        </p:txBody>
      </p:sp>
      <p:cxnSp>
        <p:nvCxnSpPr>
          <p:cNvPr id="169" name="Straight Arrow Connector 4"/>
          <p:cNvCxnSpPr>
            <a:cxnSpLocks noChangeShapeType="1"/>
          </p:cNvCxnSpPr>
          <p:nvPr/>
        </p:nvCxnSpPr>
        <p:spPr bwMode="auto">
          <a:xfrm flipV="1">
            <a:off x="3935413" y="3925888"/>
            <a:ext cx="1300164" cy="355600"/>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29525342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6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xit" presetSubtype="0" fill="hold" nodeType="clickEffect">
                                  <p:stCondLst>
                                    <p:cond delay="0"/>
                                  </p:stCondLst>
                                  <p:childTnLst>
                                    <p:set>
                                      <p:cBhvr>
                                        <p:cTn id="14" dur="1" fill="hold">
                                          <p:stCondLst>
                                            <p:cond delay="0"/>
                                          </p:stCondLst>
                                        </p:cTn>
                                        <p:tgtEl>
                                          <p:spTgt spid="175"/>
                                        </p:tgtEl>
                                        <p:attrNameLst>
                                          <p:attrName>style.visibility</p:attrName>
                                        </p:attrNameLst>
                                      </p:cBhvr>
                                      <p:to>
                                        <p:strVal val="hidden"/>
                                      </p:to>
                                    </p:set>
                                  </p:childTnLst>
                                </p:cTn>
                              </p:par>
                              <p:par>
                                <p:cTn id="15" presetID="1" presetClass="exit" presetSubtype="0" fill="hold" nodeType="withEffect">
                                  <p:stCondLst>
                                    <p:cond delay="0"/>
                                  </p:stCondLst>
                                  <p:childTnLst>
                                    <p:set>
                                      <p:cBhvr>
                                        <p:cTn id="16" dur="1" fill="hold">
                                          <p:stCondLst>
                                            <p:cond delay="0"/>
                                          </p:stCondLst>
                                        </p:cTn>
                                        <p:tgtEl>
                                          <p:spTgt spid="173"/>
                                        </p:tgtEl>
                                        <p:attrNameLst>
                                          <p:attrName>style.visibility</p:attrName>
                                        </p:attrNameLst>
                                      </p:cBhvr>
                                      <p:to>
                                        <p:strVal val="hidden"/>
                                      </p:to>
                                    </p:set>
                                  </p:childTnLst>
                                </p:cTn>
                              </p:par>
                              <p:par>
                                <p:cTn id="17" presetID="1" presetClass="exit" presetSubtype="0" fill="hold" nodeType="withEffect">
                                  <p:stCondLst>
                                    <p:cond delay="0"/>
                                  </p:stCondLst>
                                  <p:childTnLst>
                                    <p:set>
                                      <p:cBhvr>
                                        <p:cTn id="18" dur="1" fill="hold">
                                          <p:stCondLst>
                                            <p:cond delay="0"/>
                                          </p:stCondLst>
                                        </p:cTn>
                                        <p:tgtEl>
                                          <p:spTgt spid="34"/>
                                        </p:tgtEl>
                                        <p:attrNameLst>
                                          <p:attrName>style.visibility</p:attrName>
                                        </p:attrNameLst>
                                      </p:cBhvr>
                                      <p:to>
                                        <p:strVal val="hidden"/>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5"/>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70"/>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7" presetClass="emph" presetSubtype="2" fill="hold" nodeType="clickEffect">
                                  <p:stCondLst>
                                    <p:cond delay="0"/>
                                  </p:stCondLst>
                                  <p:childTnLst>
                                    <p:animClr clrSpc="rgb" dir="cw">
                                      <p:cBhvr>
                                        <p:cTn id="36" dur="2000" fill="hold"/>
                                        <p:tgtEl>
                                          <p:spTgt spid="19"/>
                                        </p:tgtEl>
                                        <p:attrNameLst>
                                          <p:attrName>stroke.color</p:attrName>
                                        </p:attrNameLst>
                                      </p:cBhvr>
                                      <p:to>
                                        <a:schemeClr val="accent2"/>
                                      </p:to>
                                    </p:animClr>
                                    <p:set>
                                      <p:cBhvr>
                                        <p:cTn id="37" dur="2000" fill="hold"/>
                                        <p:tgtEl>
                                          <p:spTgt spid="19"/>
                                        </p:tgtEl>
                                        <p:attrNameLst>
                                          <p:attrName>stroke.on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7" grpId="0" animBg="1"/>
      <p:bldP spid="19" grpId="0" animBg="1"/>
      <p:bldP spid="168" grpId="0"/>
      <p:bldP spid="17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Title 1"/>
          <p:cNvSpPr>
            <a:spLocks noGrp="1"/>
          </p:cNvSpPr>
          <p:nvPr>
            <p:ph type="title"/>
          </p:nvPr>
        </p:nvSpPr>
        <p:spPr>
          <a:xfrm>
            <a:off x="446088" y="0"/>
            <a:ext cx="8229600" cy="1143000"/>
          </a:xfrm>
        </p:spPr>
        <p:txBody>
          <a:bodyPr/>
          <a:lstStyle/>
          <a:p>
            <a:r>
              <a:rPr lang="en-US" altLang="en-US">
                <a:latin typeface="Arial" panose="020B0604020202020204" pitchFamily="34" charset="0"/>
                <a:cs typeface="Arial" panose="020B0604020202020204" pitchFamily="34" charset="0"/>
              </a:rPr>
              <a:t>Visual words</a:t>
            </a:r>
          </a:p>
        </p:txBody>
      </p:sp>
      <p:sp>
        <p:nvSpPr>
          <p:cNvPr id="131" name="Content Placeholder 6"/>
          <p:cNvSpPr txBox="1">
            <a:spLocks/>
          </p:cNvSpPr>
          <p:nvPr/>
        </p:nvSpPr>
        <p:spPr bwMode="auto">
          <a:xfrm>
            <a:off x="457200" y="1204913"/>
            <a:ext cx="3200400" cy="4495800"/>
          </a:xfrm>
          <a:prstGeom prst="rect">
            <a:avLst/>
          </a:prstGeom>
          <a:noFill/>
          <a:ln w="9525">
            <a:noFill/>
            <a:miter lim="800000"/>
            <a:headEnd/>
            <a:tailEnd/>
          </a:ln>
        </p:spPr>
        <p:txBody>
          <a:bodyPr lIns="91380" tIns="45692" rIns="91380" bIns="45692"/>
          <a:lstStyle/>
          <a:p>
            <a:pPr marL="342686" indent="-342686" defTabSz="913832">
              <a:spcBef>
                <a:spcPct val="20000"/>
              </a:spcBef>
              <a:buClr>
                <a:srgbClr val="000099"/>
              </a:buClr>
              <a:buSzPct val="115000"/>
              <a:buFontTx/>
              <a:buChar char="•"/>
              <a:defRPr/>
            </a:pPr>
            <a:r>
              <a:rPr kumimoji="1" lang="en-US" sz="2400" kern="0" dirty="0">
                <a:solidFill>
                  <a:srgbClr val="000000"/>
                </a:solidFill>
              </a:rPr>
              <a:t>Example: each group of patches belongs to the same visual word</a:t>
            </a:r>
          </a:p>
        </p:txBody>
      </p:sp>
      <p:pic>
        <p:nvPicPr>
          <p:cNvPr id="183300" name="Picture 2"/>
          <p:cNvPicPr>
            <a:picLocks noChangeAspect="1" noChangeArrowheads="1"/>
          </p:cNvPicPr>
          <p:nvPr/>
        </p:nvPicPr>
        <p:blipFill>
          <a:blip r:embed="rId3">
            <a:extLst>
              <a:ext uri="{28A0092B-C50C-407E-A947-70E740481C1C}">
                <a14:useLocalDpi xmlns:a14="http://schemas.microsoft.com/office/drawing/2010/main" val="0"/>
              </a:ext>
            </a:extLst>
          </a:blip>
          <a:srcRect l="55952" t="26868" r="13412" b="46005"/>
          <a:stretch>
            <a:fillRect/>
          </a:stretch>
        </p:blipFill>
        <p:spPr bwMode="auto">
          <a:xfrm>
            <a:off x="3919538" y="1233488"/>
            <a:ext cx="4933950" cy="2671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3301" name="Picture 2"/>
          <p:cNvPicPr>
            <a:picLocks noChangeAspect="1" noChangeArrowheads="1"/>
          </p:cNvPicPr>
          <p:nvPr/>
        </p:nvPicPr>
        <p:blipFill>
          <a:blip r:embed="rId3">
            <a:extLst>
              <a:ext uri="{28A0092B-C50C-407E-A947-70E740481C1C}">
                <a14:useLocalDpi xmlns:a14="http://schemas.microsoft.com/office/drawing/2010/main" val="0"/>
              </a:ext>
            </a:extLst>
          </a:blip>
          <a:srcRect l="55952" t="57695" r="13412" b="15762"/>
          <a:stretch>
            <a:fillRect/>
          </a:stretch>
        </p:blipFill>
        <p:spPr bwMode="auto">
          <a:xfrm>
            <a:off x="3911600" y="3910013"/>
            <a:ext cx="4935538" cy="2614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3302" name="TextBox 9"/>
          <p:cNvSpPr txBox="1">
            <a:spLocks noChangeArrowheads="1"/>
          </p:cNvSpPr>
          <p:nvPr/>
        </p:nvSpPr>
        <p:spPr bwMode="auto">
          <a:xfrm>
            <a:off x="4614863" y="6502400"/>
            <a:ext cx="33972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200">
                <a:solidFill>
                  <a:srgbClr val="000000"/>
                </a:solidFill>
                <a:latin typeface="Trebuchet MS" panose="020B0603020202020204" pitchFamily="34" charset="0"/>
              </a:rPr>
              <a:t>Figure from  Sivic &amp; Zisserman, ICCV 2003</a:t>
            </a:r>
          </a:p>
        </p:txBody>
      </p:sp>
      <p:sp>
        <p:nvSpPr>
          <p:cNvPr id="135" name="Oval 69"/>
          <p:cNvSpPr>
            <a:spLocks noChangeArrowheads="1"/>
          </p:cNvSpPr>
          <p:nvPr/>
        </p:nvSpPr>
        <p:spPr bwMode="auto">
          <a:xfrm>
            <a:off x="1828800" y="3962400"/>
            <a:ext cx="225425" cy="566738"/>
          </a:xfrm>
          <a:prstGeom prst="ellipse">
            <a:avLst/>
          </a:prstGeom>
          <a:solidFill>
            <a:srgbClr val="FFFFFF"/>
          </a:solidFill>
          <a:ln w="12700" cap="sq" algn="ctr">
            <a:solidFill>
              <a:srgbClr val="FFFFFF"/>
            </a:solidFill>
            <a:round/>
            <a:headEnd type="none" w="sm" len="sm"/>
            <a:tailEnd type="none" w="sm" len="sm"/>
          </a:ln>
        </p:spPr>
        <p:txBody>
          <a:bodyPr lIns="89944" tIns="46771" rIns="89944" bIns="46771">
            <a:spAutoFit/>
          </a:bodyPr>
          <a:lstStyle/>
          <a:p>
            <a:pPr defTabSz="913832" fontAlgn="auto">
              <a:spcBef>
                <a:spcPts val="0"/>
              </a:spcBef>
              <a:spcAft>
                <a:spcPts val="0"/>
              </a:spcAft>
              <a:defRPr/>
            </a:pPr>
            <a:endParaRPr lang="en-US" sz="2000" kern="0">
              <a:solidFill>
                <a:srgbClr val="FFFFFF"/>
              </a:solidFill>
              <a:latin typeface="Trebuchet MS" pitchFamily="34" charset="0"/>
            </a:endParaRPr>
          </a:p>
        </p:txBody>
      </p:sp>
      <p:grpSp>
        <p:nvGrpSpPr>
          <p:cNvPr id="183304" name="Group 62"/>
          <p:cNvGrpSpPr>
            <a:grpSpLocks noChangeAspect="1"/>
          </p:cNvGrpSpPr>
          <p:nvPr/>
        </p:nvGrpSpPr>
        <p:grpSpPr bwMode="auto">
          <a:xfrm>
            <a:off x="914400" y="2743200"/>
            <a:ext cx="2216150" cy="2782888"/>
            <a:chOff x="1244596" y="-2173065"/>
            <a:chExt cx="6853224" cy="8600841"/>
          </a:xfrm>
        </p:grpSpPr>
        <p:grpSp>
          <p:nvGrpSpPr>
            <p:cNvPr id="183308" name="Group 35"/>
            <p:cNvGrpSpPr>
              <a:grpSpLocks noChangeAspect="1"/>
            </p:cNvGrpSpPr>
            <p:nvPr/>
          </p:nvGrpSpPr>
          <p:grpSpPr bwMode="auto">
            <a:xfrm>
              <a:off x="1244613" y="-2173054"/>
              <a:ext cx="6853261" cy="8600791"/>
              <a:chOff x="1056" y="-1124"/>
              <a:chExt cx="4032" cy="5060"/>
            </a:xfrm>
          </p:grpSpPr>
          <p:sp>
            <p:nvSpPr>
              <p:cNvPr id="145" name="Oval 36"/>
              <p:cNvSpPr>
                <a:spLocks noChangeAspect="1" noChangeArrowheads="1"/>
              </p:cNvSpPr>
              <p:nvPr/>
            </p:nvSpPr>
            <p:spPr bwMode="auto">
              <a:xfrm>
                <a:off x="1824" y="-1124"/>
                <a:ext cx="46" cy="46"/>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46" name="Oval 37"/>
              <p:cNvSpPr>
                <a:spLocks noChangeAspect="1" noChangeArrowheads="1"/>
              </p:cNvSpPr>
              <p:nvPr/>
            </p:nvSpPr>
            <p:spPr bwMode="auto">
              <a:xfrm>
                <a:off x="1585" y="2063"/>
                <a:ext cx="46" cy="52"/>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47" name="Oval 38"/>
              <p:cNvSpPr>
                <a:spLocks noChangeAspect="1" noChangeArrowheads="1"/>
              </p:cNvSpPr>
              <p:nvPr/>
            </p:nvSpPr>
            <p:spPr bwMode="auto">
              <a:xfrm>
                <a:off x="1922" y="1872"/>
                <a:ext cx="46" cy="46"/>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48" name="Oval 39"/>
              <p:cNvSpPr>
                <a:spLocks noChangeAspect="1" noChangeArrowheads="1"/>
              </p:cNvSpPr>
              <p:nvPr/>
            </p:nvSpPr>
            <p:spPr bwMode="auto">
              <a:xfrm>
                <a:off x="2015" y="1777"/>
                <a:ext cx="52" cy="46"/>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49" name="Oval 40"/>
              <p:cNvSpPr>
                <a:spLocks noChangeAspect="1" noChangeArrowheads="1"/>
              </p:cNvSpPr>
              <p:nvPr/>
            </p:nvSpPr>
            <p:spPr bwMode="auto">
              <a:xfrm>
                <a:off x="1922" y="2063"/>
                <a:ext cx="46" cy="52"/>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50" name="Oval 41"/>
              <p:cNvSpPr>
                <a:spLocks noChangeAspect="1" noChangeArrowheads="1"/>
              </p:cNvSpPr>
              <p:nvPr/>
            </p:nvSpPr>
            <p:spPr bwMode="auto">
              <a:xfrm>
                <a:off x="1538" y="1009"/>
                <a:ext cx="46" cy="46"/>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51" name="Oval 42"/>
              <p:cNvSpPr>
                <a:spLocks noChangeAspect="1" noChangeArrowheads="1"/>
              </p:cNvSpPr>
              <p:nvPr/>
            </p:nvSpPr>
            <p:spPr bwMode="auto">
              <a:xfrm>
                <a:off x="1824" y="1439"/>
                <a:ext cx="46" cy="52"/>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52" name="Oval 43"/>
              <p:cNvSpPr>
                <a:spLocks noChangeAspect="1" noChangeArrowheads="1"/>
              </p:cNvSpPr>
              <p:nvPr/>
            </p:nvSpPr>
            <p:spPr bwMode="auto">
              <a:xfrm>
                <a:off x="2593" y="3310"/>
                <a:ext cx="46" cy="46"/>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53" name="Oval 44"/>
              <p:cNvSpPr>
                <a:spLocks noChangeAspect="1" noChangeArrowheads="1"/>
              </p:cNvSpPr>
              <p:nvPr/>
            </p:nvSpPr>
            <p:spPr bwMode="auto">
              <a:xfrm>
                <a:off x="2451" y="3408"/>
                <a:ext cx="46" cy="46"/>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54" name="Oval 45"/>
              <p:cNvSpPr>
                <a:spLocks noChangeAspect="1" noChangeArrowheads="1"/>
              </p:cNvSpPr>
              <p:nvPr/>
            </p:nvSpPr>
            <p:spPr bwMode="auto">
              <a:xfrm>
                <a:off x="2737" y="3356"/>
                <a:ext cx="46" cy="52"/>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55" name="Oval 46"/>
              <p:cNvSpPr>
                <a:spLocks noChangeAspect="1" noChangeArrowheads="1"/>
              </p:cNvSpPr>
              <p:nvPr/>
            </p:nvSpPr>
            <p:spPr bwMode="auto">
              <a:xfrm>
                <a:off x="2783" y="3266"/>
                <a:ext cx="52" cy="46"/>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56" name="Oval 47"/>
              <p:cNvSpPr>
                <a:spLocks noChangeAspect="1" noChangeArrowheads="1"/>
              </p:cNvSpPr>
              <p:nvPr/>
            </p:nvSpPr>
            <p:spPr bwMode="auto">
              <a:xfrm>
                <a:off x="2691" y="3070"/>
                <a:ext cx="46" cy="52"/>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57" name="Oval 48"/>
              <p:cNvSpPr>
                <a:spLocks noChangeAspect="1" noChangeArrowheads="1"/>
              </p:cNvSpPr>
              <p:nvPr/>
            </p:nvSpPr>
            <p:spPr bwMode="auto">
              <a:xfrm>
                <a:off x="2835" y="2882"/>
                <a:ext cx="46" cy="46"/>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58" name="Oval 49"/>
              <p:cNvSpPr>
                <a:spLocks noChangeAspect="1" noChangeArrowheads="1"/>
              </p:cNvSpPr>
              <p:nvPr/>
            </p:nvSpPr>
            <p:spPr bwMode="auto">
              <a:xfrm>
                <a:off x="3023" y="2972"/>
                <a:ext cx="52" cy="52"/>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59" name="Oval 50"/>
              <p:cNvSpPr>
                <a:spLocks noChangeAspect="1" noChangeArrowheads="1"/>
              </p:cNvSpPr>
              <p:nvPr/>
            </p:nvSpPr>
            <p:spPr bwMode="auto">
              <a:xfrm>
                <a:off x="2691" y="2588"/>
                <a:ext cx="46" cy="52"/>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60" name="Oval 51"/>
              <p:cNvSpPr>
                <a:spLocks noChangeAspect="1" noChangeArrowheads="1"/>
              </p:cNvSpPr>
              <p:nvPr/>
            </p:nvSpPr>
            <p:spPr bwMode="auto">
              <a:xfrm>
                <a:off x="2737" y="2738"/>
                <a:ext cx="46" cy="46"/>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61" name="Oval 52"/>
              <p:cNvSpPr>
                <a:spLocks noChangeAspect="1" noChangeArrowheads="1"/>
              </p:cNvSpPr>
              <p:nvPr/>
            </p:nvSpPr>
            <p:spPr bwMode="auto">
              <a:xfrm>
                <a:off x="3309" y="2972"/>
                <a:ext cx="52" cy="52"/>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62" name="Oval 53"/>
              <p:cNvSpPr>
                <a:spLocks noChangeAspect="1" noChangeArrowheads="1"/>
              </p:cNvSpPr>
              <p:nvPr/>
            </p:nvSpPr>
            <p:spPr bwMode="auto">
              <a:xfrm>
                <a:off x="3121" y="2830"/>
                <a:ext cx="46" cy="52"/>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63" name="Oval 54"/>
              <p:cNvSpPr>
                <a:spLocks noChangeAspect="1" noChangeArrowheads="1"/>
              </p:cNvSpPr>
              <p:nvPr/>
            </p:nvSpPr>
            <p:spPr bwMode="auto">
              <a:xfrm>
                <a:off x="3693" y="3024"/>
                <a:ext cx="52" cy="46"/>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64" name="Oval 55"/>
              <p:cNvSpPr>
                <a:spLocks noChangeAspect="1" noChangeArrowheads="1"/>
              </p:cNvSpPr>
              <p:nvPr/>
            </p:nvSpPr>
            <p:spPr bwMode="auto">
              <a:xfrm>
                <a:off x="2737" y="3650"/>
                <a:ext cx="46" cy="46"/>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65" name="Oval 56"/>
              <p:cNvSpPr>
                <a:spLocks noChangeAspect="1" noChangeArrowheads="1"/>
              </p:cNvSpPr>
              <p:nvPr/>
            </p:nvSpPr>
            <p:spPr bwMode="auto">
              <a:xfrm>
                <a:off x="2255" y="3598"/>
                <a:ext cx="52" cy="52"/>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66" name="Oval 57"/>
              <p:cNvSpPr>
                <a:spLocks noChangeAspect="1" noChangeArrowheads="1"/>
              </p:cNvSpPr>
              <p:nvPr/>
            </p:nvSpPr>
            <p:spPr bwMode="auto">
              <a:xfrm>
                <a:off x="2541" y="2882"/>
                <a:ext cx="52" cy="46"/>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67" name="Oval 58"/>
              <p:cNvSpPr>
                <a:spLocks noChangeAspect="1" noChangeArrowheads="1"/>
              </p:cNvSpPr>
              <p:nvPr/>
            </p:nvSpPr>
            <p:spPr bwMode="auto">
              <a:xfrm>
                <a:off x="2593" y="2588"/>
                <a:ext cx="46" cy="52"/>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68" name="Oval 59"/>
              <p:cNvSpPr>
                <a:spLocks noChangeAspect="1" noChangeArrowheads="1"/>
              </p:cNvSpPr>
              <p:nvPr/>
            </p:nvSpPr>
            <p:spPr bwMode="auto">
              <a:xfrm>
                <a:off x="4034" y="2972"/>
                <a:ext cx="46" cy="52"/>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69" name="Oval 60"/>
              <p:cNvSpPr>
                <a:spLocks noChangeAspect="1" noChangeArrowheads="1"/>
              </p:cNvSpPr>
              <p:nvPr/>
            </p:nvSpPr>
            <p:spPr bwMode="auto">
              <a:xfrm>
                <a:off x="3453" y="2830"/>
                <a:ext cx="52" cy="52"/>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70" name="Oval 61"/>
              <p:cNvSpPr>
                <a:spLocks noChangeAspect="1" noChangeArrowheads="1"/>
              </p:cNvSpPr>
              <p:nvPr/>
            </p:nvSpPr>
            <p:spPr bwMode="auto">
              <a:xfrm>
                <a:off x="4080" y="2784"/>
                <a:ext cx="52" cy="46"/>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71" name="Oval 62"/>
              <p:cNvSpPr>
                <a:spLocks noChangeAspect="1" noChangeArrowheads="1"/>
              </p:cNvSpPr>
              <p:nvPr/>
            </p:nvSpPr>
            <p:spPr bwMode="auto">
              <a:xfrm>
                <a:off x="3745" y="2738"/>
                <a:ext cx="46" cy="46"/>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72" name="Oval 63"/>
              <p:cNvSpPr>
                <a:spLocks noChangeAspect="1" noChangeArrowheads="1"/>
              </p:cNvSpPr>
              <p:nvPr/>
            </p:nvSpPr>
            <p:spPr bwMode="auto">
              <a:xfrm>
                <a:off x="2835" y="2400"/>
                <a:ext cx="46" cy="46"/>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73" name="Oval 64"/>
              <p:cNvSpPr>
                <a:spLocks noChangeAspect="1" noChangeArrowheads="1"/>
              </p:cNvSpPr>
              <p:nvPr/>
            </p:nvSpPr>
            <p:spPr bwMode="auto">
              <a:xfrm>
                <a:off x="2639" y="2204"/>
                <a:ext cx="52" cy="52"/>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74" name="Oval 65"/>
              <p:cNvSpPr>
                <a:spLocks noChangeAspect="1" noChangeArrowheads="1"/>
              </p:cNvSpPr>
              <p:nvPr/>
            </p:nvSpPr>
            <p:spPr bwMode="auto">
              <a:xfrm>
                <a:off x="2015" y="2017"/>
                <a:ext cx="52" cy="46"/>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75" name="Oval 66"/>
              <p:cNvSpPr>
                <a:spLocks noChangeAspect="1" noChangeArrowheads="1"/>
              </p:cNvSpPr>
              <p:nvPr/>
            </p:nvSpPr>
            <p:spPr bwMode="auto">
              <a:xfrm>
                <a:off x="1486" y="865"/>
                <a:ext cx="52" cy="46"/>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76" name="Oval 67"/>
              <p:cNvSpPr>
                <a:spLocks noChangeAspect="1" noChangeArrowheads="1"/>
              </p:cNvSpPr>
              <p:nvPr/>
            </p:nvSpPr>
            <p:spPr bwMode="auto">
              <a:xfrm>
                <a:off x="2015" y="2161"/>
                <a:ext cx="52" cy="46"/>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77" name="Oval 68"/>
              <p:cNvSpPr>
                <a:spLocks noChangeAspect="1" noChangeArrowheads="1"/>
              </p:cNvSpPr>
              <p:nvPr/>
            </p:nvSpPr>
            <p:spPr bwMode="auto">
              <a:xfrm>
                <a:off x="1726" y="2115"/>
                <a:ext cx="52" cy="46"/>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78" name="Oval 69"/>
              <p:cNvSpPr>
                <a:spLocks noChangeAspect="1" noChangeArrowheads="1"/>
              </p:cNvSpPr>
              <p:nvPr/>
            </p:nvSpPr>
            <p:spPr bwMode="auto">
              <a:xfrm>
                <a:off x="1824" y="1777"/>
                <a:ext cx="46" cy="46"/>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79" name="Oval 70"/>
              <p:cNvSpPr>
                <a:spLocks noChangeAspect="1" noChangeArrowheads="1"/>
              </p:cNvSpPr>
              <p:nvPr/>
            </p:nvSpPr>
            <p:spPr bwMode="auto">
              <a:xfrm>
                <a:off x="1440" y="1918"/>
                <a:ext cx="46" cy="52"/>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80" name="Oval 71"/>
              <p:cNvSpPr>
                <a:spLocks noChangeAspect="1" noChangeArrowheads="1"/>
              </p:cNvSpPr>
              <p:nvPr/>
            </p:nvSpPr>
            <p:spPr bwMode="auto">
              <a:xfrm>
                <a:off x="2110" y="1679"/>
                <a:ext cx="46" cy="52"/>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81" name="Oval 72"/>
              <p:cNvSpPr>
                <a:spLocks noChangeAspect="1" noChangeArrowheads="1"/>
              </p:cNvSpPr>
              <p:nvPr/>
            </p:nvSpPr>
            <p:spPr bwMode="auto">
              <a:xfrm>
                <a:off x="2353" y="1872"/>
                <a:ext cx="46" cy="46"/>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82" name="Oval 73"/>
              <p:cNvSpPr>
                <a:spLocks noChangeAspect="1" noChangeArrowheads="1"/>
              </p:cNvSpPr>
              <p:nvPr/>
            </p:nvSpPr>
            <p:spPr bwMode="auto">
              <a:xfrm>
                <a:off x="2451" y="1633"/>
                <a:ext cx="46" cy="46"/>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83" name="Oval 74"/>
              <p:cNvSpPr>
                <a:spLocks noChangeAspect="1" noChangeArrowheads="1"/>
              </p:cNvSpPr>
              <p:nvPr/>
            </p:nvSpPr>
            <p:spPr bwMode="auto">
              <a:xfrm>
                <a:off x="2255" y="1488"/>
                <a:ext cx="52" cy="46"/>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84" name="Oval 75"/>
              <p:cNvSpPr>
                <a:spLocks noChangeAspect="1" noChangeArrowheads="1"/>
              </p:cNvSpPr>
              <p:nvPr/>
            </p:nvSpPr>
            <p:spPr bwMode="auto">
              <a:xfrm>
                <a:off x="2156" y="1249"/>
                <a:ext cx="52" cy="46"/>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85" name="Oval 76"/>
              <p:cNvSpPr>
                <a:spLocks noChangeAspect="1" noChangeArrowheads="1"/>
              </p:cNvSpPr>
              <p:nvPr/>
            </p:nvSpPr>
            <p:spPr bwMode="auto">
              <a:xfrm>
                <a:off x="2156" y="1586"/>
                <a:ext cx="52" cy="46"/>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86" name="Oval 77"/>
              <p:cNvSpPr>
                <a:spLocks noChangeAspect="1" noChangeArrowheads="1"/>
              </p:cNvSpPr>
              <p:nvPr/>
            </p:nvSpPr>
            <p:spPr bwMode="auto">
              <a:xfrm>
                <a:off x="2639" y="2017"/>
                <a:ext cx="52" cy="46"/>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87" name="Oval 78"/>
              <p:cNvSpPr>
                <a:spLocks noChangeAspect="1" noChangeArrowheads="1"/>
              </p:cNvSpPr>
              <p:nvPr/>
            </p:nvSpPr>
            <p:spPr bwMode="auto">
              <a:xfrm>
                <a:off x="3407" y="1918"/>
                <a:ext cx="46" cy="52"/>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88" name="Oval 79"/>
              <p:cNvSpPr>
                <a:spLocks noChangeAspect="1" noChangeArrowheads="1"/>
              </p:cNvSpPr>
              <p:nvPr/>
            </p:nvSpPr>
            <p:spPr bwMode="auto">
              <a:xfrm>
                <a:off x="3219" y="2354"/>
                <a:ext cx="43" cy="46"/>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89" name="Oval 80"/>
              <p:cNvSpPr>
                <a:spLocks noChangeAspect="1" noChangeArrowheads="1"/>
              </p:cNvSpPr>
              <p:nvPr/>
            </p:nvSpPr>
            <p:spPr bwMode="auto">
              <a:xfrm>
                <a:off x="3263" y="2447"/>
                <a:ext cx="46" cy="52"/>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90" name="Oval 81"/>
              <p:cNvSpPr>
                <a:spLocks noChangeAspect="1" noChangeArrowheads="1"/>
              </p:cNvSpPr>
              <p:nvPr/>
            </p:nvSpPr>
            <p:spPr bwMode="auto">
              <a:xfrm>
                <a:off x="3791" y="1534"/>
                <a:ext cx="46" cy="52"/>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91" name="Oval 82"/>
              <p:cNvSpPr>
                <a:spLocks noChangeAspect="1" noChangeArrowheads="1"/>
              </p:cNvSpPr>
              <p:nvPr/>
            </p:nvSpPr>
            <p:spPr bwMode="auto">
              <a:xfrm>
                <a:off x="3407" y="1534"/>
                <a:ext cx="46" cy="52"/>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92" name="Oval 83"/>
              <p:cNvSpPr>
                <a:spLocks noChangeAspect="1" noChangeArrowheads="1"/>
              </p:cNvSpPr>
              <p:nvPr/>
            </p:nvSpPr>
            <p:spPr bwMode="auto">
              <a:xfrm>
                <a:off x="3551" y="1679"/>
                <a:ext cx="52" cy="52"/>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93" name="Oval 84"/>
              <p:cNvSpPr>
                <a:spLocks noChangeAspect="1" noChangeArrowheads="1"/>
              </p:cNvSpPr>
              <p:nvPr/>
            </p:nvSpPr>
            <p:spPr bwMode="auto">
              <a:xfrm>
                <a:off x="4129" y="1534"/>
                <a:ext cx="46" cy="52"/>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94" name="Oval 85"/>
              <p:cNvSpPr>
                <a:spLocks noChangeAspect="1" noChangeArrowheads="1"/>
              </p:cNvSpPr>
              <p:nvPr/>
            </p:nvSpPr>
            <p:spPr bwMode="auto">
              <a:xfrm>
                <a:off x="3309" y="1295"/>
                <a:ext cx="52" cy="52"/>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95" name="Oval 86"/>
              <p:cNvSpPr>
                <a:spLocks noChangeAspect="1" noChangeArrowheads="1"/>
              </p:cNvSpPr>
              <p:nvPr/>
            </p:nvSpPr>
            <p:spPr bwMode="auto">
              <a:xfrm>
                <a:off x="1680" y="1104"/>
                <a:ext cx="46" cy="46"/>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96" name="Oval 87"/>
              <p:cNvSpPr>
                <a:spLocks noChangeAspect="1" noChangeArrowheads="1"/>
              </p:cNvSpPr>
              <p:nvPr/>
            </p:nvSpPr>
            <p:spPr bwMode="auto">
              <a:xfrm>
                <a:off x="1200" y="865"/>
                <a:ext cx="43" cy="46"/>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97" name="Oval 88"/>
              <p:cNvSpPr>
                <a:spLocks noChangeAspect="1" noChangeArrowheads="1"/>
              </p:cNvSpPr>
              <p:nvPr/>
            </p:nvSpPr>
            <p:spPr bwMode="auto">
              <a:xfrm>
                <a:off x="1486" y="481"/>
                <a:ext cx="52" cy="46"/>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98" name="Oval 89"/>
              <p:cNvSpPr>
                <a:spLocks noChangeAspect="1" noChangeArrowheads="1"/>
              </p:cNvSpPr>
              <p:nvPr/>
            </p:nvSpPr>
            <p:spPr bwMode="auto">
              <a:xfrm>
                <a:off x="3551" y="1055"/>
                <a:ext cx="52" cy="52"/>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99" name="Oval 90"/>
              <p:cNvSpPr>
                <a:spLocks noChangeAspect="1" noChangeArrowheads="1"/>
              </p:cNvSpPr>
              <p:nvPr/>
            </p:nvSpPr>
            <p:spPr bwMode="auto">
              <a:xfrm>
                <a:off x="3263" y="819"/>
                <a:ext cx="46" cy="46"/>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200" name="Oval 91"/>
              <p:cNvSpPr>
                <a:spLocks noChangeAspect="1" noChangeArrowheads="1"/>
              </p:cNvSpPr>
              <p:nvPr/>
            </p:nvSpPr>
            <p:spPr bwMode="auto">
              <a:xfrm>
                <a:off x="3693" y="671"/>
                <a:ext cx="52" cy="52"/>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201" name="Oval 92"/>
              <p:cNvSpPr>
                <a:spLocks noChangeAspect="1" noChangeArrowheads="1"/>
              </p:cNvSpPr>
              <p:nvPr/>
            </p:nvSpPr>
            <p:spPr bwMode="auto">
              <a:xfrm>
                <a:off x="3505" y="767"/>
                <a:ext cx="46" cy="52"/>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202" name="Oval 93"/>
              <p:cNvSpPr>
                <a:spLocks noChangeAspect="1" noChangeArrowheads="1"/>
              </p:cNvSpPr>
              <p:nvPr/>
            </p:nvSpPr>
            <p:spPr bwMode="auto">
              <a:xfrm>
                <a:off x="3407" y="481"/>
                <a:ext cx="46" cy="46"/>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203" name="Oval 94"/>
              <p:cNvSpPr>
                <a:spLocks noChangeAspect="1" noChangeArrowheads="1"/>
              </p:cNvSpPr>
              <p:nvPr/>
            </p:nvSpPr>
            <p:spPr bwMode="auto">
              <a:xfrm>
                <a:off x="4464" y="1586"/>
                <a:ext cx="52" cy="46"/>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204" name="Oval 95"/>
              <p:cNvSpPr>
                <a:spLocks noChangeAspect="1" noChangeArrowheads="1"/>
              </p:cNvSpPr>
              <p:nvPr/>
            </p:nvSpPr>
            <p:spPr bwMode="auto">
              <a:xfrm>
                <a:off x="4658" y="1347"/>
                <a:ext cx="46" cy="46"/>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205" name="Oval 96"/>
              <p:cNvSpPr>
                <a:spLocks noChangeAspect="1" noChangeArrowheads="1"/>
              </p:cNvSpPr>
              <p:nvPr/>
            </p:nvSpPr>
            <p:spPr bwMode="auto">
              <a:xfrm>
                <a:off x="5042" y="1534"/>
                <a:ext cx="46" cy="52"/>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206" name="Oval 97"/>
              <p:cNvSpPr>
                <a:spLocks noChangeAspect="1" noChangeArrowheads="1"/>
              </p:cNvSpPr>
              <p:nvPr/>
            </p:nvSpPr>
            <p:spPr bwMode="auto">
              <a:xfrm>
                <a:off x="4944" y="1731"/>
                <a:ext cx="46" cy="46"/>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207" name="Oval 98"/>
              <p:cNvSpPr>
                <a:spLocks noChangeAspect="1" noChangeArrowheads="1"/>
              </p:cNvSpPr>
              <p:nvPr/>
            </p:nvSpPr>
            <p:spPr bwMode="auto">
              <a:xfrm>
                <a:off x="3647" y="1249"/>
                <a:ext cx="46" cy="46"/>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208" name="Oval 99"/>
              <p:cNvSpPr>
                <a:spLocks noChangeAspect="1" noChangeArrowheads="1"/>
              </p:cNvSpPr>
              <p:nvPr/>
            </p:nvSpPr>
            <p:spPr bwMode="auto">
              <a:xfrm>
                <a:off x="3309" y="579"/>
                <a:ext cx="52" cy="46"/>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209" name="Oval 100"/>
              <p:cNvSpPr>
                <a:spLocks noChangeAspect="1" noChangeArrowheads="1"/>
              </p:cNvSpPr>
              <p:nvPr/>
            </p:nvSpPr>
            <p:spPr bwMode="auto">
              <a:xfrm>
                <a:off x="4273" y="1393"/>
                <a:ext cx="46" cy="46"/>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210" name="Oval 101"/>
              <p:cNvSpPr>
                <a:spLocks noChangeAspect="1" noChangeArrowheads="1"/>
              </p:cNvSpPr>
              <p:nvPr/>
            </p:nvSpPr>
            <p:spPr bwMode="auto">
              <a:xfrm>
                <a:off x="4034" y="1439"/>
                <a:ext cx="46" cy="52"/>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211" name="Oval 102"/>
              <p:cNvSpPr>
                <a:spLocks noChangeAspect="1" noChangeArrowheads="1"/>
              </p:cNvSpPr>
              <p:nvPr/>
            </p:nvSpPr>
            <p:spPr bwMode="auto">
              <a:xfrm>
                <a:off x="2399" y="2204"/>
                <a:ext cx="52" cy="52"/>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212" name="Oval 103"/>
              <p:cNvSpPr>
                <a:spLocks noChangeAspect="1" noChangeArrowheads="1"/>
              </p:cNvSpPr>
              <p:nvPr/>
            </p:nvSpPr>
            <p:spPr bwMode="auto">
              <a:xfrm>
                <a:off x="2977" y="1633"/>
                <a:ext cx="46" cy="46"/>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213" name="Oval 104"/>
              <p:cNvSpPr>
                <a:spLocks noChangeAspect="1" noChangeArrowheads="1"/>
              </p:cNvSpPr>
              <p:nvPr/>
            </p:nvSpPr>
            <p:spPr bwMode="auto">
              <a:xfrm>
                <a:off x="2015" y="1488"/>
                <a:ext cx="52" cy="46"/>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214" name="Oval 105"/>
              <p:cNvSpPr>
                <a:spLocks noChangeAspect="1" noChangeArrowheads="1"/>
              </p:cNvSpPr>
              <p:nvPr/>
            </p:nvSpPr>
            <p:spPr bwMode="auto">
              <a:xfrm>
                <a:off x="3075" y="2400"/>
                <a:ext cx="46" cy="46"/>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215" name="Oval 106"/>
              <p:cNvSpPr>
                <a:spLocks noChangeAspect="1" noChangeArrowheads="1"/>
              </p:cNvSpPr>
              <p:nvPr/>
            </p:nvSpPr>
            <p:spPr bwMode="auto">
              <a:xfrm>
                <a:off x="3023" y="2640"/>
                <a:ext cx="52" cy="46"/>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216" name="Oval 107"/>
              <p:cNvSpPr>
                <a:spLocks noChangeAspect="1" noChangeArrowheads="1"/>
              </p:cNvSpPr>
              <p:nvPr/>
            </p:nvSpPr>
            <p:spPr bwMode="auto">
              <a:xfrm>
                <a:off x="3167" y="2640"/>
                <a:ext cx="52" cy="46"/>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217" name="Oval 108"/>
              <p:cNvSpPr>
                <a:spLocks noChangeAspect="1" noChangeArrowheads="1"/>
              </p:cNvSpPr>
              <p:nvPr/>
            </p:nvSpPr>
            <p:spPr bwMode="auto">
              <a:xfrm>
                <a:off x="3936" y="1295"/>
                <a:ext cx="52" cy="52"/>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218" name="Oval 109"/>
              <p:cNvSpPr>
                <a:spLocks noChangeAspect="1" noChangeArrowheads="1"/>
              </p:cNvSpPr>
              <p:nvPr/>
            </p:nvSpPr>
            <p:spPr bwMode="auto">
              <a:xfrm>
                <a:off x="3837" y="1151"/>
                <a:ext cx="52" cy="52"/>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219" name="Oval 110"/>
              <p:cNvSpPr>
                <a:spLocks noChangeAspect="1" noChangeArrowheads="1"/>
              </p:cNvSpPr>
              <p:nvPr/>
            </p:nvSpPr>
            <p:spPr bwMode="auto">
              <a:xfrm>
                <a:off x="4129" y="1295"/>
                <a:ext cx="46" cy="52"/>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220" name="Oval 111"/>
              <p:cNvSpPr>
                <a:spLocks noChangeAspect="1" noChangeArrowheads="1"/>
              </p:cNvSpPr>
              <p:nvPr/>
            </p:nvSpPr>
            <p:spPr bwMode="auto">
              <a:xfrm>
                <a:off x="4418" y="1151"/>
                <a:ext cx="46" cy="52"/>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221" name="Oval 112"/>
              <p:cNvSpPr>
                <a:spLocks noChangeAspect="1" noChangeArrowheads="1"/>
              </p:cNvSpPr>
              <p:nvPr/>
            </p:nvSpPr>
            <p:spPr bwMode="auto">
              <a:xfrm>
                <a:off x="4366" y="1731"/>
                <a:ext cx="52" cy="46"/>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222" name="Oval 113"/>
              <p:cNvSpPr>
                <a:spLocks noChangeAspect="1" noChangeArrowheads="1"/>
              </p:cNvSpPr>
              <p:nvPr/>
            </p:nvSpPr>
            <p:spPr bwMode="auto">
              <a:xfrm>
                <a:off x="4990" y="1872"/>
                <a:ext cx="52" cy="46"/>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223" name="Oval 114"/>
              <p:cNvSpPr>
                <a:spLocks noChangeAspect="1" noChangeArrowheads="1"/>
              </p:cNvSpPr>
              <p:nvPr/>
            </p:nvSpPr>
            <p:spPr bwMode="auto">
              <a:xfrm>
                <a:off x="4900" y="1347"/>
                <a:ext cx="43" cy="46"/>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224" name="Oval 115"/>
              <p:cNvSpPr>
                <a:spLocks noChangeAspect="1" noChangeArrowheads="1"/>
              </p:cNvSpPr>
              <p:nvPr/>
            </p:nvSpPr>
            <p:spPr bwMode="auto">
              <a:xfrm>
                <a:off x="3075" y="2784"/>
                <a:ext cx="46" cy="46"/>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225" name="Oval 116"/>
              <p:cNvSpPr>
                <a:spLocks noChangeAspect="1" noChangeArrowheads="1"/>
              </p:cNvSpPr>
              <p:nvPr/>
            </p:nvSpPr>
            <p:spPr bwMode="auto">
              <a:xfrm>
                <a:off x="2497" y="3696"/>
                <a:ext cx="43" cy="43"/>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226" name="Oval 117"/>
              <p:cNvSpPr>
                <a:spLocks noChangeAspect="1" noChangeArrowheads="1"/>
              </p:cNvSpPr>
              <p:nvPr/>
            </p:nvSpPr>
            <p:spPr bwMode="auto">
              <a:xfrm>
                <a:off x="3889" y="2640"/>
                <a:ext cx="46" cy="46"/>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227" name="Oval 118"/>
              <p:cNvSpPr>
                <a:spLocks noChangeAspect="1" noChangeArrowheads="1"/>
              </p:cNvSpPr>
              <p:nvPr/>
            </p:nvSpPr>
            <p:spPr bwMode="auto">
              <a:xfrm>
                <a:off x="4175" y="3168"/>
                <a:ext cx="46" cy="46"/>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228" name="Oval 119"/>
              <p:cNvSpPr>
                <a:spLocks noChangeAspect="1" noChangeArrowheads="1"/>
              </p:cNvSpPr>
              <p:nvPr/>
            </p:nvSpPr>
            <p:spPr bwMode="auto">
              <a:xfrm>
                <a:off x="2639" y="3890"/>
                <a:ext cx="52" cy="46"/>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229" name="Oval 120"/>
              <p:cNvSpPr>
                <a:spLocks noChangeAspect="1" noChangeArrowheads="1"/>
              </p:cNvSpPr>
              <p:nvPr/>
            </p:nvSpPr>
            <p:spPr bwMode="auto">
              <a:xfrm>
                <a:off x="1296" y="1820"/>
                <a:ext cx="46" cy="52"/>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230" name="Oval 121"/>
              <p:cNvSpPr>
                <a:spLocks noChangeAspect="1" noChangeArrowheads="1"/>
              </p:cNvSpPr>
              <p:nvPr/>
            </p:nvSpPr>
            <p:spPr bwMode="auto">
              <a:xfrm>
                <a:off x="1585" y="1820"/>
                <a:ext cx="46" cy="52"/>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231" name="Oval 122"/>
              <p:cNvSpPr>
                <a:spLocks noChangeAspect="1" noChangeArrowheads="1"/>
              </p:cNvSpPr>
              <p:nvPr/>
            </p:nvSpPr>
            <p:spPr bwMode="auto">
              <a:xfrm>
                <a:off x="1538" y="1731"/>
                <a:ext cx="46" cy="46"/>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232" name="Oval 123"/>
              <p:cNvSpPr>
                <a:spLocks noChangeAspect="1" noChangeArrowheads="1"/>
              </p:cNvSpPr>
              <p:nvPr/>
            </p:nvSpPr>
            <p:spPr bwMode="auto">
              <a:xfrm>
                <a:off x="2353" y="2302"/>
                <a:ext cx="46" cy="52"/>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233" name="Oval 124"/>
              <p:cNvSpPr>
                <a:spLocks noChangeAspect="1" noChangeArrowheads="1"/>
              </p:cNvSpPr>
              <p:nvPr/>
            </p:nvSpPr>
            <p:spPr bwMode="auto">
              <a:xfrm>
                <a:off x="2783" y="2204"/>
                <a:ext cx="52" cy="52"/>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234" name="Oval 125"/>
              <p:cNvSpPr>
                <a:spLocks noChangeAspect="1" noChangeArrowheads="1"/>
              </p:cNvSpPr>
              <p:nvPr/>
            </p:nvSpPr>
            <p:spPr bwMode="auto">
              <a:xfrm>
                <a:off x="2497" y="720"/>
                <a:ext cx="43" cy="46"/>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235" name="Oval 126"/>
              <p:cNvSpPr>
                <a:spLocks noChangeAspect="1" noChangeArrowheads="1"/>
              </p:cNvSpPr>
              <p:nvPr/>
            </p:nvSpPr>
            <p:spPr bwMode="auto">
              <a:xfrm>
                <a:off x="2541" y="2256"/>
                <a:ext cx="52" cy="46"/>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236" name="Oval 127"/>
              <p:cNvSpPr>
                <a:spLocks noChangeAspect="1" noChangeArrowheads="1"/>
              </p:cNvSpPr>
              <p:nvPr/>
            </p:nvSpPr>
            <p:spPr bwMode="auto">
              <a:xfrm>
                <a:off x="2156" y="963"/>
                <a:ext cx="52" cy="46"/>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237" name="Oval 128"/>
              <p:cNvSpPr>
                <a:spLocks noChangeAspect="1" noChangeArrowheads="1"/>
              </p:cNvSpPr>
              <p:nvPr/>
            </p:nvSpPr>
            <p:spPr bwMode="auto">
              <a:xfrm>
                <a:off x="2110" y="2256"/>
                <a:ext cx="46" cy="46"/>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238" name="Oval 129"/>
              <p:cNvSpPr>
                <a:spLocks noChangeAspect="1" noChangeArrowheads="1"/>
              </p:cNvSpPr>
              <p:nvPr/>
            </p:nvSpPr>
            <p:spPr bwMode="auto">
              <a:xfrm>
                <a:off x="2737" y="1633"/>
                <a:ext cx="46" cy="46"/>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239" name="Oval 130"/>
              <p:cNvSpPr>
                <a:spLocks noChangeAspect="1" noChangeArrowheads="1"/>
              </p:cNvSpPr>
              <p:nvPr/>
            </p:nvSpPr>
            <p:spPr bwMode="auto">
              <a:xfrm>
                <a:off x="2639" y="1151"/>
                <a:ext cx="52" cy="52"/>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240" name="Oval 131"/>
              <p:cNvSpPr>
                <a:spLocks noChangeAspect="1" noChangeArrowheads="1"/>
              </p:cNvSpPr>
              <p:nvPr/>
            </p:nvSpPr>
            <p:spPr bwMode="auto">
              <a:xfrm>
                <a:off x="2541" y="1295"/>
                <a:ext cx="52" cy="52"/>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241" name="Oval 132"/>
              <p:cNvSpPr>
                <a:spLocks noChangeAspect="1" noChangeArrowheads="1"/>
              </p:cNvSpPr>
              <p:nvPr/>
            </p:nvSpPr>
            <p:spPr bwMode="auto">
              <a:xfrm>
                <a:off x="2737" y="1393"/>
                <a:ext cx="46" cy="46"/>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242" name="Oval 133"/>
              <p:cNvSpPr>
                <a:spLocks noChangeAspect="1" noChangeArrowheads="1"/>
              </p:cNvSpPr>
              <p:nvPr/>
            </p:nvSpPr>
            <p:spPr bwMode="auto">
              <a:xfrm>
                <a:off x="1154" y="435"/>
                <a:ext cx="46" cy="46"/>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243" name="Oval 134"/>
              <p:cNvSpPr>
                <a:spLocks noChangeAspect="1" noChangeArrowheads="1"/>
              </p:cNvSpPr>
              <p:nvPr/>
            </p:nvSpPr>
            <p:spPr bwMode="auto">
              <a:xfrm>
                <a:off x="1056" y="625"/>
                <a:ext cx="46" cy="46"/>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244" name="Oval 135"/>
              <p:cNvSpPr>
                <a:spLocks noChangeAspect="1" noChangeArrowheads="1"/>
              </p:cNvSpPr>
              <p:nvPr/>
            </p:nvSpPr>
            <p:spPr bwMode="auto">
              <a:xfrm>
                <a:off x="1631" y="579"/>
                <a:ext cx="52" cy="46"/>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245" name="Oval 136"/>
              <p:cNvSpPr>
                <a:spLocks noChangeAspect="1" noChangeArrowheads="1"/>
              </p:cNvSpPr>
              <p:nvPr/>
            </p:nvSpPr>
            <p:spPr bwMode="auto">
              <a:xfrm>
                <a:off x="1342" y="1009"/>
                <a:ext cx="52" cy="46"/>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246" name="Oval 137"/>
              <p:cNvSpPr>
                <a:spLocks noChangeAspect="1" noChangeArrowheads="1"/>
              </p:cNvSpPr>
              <p:nvPr/>
            </p:nvSpPr>
            <p:spPr bwMode="auto">
              <a:xfrm>
                <a:off x="2255" y="2017"/>
                <a:ext cx="52" cy="46"/>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247" name="Oval 138"/>
              <p:cNvSpPr>
                <a:spLocks noChangeAspect="1" noChangeArrowheads="1"/>
              </p:cNvSpPr>
              <p:nvPr/>
            </p:nvSpPr>
            <p:spPr bwMode="auto">
              <a:xfrm>
                <a:off x="3219" y="2115"/>
                <a:ext cx="43" cy="46"/>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248" name="Oval 139"/>
              <p:cNvSpPr>
                <a:spLocks noChangeAspect="1" noChangeArrowheads="1"/>
              </p:cNvSpPr>
              <p:nvPr/>
            </p:nvSpPr>
            <p:spPr bwMode="auto">
              <a:xfrm>
                <a:off x="3075" y="2115"/>
                <a:ext cx="46" cy="46"/>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249" name="Oval 140"/>
              <p:cNvSpPr>
                <a:spLocks noChangeAspect="1" noChangeArrowheads="1"/>
              </p:cNvSpPr>
              <p:nvPr/>
            </p:nvSpPr>
            <p:spPr bwMode="auto">
              <a:xfrm>
                <a:off x="3219" y="1633"/>
                <a:ext cx="43" cy="46"/>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250" name="Oval 141"/>
              <p:cNvSpPr>
                <a:spLocks noChangeAspect="1" noChangeArrowheads="1"/>
              </p:cNvSpPr>
              <p:nvPr/>
            </p:nvSpPr>
            <p:spPr bwMode="auto">
              <a:xfrm>
                <a:off x="3309" y="1777"/>
                <a:ext cx="52" cy="46"/>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251" name="Oval 142"/>
              <p:cNvSpPr>
                <a:spLocks noChangeAspect="1" noChangeArrowheads="1"/>
              </p:cNvSpPr>
              <p:nvPr/>
            </p:nvSpPr>
            <p:spPr bwMode="auto">
              <a:xfrm>
                <a:off x="3693" y="911"/>
                <a:ext cx="52" cy="52"/>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252" name="Oval 143"/>
              <p:cNvSpPr>
                <a:spLocks noChangeAspect="1" noChangeArrowheads="1"/>
              </p:cNvSpPr>
              <p:nvPr/>
            </p:nvSpPr>
            <p:spPr bwMode="auto">
              <a:xfrm>
                <a:off x="3603" y="435"/>
                <a:ext cx="46" cy="46"/>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253" name="Oval 144"/>
              <p:cNvSpPr>
                <a:spLocks noChangeAspect="1" noChangeArrowheads="1"/>
              </p:cNvSpPr>
              <p:nvPr/>
            </p:nvSpPr>
            <p:spPr bwMode="auto">
              <a:xfrm>
                <a:off x="3219" y="383"/>
                <a:ext cx="43" cy="52"/>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254" name="Oval 145"/>
              <p:cNvSpPr>
                <a:spLocks noChangeAspect="1" noChangeArrowheads="1"/>
              </p:cNvSpPr>
              <p:nvPr/>
            </p:nvSpPr>
            <p:spPr bwMode="auto">
              <a:xfrm>
                <a:off x="3309" y="285"/>
                <a:ext cx="52" cy="52"/>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255" name="Oval 146"/>
              <p:cNvSpPr>
                <a:spLocks noChangeAspect="1" noChangeArrowheads="1"/>
              </p:cNvSpPr>
              <p:nvPr/>
            </p:nvSpPr>
            <p:spPr bwMode="auto">
              <a:xfrm>
                <a:off x="3075" y="579"/>
                <a:ext cx="46" cy="46"/>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grpSp>
        <p:grpSp>
          <p:nvGrpSpPr>
            <p:cNvPr id="183309" name="Group 147"/>
            <p:cNvGrpSpPr>
              <a:grpSpLocks noChangeAspect="1"/>
            </p:cNvGrpSpPr>
            <p:nvPr/>
          </p:nvGrpSpPr>
          <p:grpSpPr bwMode="auto">
            <a:xfrm>
              <a:off x="1654288" y="388826"/>
              <a:ext cx="5381400" cy="4489674"/>
              <a:chOff x="865" y="191"/>
              <a:chExt cx="3166" cy="2642"/>
            </a:xfrm>
          </p:grpSpPr>
          <p:sp>
            <p:nvSpPr>
              <p:cNvPr id="142" name="Line 148"/>
              <p:cNvSpPr>
                <a:spLocks noChangeAspect="1" noChangeShapeType="1"/>
              </p:cNvSpPr>
              <p:nvPr/>
            </p:nvSpPr>
            <p:spPr bwMode="auto">
              <a:xfrm flipH="1">
                <a:off x="864" y="1539"/>
                <a:ext cx="1586" cy="1293"/>
              </a:xfrm>
              <a:prstGeom prst="line">
                <a:avLst/>
              </a:prstGeom>
              <a:noFill/>
              <a:ln w="63500">
                <a:solidFill>
                  <a:srgbClr val="008000"/>
                </a:solidFill>
                <a:round/>
                <a:headEnd/>
                <a:tailEnd/>
              </a:ln>
            </p:spPr>
            <p:txBody>
              <a:bodyPr/>
              <a:lstStyle/>
              <a:p>
                <a:pPr defTabSz="913832" fontAlgn="auto">
                  <a:spcBef>
                    <a:spcPts val="0"/>
                  </a:spcBef>
                  <a:spcAft>
                    <a:spcPts val="0"/>
                  </a:spcAft>
                  <a:defRPr/>
                </a:pPr>
                <a:endParaRPr lang="en-US" kern="0">
                  <a:solidFill>
                    <a:sysClr val="windowText" lastClr="000000"/>
                  </a:solidFill>
                </a:endParaRPr>
              </a:p>
            </p:txBody>
          </p:sp>
          <p:sp>
            <p:nvSpPr>
              <p:cNvPr id="143" name="Line 149"/>
              <p:cNvSpPr>
                <a:spLocks noChangeAspect="1" noChangeShapeType="1"/>
              </p:cNvSpPr>
              <p:nvPr/>
            </p:nvSpPr>
            <p:spPr bwMode="auto">
              <a:xfrm flipV="1">
                <a:off x="2449" y="191"/>
                <a:ext cx="0" cy="1348"/>
              </a:xfrm>
              <a:prstGeom prst="line">
                <a:avLst/>
              </a:prstGeom>
              <a:noFill/>
              <a:ln w="63500">
                <a:solidFill>
                  <a:srgbClr val="008000"/>
                </a:solidFill>
                <a:round/>
                <a:headEnd/>
                <a:tailEnd/>
              </a:ln>
            </p:spPr>
            <p:txBody>
              <a:bodyPr/>
              <a:lstStyle/>
              <a:p>
                <a:pPr defTabSz="913832" fontAlgn="auto">
                  <a:spcBef>
                    <a:spcPts val="0"/>
                  </a:spcBef>
                  <a:spcAft>
                    <a:spcPts val="0"/>
                  </a:spcAft>
                  <a:defRPr/>
                </a:pPr>
                <a:endParaRPr lang="en-US" kern="0">
                  <a:solidFill>
                    <a:sysClr val="windowText" lastClr="000000"/>
                  </a:solidFill>
                </a:endParaRPr>
              </a:p>
            </p:txBody>
          </p:sp>
          <p:sp>
            <p:nvSpPr>
              <p:cNvPr id="144" name="Line 150"/>
              <p:cNvSpPr>
                <a:spLocks noChangeAspect="1" noChangeShapeType="1"/>
              </p:cNvSpPr>
              <p:nvPr/>
            </p:nvSpPr>
            <p:spPr bwMode="auto">
              <a:xfrm>
                <a:off x="2449" y="1539"/>
                <a:ext cx="1583" cy="1008"/>
              </a:xfrm>
              <a:prstGeom prst="line">
                <a:avLst/>
              </a:prstGeom>
              <a:noFill/>
              <a:ln w="63500">
                <a:solidFill>
                  <a:srgbClr val="008000"/>
                </a:solidFill>
                <a:round/>
                <a:headEnd/>
                <a:tailEnd/>
              </a:ln>
            </p:spPr>
            <p:txBody>
              <a:bodyPr/>
              <a:lstStyle/>
              <a:p>
                <a:pPr defTabSz="913832" fontAlgn="auto">
                  <a:spcBef>
                    <a:spcPts val="0"/>
                  </a:spcBef>
                  <a:spcAft>
                    <a:spcPts val="0"/>
                  </a:spcAft>
                  <a:defRPr/>
                </a:pPr>
                <a:endParaRPr lang="en-US" kern="0">
                  <a:solidFill>
                    <a:sysClr val="windowText" lastClr="000000"/>
                  </a:solidFill>
                </a:endParaRPr>
              </a:p>
            </p:txBody>
          </p:sp>
        </p:grpSp>
        <p:sp>
          <p:nvSpPr>
            <p:cNvPr id="139" name="AutoShape 160"/>
            <p:cNvSpPr>
              <a:spLocks noChangeAspect="1" noChangeArrowheads="1"/>
            </p:cNvSpPr>
            <p:nvPr/>
          </p:nvSpPr>
          <p:spPr bwMode="auto">
            <a:xfrm>
              <a:off x="3993740" y="4254259"/>
              <a:ext cx="407464" cy="412134"/>
            </a:xfrm>
            <a:prstGeom prst="octagon">
              <a:avLst>
                <a:gd name="adj" fmla="val 29287"/>
              </a:avLst>
            </a:prstGeom>
            <a:solidFill>
              <a:srgbClr val="008000"/>
            </a:solidFill>
            <a:ln w="9525">
              <a:solidFill>
                <a:srgbClr val="000000"/>
              </a:solidFill>
              <a:miter lim="800000"/>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40" name="AutoShape 161"/>
            <p:cNvSpPr>
              <a:spLocks noChangeAspect="1" noChangeArrowheads="1"/>
            </p:cNvSpPr>
            <p:nvPr/>
          </p:nvSpPr>
          <p:spPr bwMode="auto">
            <a:xfrm>
              <a:off x="5726685" y="1810895"/>
              <a:ext cx="402553" cy="397416"/>
            </a:xfrm>
            <a:prstGeom prst="octagon">
              <a:avLst>
                <a:gd name="adj" fmla="val 29287"/>
              </a:avLst>
            </a:prstGeom>
            <a:solidFill>
              <a:srgbClr val="008000"/>
            </a:solidFill>
            <a:ln w="9525">
              <a:solidFill>
                <a:srgbClr val="000000"/>
              </a:solidFill>
              <a:miter lim="800000"/>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41" name="AutoShape 162"/>
            <p:cNvSpPr>
              <a:spLocks noChangeAspect="1" noChangeArrowheads="1"/>
            </p:cNvSpPr>
            <p:nvPr/>
          </p:nvSpPr>
          <p:spPr bwMode="auto">
            <a:xfrm>
              <a:off x="2776262" y="1771644"/>
              <a:ext cx="407464" cy="407229"/>
            </a:xfrm>
            <a:prstGeom prst="octagon">
              <a:avLst>
                <a:gd name="adj" fmla="val 29287"/>
              </a:avLst>
            </a:prstGeom>
            <a:solidFill>
              <a:srgbClr val="008000"/>
            </a:solidFill>
            <a:ln w="9525">
              <a:solidFill>
                <a:srgbClr val="000000"/>
              </a:solidFill>
              <a:miter lim="800000"/>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grpSp>
      <p:sp>
        <p:nvSpPr>
          <p:cNvPr id="256" name="Rectangle 255"/>
          <p:cNvSpPr/>
          <p:nvPr/>
        </p:nvSpPr>
        <p:spPr bwMode="auto">
          <a:xfrm>
            <a:off x="3733800" y="1201738"/>
            <a:ext cx="5257800" cy="1600200"/>
          </a:xfrm>
          <a:prstGeom prst="rect">
            <a:avLst/>
          </a:prstGeom>
          <a:noFill/>
          <a:ln w="57150" cap="flat" cmpd="sng" algn="ctr">
            <a:solidFill>
              <a:srgbClr val="000099">
                <a:lumMod val="60000"/>
                <a:lumOff val="40000"/>
              </a:srgbClr>
            </a:solidFill>
            <a:prstDash val="solid"/>
            <a:round/>
            <a:headEnd type="none" w="med" len="med"/>
            <a:tailEnd type="none" w="med" len="med"/>
          </a:ln>
          <a:effectLst/>
        </p:spPr>
        <p:txBody>
          <a:bodyPr lIns="91380" tIns="45692" rIns="91380" bIns="45692"/>
          <a:lstStyle/>
          <a:p>
            <a:pPr defTabSz="913832" fontAlgn="auto">
              <a:spcBef>
                <a:spcPts val="0"/>
              </a:spcBef>
              <a:spcAft>
                <a:spcPts val="0"/>
              </a:spcAft>
              <a:defRPr/>
            </a:pPr>
            <a:endParaRPr lang="en-US" kern="0">
              <a:solidFill>
                <a:sysClr val="windowText" lastClr="000000"/>
              </a:solidFill>
            </a:endParaRPr>
          </a:p>
        </p:txBody>
      </p:sp>
      <p:sp>
        <p:nvSpPr>
          <p:cNvPr id="257" name="Freeform 256"/>
          <p:cNvSpPr/>
          <p:nvPr/>
        </p:nvSpPr>
        <p:spPr bwMode="auto">
          <a:xfrm>
            <a:off x="1911350" y="3308350"/>
            <a:ext cx="1552575" cy="1477963"/>
          </a:xfrm>
          <a:custGeom>
            <a:avLst/>
            <a:gdLst>
              <a:gd name="connsiteX0" fmla="*/ 103909 w 1551710"/>
              <a:gd name="connsiteY0" fmla="*/ 162791 h 1478972"/>
              <a:gd name="connsiteX1" fmla="*/ 457200 w 1551710"/>
              <a:gd name="connsiteY1" fmla="*/ 58882 h 1478972"/>
              <a:gd name="connsiteX2" fmla="*/ 1371600 w 1551710"/>
              <a:gd name="connsiteY2" fmla="*/ 516082 h 1478972"/>
              <a:gd name="connsiteX3" fmla="*/ 1537855 w 1551710"/>
              <a:gd name="connsiteY3" fmla="*/ 1285009 h 1478972"/>
              <a:gd name="connsiteX4" fmla="*/ 1288473 w 1551710"/>
              <a:gd name="connsiteY4" fmla="*/ 1451263 h 1478972"/>
              <a:gd name="connsiteX5" fmla="*/ 1018309 w 1551710"/>
              <a:gd name="connsiteY5" fmla="*/ 1451263 h 1478972"/>
              <a:gd name="connsiteX6" fmla="*/ 789709 w 1551710"/>
              <a:gd name="connsiteY6" fmla="*/ 1368136 h 1478972"/>
              <a:gd name="connsiteX7" fmla="*/ 270164 w 1551710"/>
              <a:gd name="connsiteY7" fmla="*/ 1077191 h 1478972"/>
              <a:gd name="connsiteX8" fmla="*/ 83128 w 1551710"/>
              <a:gd name="connsiteY8" fmla="*/ 973282 h 1478972"/>
              <a:gd name="connsiteX9" fmla="*/ 0 w 1551710"/>
              <a:gd name="connsiteY9" fmla="*/ 723900 h 1478972"/>
              <a:gd name="connsiteX10" fmla="*/ 103909 w 1551710"/>
              <a:gd name="connsiteY10" fmla="*/ 162791 h 1478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51710" h="1478972">
                <a:moveTo>
                  <a:pt x="103909" y="162791"/>
                </a:moveTo>
                <a:cubicBezTo>
                  <a:pt x="180109" y="51955"/>
                  <a:pt x="245918" y="0"/>
                  <a:pt x="457200" y="58882"/>
                </a:cubicBezTo>
                <a:cubicBezTo>
                  <a:pt x="668482" y="117764"/>
                  <a:pt x="1191491" y="311728"/>
                  <a:pt x="1371600" y="516082"/>
                </a:cubicBezTo>
                <a:cubicBezTo>
                  <a:pt x="1551709" y="720436"/>
                  <a:pt x="1551710" y="1129146"/>
                  <a:pt x="1537855" y="1285009"/>
                </a:cubicBezTo>
                <a:cubicBezTo>
                  <a:pt x="1524001" y="1440873"/>
                  <a:pt x="1375064" y="1423554"/>
                  <a:pt x="1288473" y="1451263"/>
                </a:cubicBezTo>
                <a:cubicBezTo>
                  <a:pt x="1201882" y="1478972"/>
                  <a:pt x="1101436" y="1465117"/>
                  <a:pt x="1018309" y="1451263"/>
                </a:cubicBezTo>
                <a:cubicBezTo>
                  <a:pt x="935182" y="1437409"/>
                  <a:pt x="914400" y="1430481"/>
                  <a:pt x="789709" y="1368136"/>
                </a:cubicBezTo>
                <a:cubicBezTo>
                  <a:pt x="665018" y="1305791"/>
                  <a:pt x="270164" y="1077191"/>
                  <a:pt x="270164" y="1077191"/>
                </a:cubicBezTo>
                <a:cubicBezTo>
                  <a:pt x="152401" y="1011382"/>
                  <a:pt x="128155" y="1032164"/>
                  <a:pt x="83128" y="973282"/>
                </a:cubicBezTo>
                <a:cubicBezTo>
                  <a:pt x="38101" y="914400"/>
                  <a:pt x="0" y="858982"/>
                  <a:pt x="0" y="723900"/>
                </a:cubicBezTo>
                <a:cubicBezTo>
                  <a:pt x="0" y="588818"/>
                  <a:pt x="27709" y="273627"/>
                  <a:pt x="103909" y="162791"/>
                </a:cubicBezTo>
                <a:close/>
              </a:path>
            </a:pathLst>
          </a:custGeom>
          <a:noFill/>
          <a:ln w="57150" cap="flat" cmpd="sng" algn="ctr">
            <a:solidFill>
              <a:srgbClr val="000099">
                <a:lumMod val="60000"/>
                <a:lumOff val="40000"/>
              </a:srgbClr>
            </a:solidFill>
            <a:prstDash val="solid"/>
            <a:round/>
            <a:headEnd type="none" w="med" len="med"/>
            <a:tailEnd type="none" w="med" len="med"/>
          </a:ln>
          <a:effectLst/>
        </p:spPr>
        <p:txBody>
          <a:bodyPr lIns="91380" tIns="45692" rIns="91380" bIns="45692"/>
          <a:lstStyle/>
          <a:p>
            <a:pPr defTabSz="913832" fontAlgn="auto">
              <a:spcBef>
                <a:spcPts val="0"/>
              </a:spcBef>
              <a:spcAft>
                <a:spcPts val="0"/>
              </a:spcAft>
              <a:defRPr/>
            </a:pPr>
            <a:endParaRPr lang="en-US" kern="0">
              <a:solidFill>
                <a:sysClr val="windowText" lastClr="000000"/>
              </a:solidFill>
            </a:endParaRPr>
          </a:p>
        </p:txBody>
      </p:sp>
      <p:sp>
        <p:nvSpPr>
          <p:cNvPr id="183307" name="TextBox 129"/>
          <p:cNvSpPr txBox="1">
            <a:spLocks noChangeArrowheads="1"/>
          </p:cNvSpPr>
          <p:nvPr/>
        </p:nvSpPr>
        <p:spPr bwMode="auto">
          <a:xfrm>
            <a:off x="7747686" y="6550025"/>
            <a:ext cx="1929714"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400" dirty="0">
                <a:solidFill>
                  <a:schemeClr val="bg1">
                    <a:lumMod val="50000"/>
                  </a:schemeClr>
                </a:solidFill>
              </a:rPr>
              <a:t>Kristen </a:t>
            </a:r>
            <a:r>
              <a:rPr lang="en-US" altLang="en-US" sz="1400" dirty="0" err="1">
                <a:solidFill>
                  <a:schemeClr val="bg1">
                    <a:lumMod val="50000"/>
                  </a:schemeClr>
                </a:solidFill>
              </a:rPr>
              <a:t>Grauman</a:t>
            </a:r>
            <a:endParaRPr lang="en-US" altLang="en-US" sz="1400" dirty="0">
              <a:solidFill>
                <a:schemeClr val="bg1">
                  <a:lumMod val="50000"/>
                </a:schemeClr>
              </a:solidFill>
            </a:endParaRPr>
          </a:p>
        </p:txBody>
      </p:sp>
    </p:spTree>
    <p:extLst>
      <p:ext uri="{BB962C8B-B14F-4D97-AF65-F5344CB8AC3E}">
        <p14:creationId xmlns:p14="http://schemas.microsoft.com/office/powerpoint/2010/main" val="294347391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 grpId="0" animBg="1"/>
    </p:bld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4322" name="Title 1"/>
          <p:cNvSpPr>
            <a:spLocks noGrp="1"/>
          </p:cNvSpPr>
          <p:nvPr>
            <p:ph type="title"/>
          </p:nvPr>
        </p:nvSpPr>
        <p:spPr>
          <a:xfrm>
            <a:off x="457200" y="142875"/>
            <a:ext cx="8229600" cy="1143000"/>
          </a:xfrm>
        </p:spPr>
        <p:txBody>
          <a:bodyPr/>
          <a:lstStyle/>
          <a:p>
            <a:r>
              <a:rPr lang="en-US" altLang="en-US"/>
              <a:t>Visual vocabulary formation</a:t>
            </a:r>
          </a:p>
        </p:txBody>
      </p:sp>
      <p:sp>
        <p:nvSpPr>
          <p:cNvPr id="3" name="Content Placeholder 2"/>
          <p:cNvSpPr>
            <a:spLocks noGrp="1"/>
          </p:cNvSpPr>
          <p:nvPr>
            <p:ph idx="1"/>
          </p:nvPr>
        </p:nvSpPr>
        <p:spPr/>
        <p:txBody>
          <a:bodyPr/>
          <a:lstStyle/>
          <a:p>
            <a:pPr eaLnBrk="1" hangingPunct="1">
              <a:buFontTx/>
              <a:buNone/>
            </a:pPr>
            <a:r>
              <a:rPr lang="en-US" altLang="en-US" sz="2400"/>
              <a:t>Issues:</a:t>
            </a:r>
          </a:p>
          <a:p>
            <a:pPr eaLnBrk="1" hangingPunct="1"/>
            <a:r>
              <a:rPr lang="en-US" altLang="en-US" sz="2400"/>
              <a:t>Vocabulary size, number of words</a:t>
            </a:r>
          </a:p>
          <a:p>
            <a:pPr eaLnBrk="1" hangingPunct="1"/>
            <a:r>
              <a:rPr lang="en-US" altLang="en-US" sz="2400"/>
              <a:t>Sampling strategy: where to extract features?</a:t>
            </a:r>
          </a:p>
          <a:p>
            <a:pPr eaLnBrk="1" hangingPunct="1"/>
            <a:r>
              <a:rPr lang="en-US" altLang="en-US" sz="2400"/>
              <a:t>Clustering / quantization algorithm</a:t>
            </a:r>
          </a:p>
          <a:p>
            <a:pPr eaLnBrk="1" hangingPunct="1"/>
            <a:r>
              <a:rPr lang="en-US" altLang="en-US" sz="2400"/>
              <a:t>Unsupervised vs. supervised</a:t>
            </a:r>
          </a:p>
          <a:p>
            <a:pPr eaLnBrk="1" hangingPunct="1"/>
            <a:r>
              <a:rPr lang="en-US" altLang="en-US" sz="2400"/>
              <a:t>What corpus provides features (universal vocabulary?)</a:t>
            </a:r>
          </a:p>
          <a:p>
            <a:pPr eaLnBrk="1" hangingPunct="1"/>
            <a:endParaRPr lang="en-US" altLang="en-US" sz="2400"/>
          </a:p>
          <a:p>
            <a:endParaRPr lang="en-US" altLang="en-US" sz="2400"/>
          </a:p>
        </p:txBody>
      </p:sp>
      <p:sp>
        <p:nvSpPr>
          <p:cNvPr id="184324" name="TextBox 3"/>
          <p:cNvSpPr txBox="1">
            <a:spLocks noChangeArrowheads="1"/>
          </p:cNvSpPr>
          <p:nvPr/>
        </p:nvSpPr>
        <p:spPr bwMode="auto">
          <a:xfrm>
            <a:off x="7829741" y="6581001"/>
            <a:ext cx="13477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200" dirty="0">
                <a:solidFill>
                  <a:schemeClr val="bg1">
                    <a:lumMod val="50000"/>
                  </a:schemeClr>
                </a:solidFill>
              </a:rPr>
              <a:t>Kristen </a:t>
            </a:r>
            <a:r>
              <a:rPr lang="en-US" altLang="en-US" sz="1200" dirty="0" err="1">
                <a:solidFill>
                  <a:schemeClr val="bg1">
                    <a:lumMod val="50000"/>
                  </a:schemeClr>
                </a:solidFill>
              </a:rPr>
              <a:t>Grauman</a:t>
            </a:r>
            <a:endParaRPr lang="en-US" altLang="en-US" sz="1200" dirty="0">
              <a:solidFill>
                <a:schemeClr val="bg1">
                  <a:lumMod val="50000"/>
                </a:schemeClr>
              </a:solidFill>
            </a:endParaRPr>
          </a:p>
        </p:txBody>
      </p:sp>
    </p:spTree>
    <p:extLst>
      <p:ext uri="{BB962C8B-B14F-4D97-AF65-F5344CB8AC3E}">
        <p14:creationId xmlns:p14="http://schemas.microsoft.com/office/powerpoint/2010/main" val="367247322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Title 5"/>
          <p:cNvSpPr>
            <a:spLocks noGrp="1"/>
          </p:cNvSpPr>
          <p:nvPr>
            <p:ph type="title"/>
          </p:nvPr>
        </p:nvSpPr>
        <p:spPr>
          <a:xfrm>
            <a:off x="457200" y="-80961"/>
            <a:ext cx="8229600" cy="1143000"/>
          </a:xfrm>
        </p:spPr>
        <p:txBody>
          <a:bodyPr/>
          <a:lstStyle/>
          <a:p>
            <a:r>
              <a:rPr lang="en-US" altLang="en-US"/>
              <a:t>Sampling strategies</a:t>
            </a:r>
          </a:p>
        </p:txBody>
      </p:sp>
      <p:sp>
        <p:nvSpPr>
          <p:cNvPr id="33796" name="Footer Placeholder 4"/>
          <p:cNvSpPr>
            <a:spLocks noGrp="1"/>
          </p:cNvSpPr>
          <p:nvPr>
            <p:ph type="ftr" sz="quarter" idx="11"/>
          </p:nvPr>
        </p:nvSpPr>
        <p:spPr>
          <a:xfrm>
            <a:off x="6934200" y="6526213"/>
            <a:ext cx="2895600" cy="365125"/>
          </a:xfrm>
        </p:spPr>
        <p:txBody>
          <a:bodyPr/>
          <a:lstStyle/>
          <a:p>
            <a:pPr>
              <a:defRPr/>
            </a:pPr>
            <a:r>
              <a:rPr lang="de-DE" dirty="0">
                <a:solidFill>
                  <a:prstClr val="black">
                    <a:tint val="75000"/>
                  </a:prstClr>
                </a:solidFill>
              </a:rPr>
              <a:t>K. Grauman, B. Leibe</a:t>
            </a:r>
          </a:p>
        </p:txBody>
      </p:sp>
      <p:grpSp>
        <p:nvGrpSpPr>
          <p:cNvPr id="2" name="Group 94"/>
          <p:cNvGrpSpPr>
            <a:grpSpLocks noChangeAspect="1"/>
          </p:cNvGrpSpPr>
          <p:nvPr/>
        </p:nvGrpSpPr>
        <p:grpSpPr bwMode="auto">
          <a:xfrm>
            <a:off x="3476625" y="1135063"/>
            <a:ext cx="2490788" cy="1866900"/>
            <a:chOff x="4343400" y="2667000"/>
            <a:chExt cx="4572000" cy="3429000"/>
          </a:xfrm>
        </p:grpSpPr>
        <p:pic>
          <p:nvPicPr>
            <p:cNvPr id="227343" name="Picture 4" descr="tmp"/>
            <p:cNvPicPr>
              <a:picLocks noChangeAspect="1" noChangeArrowheads="1"/>
            </p:cNvPicPr>
            <p:nvPr/>
          </p:nvPicPr>
          <p:blipFill>
            <a:blip r:embed="rId3">
              <a:extLst>
                <a:ext uri="{28A0092B-C50C-407E-A947-70E740481C1C}">
                  <a14:useLocalDpi xmlns:a14="http://schemas.microsoft.com/office/drawing/2010/main" val="0"/>
                </a:ext>
              </a:extLst>
            </a:blip>
            <a:srcRect l="2948" t="17174" r="66127" b="47049"/>
            <a:stretch>
              <a:fillRect/>
            </a:stretch>
          </p:blipFill>
          <p:spPr bwMode="auto">
            <a:xfrm>
              <a:off x="4343400" y="2667000"/>
              <a:ext cx="4572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27344" name="Group 5"/>
            <p:cNvGrpSpPr>
              <a:grpSpLocks/>
            </p:cNvGrpSpPr>
            <p:nvPr/>
          </p:nvGrpSpPr>
          <p:grpSpPr bwMode="auto">
            <a:xfrm>
              <a:off x="4343400" y="2667000"/>
              <a:ext cx="4572000" cy="3429000"/>
              <a:chOff x="2736" y="1680"/>
              <a:chExt cx="2880" cy="2160"/>
            </a:xfrm>
          </p:grpSpPr>
          <p:sp>
            <p:nvSpPr>
              <p:cNvPr id="75" name="Line 6"/>
              <p:cNvSpPr>
                <a:spLocks noChangeShapeType="1"/>
              </p:cNvSpPr>
              <p:nvPr/>
            </p:nvSpPr>
            <p:spPr bwMode="auto">
              <a:xfrm>
                <a:off x="2976" y="1680"/>
                <a:ext cx="0" cy="2160"/>
              </a:xfrm>
              <a:prstGeom prst="line">
                <a:avLst/>
              </a:prstGeom>
              <a:noFill/>
              <a:ln w="571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endParaRPr>
              </a:p>
            </p:txBody>
          </p:sp>
          <p:sp>
            <p:nvSpPr>
              <p:cNvPr id="76" name="Line 7"/>
              <p:cNvSpPr>
                <a:spLocks noChangeShapeType="1"/>
              </p:cNvSpPr>
              <p:nvPr/>
            </p:nvSpPr>
            <p:spPr bwMode="auto">
              <a:xfrm>
                <a:off x="3217" y="1680"/>
                <a:ext cx="0" cy="2160"/>
              </a:xfrm>
              <a:prstGeom prst="line">
                <a:avLst/>
              </a:prstGeom>
              <a:noFill/>
              <a:ln w="571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endParaRPr>
              </a:p>
            </p:txBody>
          </p:sp>
          <p:sp>
            <p:nvSpPr>
              <p:cNvPr id="77" name="Line 8"/>
              <p:cNvSpPr>
                <a:spLocks noChangeShapeType="1"/>
              </p:cNvSpPr>
              <p:nvPr/>
            </p:nvSpPr>
            <p:spPr bwMode="auto">
              <a:xfrm>
                <a:off x="3456" y="1680"/>
                <a:ext cx="0" cy="2160"/>
              </a:xfrm>
              <a:prstGeom prst="line">
                <a:avLst/>
              </a:prstGeom>
              <a:noFill/>
              <a:ln w="571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endParaRPr>
              </a:p>
            </p:txBody>
          </p:sp>
          <p:sp>
            <p:nvSpPr>
              <p:cNvPr id="78" name="Line 9"/>
              <p:cNvSpPr>
                <a:spLocks noChangeShapeType="1"/>
              </p:cNvSpPr>
              <p:nvPr/>
            </p:nvSpPr>
            <p:spPr bwMode="auto">
              <a:xfrm>
                <a:off x="3696" y="1680"/>
                <a:ext cx="0" cy="2160"/>
              </a:xfrm>
              <a:prstGeom prst="line">
                <a:avLst/>
              </a:prstGeom>
              <a:noFill/>
              <a:ln w="571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endParaRPr>
              </a:p>
            </p:txBody>
          </p:sp>
          <p:sp>
            <p:nvSpPr>
              <p:cNvPr id="79" name="Line 10"/>
              <p:cNvSpPr>
                <a:spLocks noChangeShapeType="1"/>
              </p:cNvSpPr>
              <p:nvPr/>
            </p:nvSpPr>
            <p:spPr bwMode="auto">
              <a:xfrm>
                <a:off x="3936" y="1680"/>
                <a:ext cx="0" cy="2160"/>
              </a:xfrm>
              <a:prstGeom prst="line">
                <a:avLst/>
              </a:prstGeom>
              <a:noFill/>
              <a:ln w="571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endParaRPr>
              </a:p>
            </p:txBody>
          </p:sp>
          <p:sp>
            <p:nvSpPr>
              <p:cNvPr id="80" name="Line 11"/>
              <p:cNvSpPr>
                <a:spLocks noChangeShapeType="1"/>
              </p:cNvSpPr>
              <p:nvPr/>
            </p:nvSpPr>
            <p:spPr bwMode="auto">
              <a:xfrm>
                <a:off x="4177" y="1680"/>
                <a:ext cx="0" cy="2160"/>
              </a:xfrm>
              <a:prstGeom prst="line">
                <a:avLst/>
              </a:prstGeom>
              <a:noFill/>
              <a:ln w="571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endParaRPr>
              </a:p>
            </p:txBody>
          </p:sp>
          <p:sp>
            <p:nvSpPr>
              <p:cNvPr id="81" name="Line 12"/>
              <p:cNvSpPr>
                <a:spLocks noChangeShapeType="1"/>
              </p:cNvSpPr>
              <p:nvPr/>
            </p:nvSpPr>
            <p:spPr bwMode="auto">
              <a:xfrm>
                <a:off x="4416" y="1680"/>
                <a:ext cx="0" cy="2160"/>
              </a:xfrm>
              <a:prstGeom prst="line">
                <a:avLst/>
              </a:prstGeom>
              <a:noFill/>
              <a:ln w="571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endParaRPr>
              </a:p>
            </p:txBody>
          </p:sp>
          <p:sp>
            <p:nvSpPr>
              <p:cNvPr id="82" name="Line 13"/>
              <p:cNvSpPr>
                <a:spLocks noChangeShapeType="1"/>
              </p:cNvSpPr>
              <p:nvPr/>
            </p:nvSpPr>
            <p:spPr bwMode="auto">
              <a:xfrm>
                <a:off x="4656" y="1680"/>
                <a:ext cx="0" cy="2160"/>
              </a:xfrm>
              <a:prstGeom prst="line">
                <a:avLst/>
              </a:prstGeom>
              <a:noFill/>
              <a:ln w="571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endParaRPr>
              </a:p>
            </p:txBody>
          </p:sp>
          <p:sp>
            <p:nvSpPr>
              <p:cNvPr id="83" name="Line 14"/>
              <p:cNvSpPr>
                <a:spLocks noChangeShapeType="1"/>
              </p:cNvSpPr>
              <p:nvPr/>
            </p:nvSpPr>
            <p:spPr bwMode="auto">
              <a:xfrm>
                <a:off x="4896" y="1680"/>
                <a:ext cx="0" cy="2160"/>
              </a:xfrm>
              <a:prstGeom prst="line">
                <a:avLst/>
              </a:prstGeom>
              <a:noFill/>
              <a:ln w="571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endParaRPr>
              </a:p>
            </p:txBody>
          </p:sp>
          <p:sp>
            <p:nvSpPr>
              <p:cNvPr id="84" name="Line 15"/>
              <p:cNvSpPr>
                <a:spLocks noChangeShapeType="1"/>
              </p:cNvSpPr>
              <p:nvPr/>
            </p:nvSpPr>
            <p:spPr bwMode="auto">
              <a:xfrm>
                <a:off x="5137" y="1680"/>
                <a:ext cx="0" cy="2160"/>
              </a:xfrm>
              <a:prstGeom prst="line">
                <a:avLst/>
              </a:prstGeom>
              <a:noFill/>
              <a:ln w="571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endParaRPr>
              </a:p>
            </p:txBody>
          </p:sp>
          <p:sp>
            <p:nvSpPr>
              <p:cNvPr id="85" name="Line 16"/>
              <p:cNvSpPr>
                <a:spLocks noChangeShapeType="1"/>
              </p:cNvSpPr>
              <p:nvPr/>
            </p:nvSpPr>
            <p:spPr bwMode="auto">
              <a:xfrm>
                <a:off x="5376" y="1680"/>
                <a:ext cx="0" cy="2160"/>
              </a:xfrm>
              <a:prstGeom prst="line">
                <a:avLst/>
              </a:prstGeom>
              <a:noFill/>
              <a:ln w="571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endParaRPr>
              </a:p>
            </p:txBody>
          </p:sp>
          <p:sp>
            <p:nvSpPr>
              <p:cNvPr id="86" name="Line 17"/>
              <p:cNvSpPr>
                <a:spLocks noChangeShapeType="1"/>
              </p:cNvSpPr>
              <p:nvPr/>
            </p:nvSpPr>
            <p:spPr bwMode="auto">
              <a:xfrm>
                <a:off x="2736" y="1921"/>
                <a:ext cx="2880" cy="0"/>
              </a:xfrm>
              <a:prstGeom prst="line">
                <a:avLst/>
              </a:prstGeom>
              <a:noFill/>
              <a:ln w="571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endParaRPr>
              </a:p>
            </p:txBody>
          </p:sp>
          <p:sp>
            <p:nvSpPr>
              <p:cNvPr id="87" name="Line 18"/>
              <p:cNvSpPr>
                <a:spLocks noChangeShapeType="1"/>
              </p:cNvSpPr>
              <p:nvPr/>
            </p:nvSpPr>
            <p:spPr bwMode="auto">
              <a:xfrm>
                <a:off x="2736" y="2159"/>
                <a:ext cx="2880" cy="0"/>
              </a:xfrm>
              <a:prstGeom prst="line">
                <a:avLst/>
              </a:prstGeom>
              <a:noFill/>
              <a:ln w="571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endParaRPr>
              </a:p>
            </p:txBody>
          </p:sp>
          <p:sp>
            <p:nvSpPr>
              <p:cNvPr id="88" name="Line 19"/>
              <p:cNvSpPr>
                <a:spLocks noChangeShapeType="1"/>
              </p:cNvSpPr>
              <p:nvPr/>
            </p:nvSpPr>
            <p:spPr bwMode="auto">
              <a:xfrm>
                <a:off x="2736" y="2400"/>
                <a:ext cx="2880" cy="0"/>
              </a:xfrm>
              <a:prstGeom prst="line">
                <a:avLst/>
              </a:prstGeom>
              <a:noFill/>
              <a:ln w="571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endParaRPr>
              </a:p>
            </p:txBody>
          </p:sp>
          <p:sp>
            <p:nvSpPr>
              <p:cNvPr id="89" name="Line 20"/>
              <p:cNvSpPr>
                <a:spLocks noChangeShapeType="1"/>
              </p:cNvSpPr>
              <p:nvPr/>
            </p:nvSpPr>
            <p:spPr bwMode="auto">
              <a:xfrm>
                <a:off x="2736" y="2641"/>
                <a:ext cx="2880" cy="0"/>
              </a:xfrm>
              <a:prstGeom prst="line">
                <a:avLst/>
              </a:prstGeom>
              <a:noFill/>
              <a:ln w="571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endParaRPr>
              </a:p>
            </p:txBody>
          </p:sp>
          <p:sp>
            <p:nvSpPr>
              <p:cNvPr id="90" name="Line 21"/>
              <p:cNvSpPr>
                <a:spLocks noChangeShapeType="1"/>
              </p:cNvSpPr>
              <p:nvPr/>
            </p:nvSpPr>
            <p:spPr bwMode="auto">
              <a:xfrm>
                <a:off x="2736" y="2879"/>
                <a:ext cx="2880" cy="0"/>
              </a:xfrm>
              <a:prstGeom prst="line">
                <a:avLst/>
              </a:prstGeom>
              <a:noFill/>
              <a:ln w="571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endParaRPr>
              </a:p>
            </p:txBody>
          </p:sp>
          <p:sp>
            <p:nvSpPr>
              <p:cNvPr id="91" name="Line 22"/>
              <p:cNvSpPr>
                <a:spLocks noChangeShapeType="1"/>
              </p:cNvSpPr>
              <p:nvPr/>
            </p:nvSpPr>
            <p:spPr bwMode="auto">
              <a:xfrm>
                <a:off x="2736" y="3120"/>
                <a:ext cx="2880" cy="0"/>
              </a:xfrm>
              <a:prstGeom prst="line">
                <a:avLst/>
              </a:prstGeom>
              <a:noFill/>
              <a:ln w="571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endParaRPr>
              </a:p>
            </p:txBody>
          </p:sp>
          <p:sp>
            <p:nvSpPr>
              <p:cNvPr id="92" name="Line 23"/>
              <p:cNvSpPr>
                <a:spLocks noChangeShapeType="1"/>
              </p:cNvSpPr>
              <p:nvPr/>
            </p:nvSpPr>
            <p:spPr bwMode="auto">
              <a:xfrm>
                <a:off x="2736" y="3361"/>
                <a:ext cx="2880" cy="0"/>
              </a:xfrm>
              <a:prstGeom prst="line">
                <a:avLst/>
              </a:prstGeom>
              <a:noFill/>
              <a:ln w="571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endParaRPr>
              </a:p>
            </p:txBody>
          </p:sp>
          <p:sp>
            <p:nvSpPr>
              <p:cNvPr id="93" name="Line 24"/>
              <p:cNvSpPr>
                <a:spLocks noChangeShapeType="1"/>
              </p:cNvSpPr>
              <p:nvPr/>
            </p:nvSpPr>
            <p:spPr bwMode="auto">
              <a:xfrm>
                <a:off x="2736" y="3599"/>
                <a:ext cx="2880" cy="0"/>
              </a:xfrm>
              <a:prstGeom prst="line">
                <a:avLst/>
              </a:prstGeom>
              <a:noFill/>
              <a:ln w="57150">
                <a:solidFill>
                  <a:schemeClr val="tx1"/>
                </a:solidFill>
                <a:round/>
                <a:headEnd/>
                <a:tailEnd/>
              </a:ln>
            </p:spPr>
            <p:txBody>
              <a:bodyPr/>
              <a:lstStyle/>
              <a:p>
                <a:pPr fontAlgn="auto">
                  <a:spcBef>
                    <a:spcPts val="0"/>
                  </a:spcBef>
                  <a:spcAft>
                    <a:spcPts val="0"/>
                  </a:spcAft>
                  <a:defRPr/>
                </a:pPr>
                <a:endParaRPr lang="en-US" kern="0">
                  <a:solidFill>
                    <a:sysClr val="windowText" lastClr="000000"/>
                  </a:solidFill>
                </a:endParaRPr>
              </a:p>
            </p:txBody>
          </p:sp>
          <p:sp>
            <p:nvSpPr>
              <p:cNvPr id="94" name="Line 25"/>
              <p:cNvSpPr>
                <a:spLocks noChangeShapeType="1"/>
              </p:cNvSpPr>
              <p:nvPr/>
            </p:nvSpPr>
            <p:spPr bwMode="auto">
              <a:xfrm>
                <a:off x="2736" y="3840"/>
                <a:ext cx="2880" cy="0"/>
              </a:xfrm>
              <a:prstGeom prst="line">
                <a:avLst/>
              </a:prstGeom>
              <a:noFill/>
              <a:ln w="571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endParaRPr>
              </a:p>
            </p:txBody>
          </p:sp>
        </p:grpSp>
      </p:grpSp>
      <p:sp>
        <p:nvSpPr>
          <p:cNvPr id="227334" name="TextBox 95"/>
          <p:cNvSpPr txBox="1">
            <a:spLocks noChangeArrowheads="1"/>
          </p:cNvSpPr>
          <p:nvPr/>
        </p:nvSpPr>
        <p:spPr bwMode="auto">
          <a:xfrm>
            <a:off x="373063" y="6548438"/>
            <a:ext cx="29940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dirty="0">
                <a:solidFill>
                  <a:schemeClr val="bg1">
                    <a:lumMod val="50000"/>
                  </a:schemeClr>
                </a:solidFill>
                <a:latin typeface="Arial" panose="020B0604020202020204" pitchFamily="34" charset="0"/>
              </a:rPr>
              <a:t>Image credits: F-F. Li, E. Nowak, J. </a:t>
            </a:r>
            <a:r>
              <a:rPr lang="en-US" altLang="en-US" sz="1200" dirty="0" err="1">
                <a:solidFill>
                  <a:schemeClr val="bg1">
                    <a:lumMod val="50000"/>
                  </a:schemeClr>
                </a:solidFill>
                <a:latin typeface="Arial" panose="020B0604020202020204" pitchFamily="34" charset="0"/>
              </a:rPr>
              <a:t>Sivic</a:t>
            </a:r>
            <a:endParaRPr lang="en-US" altLang="en-US" sz="1200" dirty="0">
              <a:solidFill>
                <a:schemeClr val="bg1">
                  <a:lumMod val="50000"/>
                </a:schemeClr>
              </a:solidFill>
              <a:latin typeface="Arial" panose="020B0604020202020204" pitchFamily="34" charset="0"/>
            </a:endParaRPr>
          </a:p>
        </p:txBody>
      </p:sp>
      <p:pic>
        <p:nvPicPr>
          <p:cNvPr id="227335" name="Picture 5" descr="tmp"/>
          <p:cNvPicPr>
            <a:picLocks noChangeAspect="1" noChangeArrowheads="1"/>
          </p:cNvPicPr>
          <p:nvPr/>
        </p:nvPicPr>
        <p:blipFill>
          <a:blip r:embed="rId3">
            <a:extLst>
              <a:ext uri="{28A0092B-C50C-407E-A947-70E740481C1C}">
                <a14:useLocalDpi xmlns:a14="http://schemas.microsoft.com/office/drawing/2010/main" val="0"/>
              </a:ext>
            </a:extLst>
          </a:blip>
          <a:srcRect l="61917" t="15742" r="4668" b="44186"/>
          <a:stretch>
            <a:fillRect/>
          </a:stretch>
        </p:blipFill>
        <p:spPr bwMode="auto">
          <a:xfrm>
            <a:off x="628650" y="1171575"/>
            <a:ext cx="2381250" cy="182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1" name="TextBox 120"/>
          <p:cNvSpPr txBox="1">
            <a:spLocks noChangeArrowheads="1"/>
          </p:cNvSpPr>
          <p:nvPr/>
        </p:nvSpPr>
        <p:spPr bwMode="auto">
          <a:xfrm>
            <a:off x="3659188" y="3033713"/>
            <a:ext cx="22272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800">
                <a:solidFill>
                  <a:prstClr val="black"/>
                </a:solidFill>
                <a:latin typeface="Arial" panose="020B0604020202020204" pitchFamily="34" charset="0"/>
              </a:rPr>
              <a:t>Dense, uniformly </a:t>
            </a:r>
          </a:p>
        </p:txBody>
      </p:sp>
      <p:sp>
        <p:nvSpPr>
          <p:cNvPr id="227337" name="TextBox 121"/>
          <p:cNvSpPr txBox="1">
            <a:spLocks noChangeArrowheads="1"/>
          </p:cNvSpPr>
          <p:nvPr/>
        </p:nvSpPr>
        <p:spPr bwMode="auto">
          <a:xfrm>
            <a:off x="701675" y="2946400"/>
            <a:ext cx="21907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800">
                <a:solidFill>
                  <a:prstClr val="black"/>
                </a:solidFill>
                <a:latin typeface="Arial" panose="020B0604020202020204" pitchFamily="34" charset="0"/>
              </a:rPr>
              <a:t>Sparse, at interest points</a:t>
            </a:r>
          </a:p>
        </p:txBody>
      </p:sp>
      <p:sp>
        <p:nvSpPr>
          <p:cNvPr id="123" name="TextBox 122"/>
          <p:cNvSpPr txBox="1">
            <a:spLocks noChangeArrowheads="1"/>
          </p:cNvSpPr>
          <p:nvPr/>
        </p:nvSpPr>
        <p:spPr bwMode="auto">
          <a:xfrm>
            <a:off x="6507163" y="3035300"/>
            <a:ext cx="22272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800">
                <a:solidFill>
                  <a:prstClr val="black"/>
                </a:solidFill>
                <a:latin typeface="Arial" panose="020B0604020202020204" pitchFamily="34" charset="0"/>
              </a:rPr>
              <a:t>Randomly</a:t>
            </a:r>
          </a:p>
        </p:txBody>
      </p:sp>
      <p:sp>
        <p:nvSpPr>
          <p:cNvPr id="227339" name="TextBox 124"/>
          <p:cNvSpPr txBox="1">
            <a:spLocks noChangeArrowheads="1"/>
          </p:cNvSpPr>
          <p:nvPr/>
        </p:nvSpPr>
        <p:spPr bwMode="auto">
          <a:xfrm>
            <a:off x="592138" y="5729288"/>
            <a:ext cx="240982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800">
                <a:solidFill>
                  <a:prstClr val="black"/>
                </a:solidFill>
                <a:latin typeface="Arial" panose="020B0604020202020204" pitchFamily="34" charset="0"/>
              </a:rPr>
              <a:t>Multiple interest operators</a:t>
            </a:r>
          </a:p>
        </p:txBody>
      </p:sp>
      <p:pic>
        <p:nvPicPr>
          <p:cNvPr id="288770" name="Picture 2"/>
          <p:cNvPicPr>
            <a:picLocks noChangeAspect="1" noChangeArrowheads="1"/>
          </p:cNvPicPr>
          <p:nvPr/>
        </p:nvPicPr>
        <p:blipFill>
          <a:blip r:embed="rId4">
            <a:extLst>
              <a:ext uri="{28A0092B-C50C-407E-A947-70E740481C1C}">
                <a14:useLocalDpi xmlns:a14="http://schemas.microsoft.com/office/drawing/2010/main" val="0"/>
              </a:ext>
            </a:extLst>
          </a:blip>
          <a:srcRect l="74953"/>
          <a:stretch>
            <a:fillRect/>
          </a:stretch>
        </p:blipFill>
        <p:spPr bwMode="auto">
          <a:xfrm>
            <a:off x="6361113" y="1092200"/>
            <a:ext cx="2525712" cy="189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227341" name="Picture 4"/>
          <p:cNvPicPr>
            <a:picLocks noChangeAspect="1" noChangeArrowheads="1"/>
          </p:cNvPicPr>
          <p:nvPr/>
        </p:nvPicPr>
        <p:blipFill>
          <a:blip r:embed="rId5">
            <a:extLst>
              <a:ext uri="{28A0092B-C50C-407E-A947-70E740481C1C}">
                <a14:useLocalDpi xmlns:a14="http://schemas.microsoft.com/office/drawing/2010/main" val="0"/>
              </a:ext>
            </a:extLst>
          </a:blip>
          <a:srcRect l="36423" t="38245" r="35625" b="25511"/>
          <a:stretch>
            <a:fillRect/>
          </a:stretch>
        </p:blipFill>
        <p:spPr bwMode="auto">
          <a:xfrm>
            <a:off x="592138" y="3794125"/>
            <a:ext cx="2439987" cy="193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sp>
        <p:nvSpPr>
          <p:cNvPr id="153" name="TextBox 152"/>
          <p:cNvSpPr txBox="1">
            <a:spLocks noChangeArrowheads="1"/>
          </p:cNvSpPr>
          <p:nvPr/>
        </p:nvSpPr>
        <p:spPr bwMode="auto">
          <a:xfrm>
            <a:off x="3403600" y="3603625"/>
            <a:ext cx="5432425" cy="2369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90513" indent="-2905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spcAft>
                <a:spcPts val="600"/>
              </a:spcAft>
            </a:pPr>
            <a:r>
              <a:rPr lang="en-US" altLang="en-US" sz="1800" dirty="0">
                <a:solidFill>
                  <a:prstClr val="black"/>
                </a:solidFill>
                <a:latin typeface="Arial" panose="020B0604020202020204" pitchFamily="34" charset="0"/>
              </a:rPr>
              <a:t>To find specific textured objects, sparse sampling from interest points often more reliable.</a:t>
            </a:r>
          </a:p>
          <a:p>
            <a:pPr eaLnBrk="1" hangingPunct="1">
              <a:spcBef>
                <a:spcPct val="0"/>
              </a:spcBef>
              <a:spcAft>
                <a:spcPts val="600"/>
              </a:spcAft>
            </a:pPr>
            <a:r>
              <a:rPr lang="en-US" altLang="en-US" sz="1800" dirty="0">
                <a:solidFill>
                  <a:prstClr val="black"/>
                </a:solidFill>
                <a:latin typeface="Arial" panose="020B0604020202020204" pitchFamily="34" charset="0"/>
              </a:rPr>
              <a:t>Multiple complementary interest operators offer more image coverage.</a:t>
            </a:r>
          </a:p>
          <a:p>
            <a:pPr eaLnBrk="1" hangingPunct="1">
              <a:spcBef>
                <a:spcPct val="0"/>
              </a:spcBef>
              <a:spcAft>
                <a:spcPts val="600"/>
              </a:spcAft>
            </a:pPr>
            <a:r>
              <a:rPr lang="en-US" altLang="en-US" sz="1800" dirty="0">
                <a:solidFill>
                  <a:prstClr val="black"/>
                </a:solidFill>
                <a:latin typeface="Arial" panose="020B0604020202020204" pitchFamily="34" charset="0"/>
              </a:rPr>
              <a:t>For object categorization, dense sampling offers better coverage.</a:t>
            </a:r>
          </a:p>
          <a:p>
            <a:pPr eaLnBrk="1" hangingPunct="1">
              <a:spcBef>
                <a:spcPct val="0"/>
              </a:spcBef>
              <a:spcAft>
                <a:spcPts val="600"/>
              </a:spcAft>
            </a:pPr>
            <a:endParaRPr lang="en-US" altLang="en-US" sz="400" dirty="0">
              <a:solidFill>
                <a:prstClr val="black"/>
              </a:solidFill>
              <a:latin typeface="Arial" panose="020B0604020202020204" pitchFamily="34" charset="0"/>
            </a:endParaRPr>
          </a:p>
          <a:p>
            <a:pPr eaLnBrk="1" hangingPunct="1">
              <a:spcBef>
                <a:spcPct val="0"/>
              </a:spcBef>
              <a:spcAft>
                <a:spcPts val="600"/>
              </a:spcAft>
              <a:buFontTx/>
              <a:buNone/>
            </a:pPr>
            <a:r>
              <a:rPr lang="en-US" altLang="en-US" sz="1600" dirty="0">
                <a:solidFill>
                  <a:prstClr val="black"/>
                </a:solidFill>
                <a:latin typeface="Arial" panose="020B0604020202020204" pitchFamily="34" charset="0"/>
              </a:rPr>
              <a:t>    [See Nowak, </a:t>
            </a:r>
            <a:r>
              <a:rPr lang="en-US" altLang="en-US" sz="1600" dirty="0" err="1">
                <a:solidFill>
                  <a:prstClr val="black"/>
                </a:solidFill>
                <a:latin typeface="Arial" panose="020B0604020202020204" pitchFamily="34" charset="0"/>
              </a:rPr>
              <a:t>Jurie</a:t>
            </a:r>
            <a:r>
              <a:rPr lang="en-US" altLang="en-US" sz="1600" dirty="0">
                <a:solidFill>
                  <a:prstClr val="black"/>
                </a:solidFill>
                <a:latin typeface="Arial" panose="020B0604020202020204" pitchFamily="34" charset="0"/>
              </a:rPr>
              <a:t> &amp; </a:t>
            </a:r>
            <a:r>
              <a:rPr lang="en-US" altLang="en-US" sz="1600" dirty="0" err="1">
                <a:solidFill>
                  <a:prstClr val="black"/>
                </a:solidFill>
                <a:latin typeface="Arial" panose="020B0604020202020204" pitchFamily="34" charset="0"/>
              </a:rPr>
              <a:t>Triggs</a:t>
            </a:r>
            <a:r>
              <a:rPr lang="en-US" altLang="en-US" sz="1600" dirty="0">
                <a:solidFill>
                  <a:prstClr val="black"/>
                </a:solidFill>
                <a:latin typeface="Arial" panose="020B0604020202020204" pitchFamily="34" charset="0"/>
              </a:rPr>
              <a:t>, ECCV 2006]</a:t>
            </a:r>
          </a:p>
        </p:txBody>
      </p:sp>
    </p:spTree>
    <p:extLst>
      <p:ext uri="{BB962C8B-B14F-4D97-AF65-F5344CB8AC3E}">
        <p14:creationId xmlns:p14="http://schemas.microsoft.com/office/powerpoint/2010/main" val="205308367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1"/>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8877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 grpId="0"/>
      <p:bldP spid="123" grpId="0"/>
      <p:bldP spid="15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Title 1"/>
          <p:cNvSpPr>
            <a:spLocks noGrp="1"/>
          </p:cNvSpPr>
          <p:nvPr>
            <p:ph type="title"/>
          </p:nvPr>
        </p:nvSpPr>
        <p:spPr>
          <a:xfrm>
            <a:off x="457200" y="106363"/>
            <a:ext cx="8229600" cy="1143000"/>
          </a:xfrm>
        </p:spPr>
        <p:txBody>
          <a:bodyPr/>
          <a:lstStyle/>
          <a:p>
            <a:r>
              <a:rPr lang="en-US" altLang="en-US" dirty="0"/>
              <a:t>Fast lookup: inverted index</a:t>
            </a:r>
          </a:p>
        </p:txBody>
      </p:sp>
      <p:sp>
        <p:nvSpPr>
          <p:cNvPr id="64515" name="Content Placeholder 2"/>
          <p:cNvSpPr>
            <a:spLocks noGrp="1"/>
          </p:cNvSpPr>
          <p:nvPr>
            <p:ph idx="1"/>
          </p:nvPr>
        </p:nvSpPr>
        <p:spPr>
          <a:xfrm>
            <a:off x="5703888" y="1420813"/>
            <a:ext cx="3363912" cy="4525962"/>
          </a:xfrm>
        </p:spPr>
        <p:txBody>
          <a:bodyPr/>
          <a:lstStyle/>
          <a:p>
            <a:pPr eaLnBrk="1" hangingPunct="1">
              <a:spcAft>
                <a:spcPts val="600"/>
              </a:spcAft>
            </a:pPr>
            <a:r>
              <a:rPr lang="en-US" altLang="en-US" sz="2400" dirty="0"/>
              <a:t>For text documents, an efficient way to find all </a:t>
            </a:r>
            <a:r>
              <a:rPr lang="en-US" altLang="en-US" sz="2400" i="1" dirty="0">
                <a:solidFill>
                  <a:srgbClr val="004DBF"/>
                </a:solidFill>
              </a:rPr>
              <a:t>pages</a:t>
            </a:r>
            <a:r>
              <a:rPr lang="en-US" altLang="en-US" sz="2400" dirty="0"/>
              <a:t> on which a </a:t>
            </a:r>
            <a:r>
              <a:rPr lang="en-US" altLang="en-US" sz="2400" i="1" dirty="0">
                <a:solidFill>
                  <a:srgbClr val="7030A0"/>
                </a:solidFill>
              </a:rPr>
              <a:t>word</a:t>
            </a:r>
            <a:r>
              <a:rPr lang="en-US" altLang="en-US" sz="2400" dirty="0"/>
              <a:t> occurs is to use an index…</a:t>
            </a:r>
          </a:p>
          <a:p>
            <a:pPr eaLnBrk="1" hangingPunct="1">
              <a:spcAft>
                <a:spcPts val="600"/>
              </a:spcAft>
            </a:pPr>
            <a:r>
              <a:rPr lang="en-US" altLang="en-US" sz="2400" dirty="0"/>
              <a:t>We want to find all </a:t>
            </a:r>
            <a:r>
              <a:rPr lang="en-US" altLang="en-US" sz="2400" i="1" dirty="0">
                <a:solidFill>
                  <a:srgbClr val="004DBF"/>
                </a:solidFill>
              </a:rPr>
              <a:t>images</a:t>
            </a:r>
            <a:r>
              <a:rPr lang="en-US" altLang="en-US" sz="2400" dirty="0"/>
              <a:t> in which a </a:t>
            </a:r>
            <a:r>
              <a:rPr lang="en-US" altLang="en-US" sz="2400" i="1" dirty="0">
                <a:solidFill>
                  <a:srgbClr val="7030A0"/>
                </a:solidFill>
              </a:rPr>
              <a:t>feature</a:t>
            </a:r>
            <a:r>
              <a:rPr lang="en-US" altLang="en-US" sz="2400" dirty="0"/>
              <a:t> occurs.</a:t>
            </a:r>
          </a:p>
        </p:txBody>
      </p:sp>
      <p:pic>
        <p:nvPicPr>
          <p:cNvPr id="181252" name="Picture 4" descr="BookIndex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4363" y="1419225"/>
            <a:ext cx="4953000" cy="724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1253" name="TextBox 4"/>
          <p:cNvSpPr txBox="1">
            <a:spLocks noChangeArrowheads="1"/>
          </p:cNvSpPr>
          <p:nvPr/>
        </p:nvSpPr>
        <p:spPr bwMode="auto">
          <a:xfrm>
            <a:off x="7848600" y="6581001"/>
            <a:ext cx="13716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200" dirty="0">
                <a:solidFill>
                  <a:schemeClr val="bg1">
                    <a:lumMod val="50000"/>
                  </a:schemeClr>
                </a:solidFill>
              </a:rPr>
              <a:t>Kristen </a:t>
            </a:r>
            <a:r>
              <a:rPr lang="en-US" altLang="en-US" sz="1200" dirty="0" err="1">
                <a:solidFill>
                  <a:schemeClr val="bg1">
                    <a:lumMod val="50000"/>
                  </a:schemeClr>
                </a:solidFill>
              </a:rPr>
              <a:t>Grauman</a:t>
            </a:r>
            <a:endParaRPr lang="en-US" altLang="en-US" sz="1200" dirty="0">
              <a:solidFill>
                <a:schemeClr val="bg1">
                  <a:lumMod val="50000"/>
                </a:schemeClr>
              </a:solidFill>
            </a:endParaRPr>
          </a:p>
        </p:txBody>
      </p:sp>
    </p:spTree>
    <p:extLst>
      <p:ext uri="{BB962C8B-B14F-4D97-AF65-F5344CB8AC3E}">
        <p14:creationId xmlns:p14="http://schemas.microsoft.com/office/powerpoint/2010/main" val="224707589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451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45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5"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Title 3"/>
          <p:cNvSpPr>
            <a:spLocks noGrp="1"/>
          </p:cNvSpPr>
          <p:nvPr>
            <p:ph type="title"/>
          </p:nvPr>
        </p:nvSpPr>
        <p:spPr>
          <a:xfrm>
            <a:off x="446088" y="0"/>
            <a:ext cx="8229600" cy="1143000"/>
          </a:xfrm>
        </p:spPr>
        <p:txBody>
          <a:bodyPr/>
          <a:lstStyle/>
          <a:p>
            <a:r>
              <a:rPr lang="en-US" altLang="en-US" sz="4000" dirty="0"/>
              <a:t>Build Inverted Index from Database</a:t>
            </a:r>
          </a:p>
        </p:txBody>
      </p:sp>
      <p:pic>
        <p:nvPicPr>
          <p:cNvPr id="185347" name="Picture 2"/>
          <p:cNvPicPr>
            <a:picLocks noChangeAspect="1" noChangeArrowheads="1"/>
          </p:cNvPicPr>
          <p:nvPr/>
        </p:nvPicPr>
        <p:blipFill>
          <a:blip r:embed="rId2">
            <a:extLst>
              <a:ext uri="{28A0092B-C50C-407E-A947-70E740481C1C}">
                <a14:useLocalDpi xmlns:a14="http://schemas.microsoft.com/office/drawing/2010/main" val="0"/>
              </a:ext>
            </a:extLst>
          </a:blip>
          <a:srcRect l="21419" t="21136" r="10449" b="10669"/>
          <a:stretch>
            <a:fillRect/>
          </a:stretch>
        </p:blipFill>
        <p:spPr bwMode="auto">
          <a:xfrm>
            <a:off x="1143000" y="911162"/>
            <a:ext cx="6645275" cy="481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5349" name="TextBox 4"/>
          <p:cNvSpPr txBox="1">
            <a:spLocks noChangeArrowheads="1"/>
          </p:cNvSpPr>
          <p:nvPr/>
        </p:nvSpPr>
        <p:spPr bwMode="auto">
          <a:xfrm>
            <a:off x="7567613" y="6550025"/>
            <a:ext cx="21097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400" dirty="0">
                <a:solidFill>
                  <a:schemeClr val="bg1">
                    <a:lumMod val="50000"/>
                  </a:schemeClr>
                </a:solidFill>
              </a:rPr>
              <a:t>Kristen </a:t>
            </a:r>
            <a:r>
              <a:rPr lang="en-US" altLang="en-US" sz="1400" dirty="0" err="1">
                <a:solidFill>
                  <a:schemeClr val="bg1">
                    <a:lumMod val="50000"/>
                  </a:schemeClr>
                </a:solidFill>
              </a:rPr>
              <a:t>Grauman</a:t>
            </a:r>
            <a:endParaRPr lang="en-US" altLang="en-US" sz="1400" dirty="0">
              <a:solidFill>
                <a:schemeClr val="bg1">
                  <a:lumMod val="50000"/>
                </a:schemeClr>
              </a:solidFill>
            </a:endParaRPr>
          </a:p>
        </p:txBody>
      </p:sp>
    </p:spTree>
    <p:extLst>
      <p:ext uri="{BB962C8B-B14F-4D97-AF65-F5344CB8AC3E}">
        <p14:creationId xmlns:p14="http://schemas.microsoft.com/office/powerpoint/2010/main" val="11171328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6370" name="Picture 2"/>
          <p:cNvPicPr>
            <a:picLocks noChangeAspect="1" noChangeArrowheads="1"/>
          </p:cNvPicPr>
          <p:nvPr/>
        </p:nvPicPr>
        <p:blipFill>
          <a:blip r:embed="rId3">
            <a:extLst>
              <a:ext uri="{28A0092B-C50C-407E-A947-70E740481C1C}">
                <a14:useLocalDpi xmlns:a14="http://schemas.microsoft.com/office/drawing/2010/main" val="0"/>
              </a:ext>
            </a:extLst>
          </a:blip>
          <a:srcRect l="20670" t="21136" r="22427" b="12735"/>
          <a:stretch>
            <a:fillRect/>
          </a:stretch>
        </p:blipFill>
        <p:spPr bwMode="auto">
          <a:xfrm>
            <a:off x="914400" y="1143000"/>
            <a:ext cx="5549900" cy="467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3"/>
          <p:cNvSpPr txBox="1">
            <a:spLocks/>
          </p:cNvSpPr>
          <p:nvPr/>
        </p:nvSpPr>
        <p:spPr bwMode="auto">
          <a:xfrm>
            <a:off x="446088" y="0"/>
            <a:ext cx="8229600" cy="1143000"/>
          </a:xfrm>
          <a:prstGeom prst="rect">
            <a:avLst/>
          </a:prstGeom>
          <a:noFill/>
          <a:ln w="9525">
            <a:noFill/>
            <a:miter lim="800000"/>
            <a:headEnd/>
            <a:tailEnd/>
          </a:ln>
        </p:spPr>
        <p:txBody>
          <a:bodyPr lIns="91380" tIns="45692" rIns="91380" bIns="45692" anchor="ctr"/>
          <a:lstStyle/>
          <a:p>
            <a:pPr algn="ctr" defTabSz="913832" eaLnBrk="0" hangingPunct="0">
              <a:defRPr/>
            </a:pPr>
            <a:r>
              <a:rPr lang="en-US" sz="4000" kern="0" dirty="0">
                <a:solidFill>
                  <a:srgbClr val="000000"/>
                </a:solidFill>
                <a:latin typeface="Arial"/>
              </a:rPr>
              <a:t>Query Inverted Index</a:t>
            </a:r>
          </a:p>
        </p:txBody>
      </p:sp>
      <p:pic>
        <p:nvPicPr>
          <p:cNvPr id="8"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26854" t="21136" r="38196" b="33899"/>
          <a:stretch/>
        </p:blipFill>
        <p:spPr bwMode="auto">
          <a:xfrm>
            <a:off x="6669833" y="2574925"/>
            <a:ext cx="2323354" cy="2166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Straight Arrow Connector 3"/>
          <p:cNvCxnSpPr>
            <a:cxnSpLocks noChangeShapeType="1"/>
          </p:cNvCxnSpPr>
          <p:nvPr/>
        </p:nvCxnSpPr>
        <p:spPr bwMode="auto">
          <a:xfrm>
            <a:off x="6172200" y="3048000"/>
            <a:ext cx="457200" cy="0"/>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186375" name="TextBox 8"/>
          <p:cNvSpPr txBox="1">
            <a:spLocks noChangeArrowheads="1"/>
          </p:cNvSpPr>
          <p:nvPr/>
        </p:nvSpPr>
        <p:spPr bwMode="auto">
          <a:xfrm>
            <a:off x="7567613" y="6550025"/>
            <a:ext cx="21097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400" dirty="0">
                <a:solidFill>
                  <a:schemeClr val="bg1">
                    <a:lumMod val="50000"/>
                  </a:schemeClr>
                </a:solidFill>
              </a:rPr>
              <a:t>Kristen </a:t>
            </a:r>
            <a:r>
              <a:rPr lang="en-US" altLang="en-US" sz="1400" dirty="0" err="1">
                <a:solidFill>
                  <a:schemeClr val="bg1">
                    <a:lumMod val="50000"/>
                  </a:schemeClr>
                </a:solidFill>
              </a:rPr>
              <a:t>Grauman</a:t>
            </a:r>
            <a:endParaRPr lang="en-US" altLang="en-US" sz="1400" dirty="0">
              <a:solidFill>
                <a:schemeClr val="bg1">
                  <a:lumMod val="50000"/>
                </a:schemeClr>
              </a:solidFill>
            </a:endParaRPr>
          </a:p>
        </p:txBody>
      </p:sp>
      <p:sp>
        <p:nvSpPr>
          <p:cNvPr id="2" name="TextBox 1"/>
          <p:cNvSpPr txBox="1"/>
          <p:nvPr/>
        </p:nvSpPr>
        <p:spPr>
          <a:xfrm>
            <a:off x="6781800" y="2286000"/>
            <a:ext cx="2057400" cy="338554"/>
          </a:xfrm>
          <a:prstGeom prst="rect">
            <a:avLst/>
          </a:prstGeom>
          <a:noFill/>
        </p:spPr>
        <p:txBody>
          <a:bodyPr wrap="square" rtlCol="0">
            <a:spAutoFit/>
          </a:bodyPr>
          <a:lstStyle/>
          <a:p>
            <a:r>
              <a:rPr lang="en-US" sz="1600" dirty="0"/>
              <a:t>Candidate matches</a:t>
            </a:r>
          </a:p>
        </p:txBody>
      </p:sp>
    </p:spTree>
    <p:extLst>
      <p:ext uri="{BB962C8B-B14F-4D97-AF65-F5344CB8AC3E}">
        <p14:creationId xmlns:p14="http://schemas.microsoft.com/office/powerpoint/2010/main" val="370633863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6370" name="Picture 2"/>
          <p:cNvPicPr>
            <a:picLocks noChangeAspect="1" noChangeArrowheads="1"/>
          </p:cNvPicPr>
          <p:nvPr/>
        </p:nvPicPr>
        <p:blipFill>
          <a:blip r:embed="rId3">
            <a:extLst>
              <a:ext uri="{28A0092B-C50C-407E-A947-70E740481C1C}">
                <a14:useLocalDpi xmlns:a14="http://schemas.microsoft.com/office/drawing/2010/main" val="0"/>
              </a:ext>
            </a:extLst>
          </a:blip>
          <a:srcRect l="20670" t="21136" r="22427" b="12735"/>
          <a:stretch>
            <a:fillRect/>
          </a:stretch>
        </p:blipFill>
        <p:spPr bwMode="auto">
          <a:xfrm>
            <a:off x="914400" y="1143000"/>
            <a:ext cx="5549900" cy="467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3"/>
          <p:cNvSpPr txBox="1">
            <a:spLocks/>
          </p:cNvSpPr>
          <p:nvPr/>
        </p:nvSpPr>
        <p:spPr bwMode="auto">
          <a:xfrm>
            <a:off x="446088" y="0"/>
            <a:ext cx="8229600" cy="1143000"/>
          </a:xfrm>
          <a:prstGeom prst="rect">
            <a:avLst/>
          </a:prstGeom>
          <a:noFill/>
          <a:ln w="9525">
            <a:noFill/>
            <a:miter lim="800000"/>
            <a:headEnd/>
            <a:tailEnd/>
          </a:ln>
        </p:spPr>
        <p:txBody>
          <a:bodyPr lIns="91380" tIns="45692" rIns="91380" bIns="45692" anchor="ctr"/>
          <a:lstStyle/>
          <a:p>
            <a:pPr algn="ctr" defTabSz="913832" eaLnBrk="0" hangingPunct="0">
              <a:defRPr/>
            </a:pPr>
            <a:r>
              <a:rPr lang="en-US" sz="4000" kern="0" dirty="0">
                <a:solidFill>
                  <a:srgbClr val="000000"/>
                </a:solidFill>
                <a:latin typeface="Arial"/>
              </a:rPr>
              <a:t>Query Inverted Index</a:t>
            </a:r>
          </a:p>
        </p:txBody>
      </p:sp>
      <p:pic>
        <p:nvPicPr>
          <p:cNvPr id="8"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26854" t="21136" r="38196" b="33899"/>
          <a:stretch/>
        </p:blipFill>
        <p:spPr bwMode="auto">
          <a:xfrm>
            <a:off x="6669833" y="2574925"/>
            <a:ext cx="2323354" cy="2166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Straight Arrow Connector 3"/>
          <p:cNvCxnSpPr>
            <a:cxnSpLocks noChangeShapeType="1"/>
          </p:cNvCxnSpPr>
          <p:nvPr/>
        </p:nvCxnSpPr>
        <p:spPr bwMode="auto">
          <a:xfrm>
            <a:off x="6172200" y="3048000"/>
            <a:ext cx="457200" cy="0"/>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186375" name="TextBox 8"/>
          <p:cNvSpPr txBox="1">
            <a:spLocks noChangeArrowheads="1"/>
          </p:cNvSpPr>
          <p:nvPr/>
        </p:nvSpPr>
        <p:spPr bwMode="auto">
          <a:xfrm>
            <a:off x="7567613" y="6550025"/>
            <a:ext cx="21097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400" dirty="0">
                <a:solidFill>
                  <a:schemeClr val="bg1">
                    <a:lumMod val="50000"/>
                  </a:schemeClr>
                </a:solidFill>
              </a:rPr>
              <a:t>Kristen </a:t>
            </a:r>
            <a:r>
              <a:rPr lang="en-US" altLang="en-US" sz="1400" dirty="0" err="1">
                <a:solidFill>
                  <a:schemeClr val="bg1">
                    <a:lumMod val="50000"/>
                  </a:schemeClr>
                </a:solidFill>
              </a:rPr>
              <a:t>Grauman</a:t>
            </a:r>
            <a:endParaRPr lang="en-US" altLang="en-US" sz="1400" dirty="0">
              <a:solidFill>
                <a:schemeClr val="bg1">
                  <a:lumMod val="50000"/>
                </a:schemeClr>
              </a:solidFill>
            </a:endParaRPr>
          </a:p>
        </p:txBody>
      </p:sp>
      <p:sp>
        <p:nvSpPr>
          <p:cNvPr id="2" name="TextBox 1"/>
          <p:cNvSpPr txBox="1"/>
          <p:nvPr/>
        </p:nvSpPr>
        <p:spPr>
          <a:xfrm>
            <a:off x="6781800" y="2286000"/>
            <a:ext cx="2057400" cy="338554"/>
          </a:xfrm>
          <a:prstGeom prst="rect">
            <a:avLst/>
          </a:prstGeom>
          <a:noFill/>
        </p:spPr>
        <p:txBody>
          <a:bodyPr wrap="square" rtlCol="0">
            <a:spAutoFit/>
          </a:bodyPr>
          <a:lstStyle/>
          <a:p>
            <a:r>
              <a:rPr lang="en-US" sz="1600" dirty="0"/>
              <a:t>Candidate matches</a:t>
            </a:r>
          </a:p>
        </p:txBody>
      </p:sp>
      <p:grpSp>
        <p:nvGrpSpPr>
          <p:cNvPr id="9" name="Group 4"/>
          <p:cNvGrpSpPr>
            <a:grpSpLocks/>
          </p:cNvGrpSpPr>
          <p:nvPr/>
        </p:nvGrpSpPr>
        <p:grpSpPr bwMode="auto">
          <a:xfrm>
            <a:off x="2173224" y="2614295"/>
            <a:ext cx="1524000" cy="904875"/>
            <a:chOff x="3124200" y="2797551"/>
            <a:chExt cx="1524000" cy="904879"/>
          </a:xfrm>
        </p:grpSpPr>
        <p:sp>
          <p:nvSpPr>
            <p:cNvPr id="10" name="Oval 9"/>
            <p:cNvSpPr/>
            <p:nvPr/>
          </p:nvSpPr>
          <p:spPr bwMode="auto">
            <a:xfrm>
              <a:off x="3124200" y="2797551"/>
              <a:ext cx="307975" cy="904879"/>
            </a:xfrm>
            <a:prstGeom prst="ellipse">
              <a:avLst/>
            </a:prstGeom>
            <a:noFill/>
            <a:ln w="38100" cap="flat" cmpd="sng" algn="ctr">
              <a:solidFill>
                <a:schemeClr val="accent3"/>
              </a:solidFill>
              <a:prstDash val="solid"/>
              <a:round/>
              <a:headEnd type="none" w="med" len="med"/>
              <a:tailEnd type="none" w="med" len="med"/>
            </a:ln>
            <a:effectLst/>
          </p:spPr>
          <p:txBody>
            <a:bodyPr/>
            <a:lstStyle/>
            <a:p>
              <a:pPr eaLnBrk="0" hangingPunct="0">
                <a:defRPr/>
              </a:pPr>
              <a:endParaRPr lang="en-US">
                <a:solidFill>
                  <a:srgbClr val="000000"/>
                </a:solidFill>
              </a:endParaRPr>
            </a:p>
          </p:txBody>
        </p:sp>
        <p:sp>
          <p:nvSpPr>
            <p:cNvPr id="11" name="TextBox 2"/>
            <p:cNvSpPr txBox="1">
              <a:spLocks noChangeArrowheads="1"/>
            </p:cNvSpPr>
            <p:nvPr/>
          </p:nvSpPr>
          <p:spPr bwMode="auto">
            <a:xfrm>
              <a:off x="3519623" y="3059668"/>
              <a:ext cx="112857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b="1">
                  <a:solidFill>
                    <a:srgbClr val="FFFFFF"/>
                  </a:solidFill>
                </a:rPr>
                <a:t>w</a:t>
              </a:r>
              <a:r>
                <a:rPr lang="en-US" altLang="en-US" sz="1800" b="1" baseline="-25000">
                  <a:solidFill>
                    <a:srgbClr val="FFFFFF"/>
                  </a:solidFill>
                </a:rPr>
                <a:t>91</a:t>
              </a:r>
            </a:p>
          </p:txBody>
        </p:sp>
      </p:grpSp>
      <p:sp>
        <p:nvSpPr>
          <p:cNvPr id="12" name="Rectangle 11"/>
          <p:cNvSpPr>
            <a:spLocks noChangeArrowheads="1"/>
          </p:cNvSpPr>
          <p:nvPr/>
        </p:nvSpPr>
        <p:spPr bwMode="auto">
          <a:xfrm>
            <a:off x="4078224" y="4846320"/>
            <a:ext cx="2133600" cy="738188"/>
          </a:xfrm>
          <a:prstGeom prst="rect">
            <a:avLst/>
          </a:prstGeom>
          <a:noFill/>
          <a:ln w="19050" algn="ctr">
            <a:solidFill>
              <a:srgbClr val="C00000"/>
            </a:solidFill>
            <a:prstDash val="sysDash"/>
            <a:round/>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cxnSp>
        <p:nvCxnSpPr>
          <p:cNvPr id="13" name="Straight Arrow Connector 12"/>
          <p:cNvCxnSpPr>
            <a:cxnSpLocks noChangeShapeType="1"/>
          </p:cNvCxnSpPr>
          <p:nvPr/>
        </p:nvCxnSpPr>
        <p:spPr bwMode="auto">
          <a:xfrm>
            <a:off x="2568512" y="3246120"/>
            <a:ext cx="1509712" cy="1828800"/>
          </a:xfrm>
          <a:prstGeom prst="straightConnector1">
            <a:avLst/>
          </a:prstGeom>
          <a:noFill/>
          <a:ln w="9525" algn="ctr">
            <a:solidFill>
              <a:srgbClr val="FF0000"/>
            </a:solidFill>
            <a:round/>
            <a:headEnd/>
            <a:tailEnd type="arrow" w="med" len="med"/>
          </a:ln>
          <a:extLst>
            <a:ext uri="{909E8E84-426E-40DD-AFC4-6F175D3DCCD1}">
              <a14:hiddenFill xmlns:a14="http://schemas.microsoft.com/office/drawing/2010/main">
                <a:noFill/>
              </a14:hiddenFill>
            </a:ext>
          </a:extLst>
        </p:spPr>
      </p:cxnSp>
      <p:grpSp>
        <p:nvGrpSpPr>
          <p:cNvPr id="14" name="Group 13"/>
          <p:cNvGrpSpPr>
            <a:grpSpLocks/>
          </p:cNvGrpSpPr>
          <p:nvPr/>
        </p:nvGrpSpPr>
        <p:grpSpPr bwMode="auto">
          <a:xfrm>
            <a:off x="6248654" y="4800001"/>
            <a:ext cx="1900238" cy="1022667"/>
            <a:chOff x="7169617" y="4976091"/>
            <a:chExt cx="2012483" cy="1171575"/>
          </a:xfrm>
        </p:grpSpPr>
        <p:pic>
          <p:nvPicPr>
            <p:cNvPr id="15" name="Picture 12"/>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20000" y="4976091"/>
              <a:ext cx="1562100" cy="117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6" name="Straight Arrow Connector 14"/>
            <p:cNvCxnSpPr>
              <a:cxnSpLocks noChangeShapeType="1"/>
            </p:cNvCxnSpPr>
            <p:nvPr/>
          </p:nvCxnSpPr>
          <p:spPr bwMode="auto">
            <a:xfrm>
              <a:off x="7169617" y="5398294"/>
              <a:ext cx="457200" cy="0"/>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grpSp>
      <p:sp>
        <p:nvSpPr>
          <p:cNvPr id="17" name="Content Placeholder 6"/>
          <p:cNvSpPr>
            <a:spLocks noGrp="1"/>
          </p:cNvSpPr>
          <p:nvPr>
            <p:ph idx="4294967295"/>
          </p:nvPr>
        </p:nvSpPr>
        <p:spPr>
          <a:xfrm>
            <a:off x="88042" y="4976993"/>
            <a:ext cx="4255357" cy="1804987"/>
          </a:xfrm>
        </p:spPr>
        <p:txBody>
          <a:bodyPr/>
          <a:lstStyle/>
          <a:p>
            <a:pPr marL="455613" indent="-455613" eaLnBrk="1" hangingPunct="1">
              <a:buFont typeface="Trebuchet MS" panose="020B0603020202020204" pitchFamily="34" charset="0"/>
              <a:buAutoNum type="arabicPeriod"/>
            </a:pPr>
            <a:r>
              <a:rPr lang="en-US" altLang="en-US" sz="2400" dirty="0"/>
              <a:t>Extract words in query</a:t>
            </a:r>
          </a:p>
          <a:p>
            <a:pPr marL="455613" indent="-455613" eaLnBrk="1" hangingPunct="1">
              <a:buFont typeface="Trebuchet MS" panose="020B0603020202020204" pitchFamily="34" charset="0"/>
              <a:buAutoNum type="arabicPeriod"/>
            </a:pPr>
            <a:r>
              <a:rPr lang="en-US" altLang="en-US" sz="2400" dirty="0"/>
              <a:t>Inverted file index to </a:t>
            </a:r>
            <a:br>
              <a:rPr lang="en-US" altLang="en-US" sz="2400" dirty="0"/>
            </a:br>
            <a:r>
              <a:rPr lang="en-US" altLang="en-US" sz="2400" dirty="0"/>
              <a:t>find relevant frames</a:t>
            </a:r>
          </a:p>
          <a:p>
            <a:pPr marL="455613" indent="-455613" eaLnBrk="1" hangingPunct="1">
              <a:buFont typeface="Trebuchet MS" panose="020B0603020202020204" pitchFamily="34" charset="0"/>
              <a:buAutoNum type="arabicPeriod"/>
            </a:pPr>
            <a:r>
              <a:rPr lang="en-US" altLang="en-US" sz="2400" dirty="0"/>
              <a:t>Compare/sort word counts</a:t>
            </a:r>
          </a:p>
          <a:p>
            <a:pPr marL="455613" indent="-455613" eaLnBrk="1" hangingPunct="1"/>
            <a:endParaRPr lang="en-US" altLang="en-US" sz="2400" dirty="0">
              <a:hlinkClick r:id="" action="ppaction://noaction"/>
            </a:endParaRPr>
          </a:p>
        </p:txBody>
      </p:sp>
    </p:spTree>
    <p:extLst>
      <p:ext uri="{BB962C8B-B14F-4D97-AF65-F5344CB8AC3E}">
        <p14:creationId xmlns:p14="http://schemas.microsoft.com/office/powerpoint/2010/main" val="3691865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7">
                                            <p:txEl>
                                              <p:pRg st="1" end="1"/>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7"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Inverted index</a:t>
            </a:r>
          </a:p>
        </p:txBody>
      </p:sp>
      <p:sp>
        <p:nvSpPr>
          <p:cNvPr id="3" name="Content Placeholder 2"/>
          <p:cNvSpPr>
            <a:spLocks noGrp="1"/>
          </p:cNvSpPr>
          <p:nvPr>
            <p:ph idx="1"/>
          </p:nvPr>
        </p:nvSpPr>
        <p:spPr/>
        <p:txBody>
          <a:bodyPr/>
          <a:lstStyle/>
          <a:p>
            <a:pPr marL="0" indent="0">
              <a:buNone/>
            </a:pPr>
            <a:r>
              <a:rPr lang="en-US" dirty="0"/>
              <a:t>Key requirement: </a:t>
            </a:r>
            <a:r>
              <a:rPr lang="en-US" i="1" dirty="0"/>
              <a:t>sparsity</a:t>
            </a:r>
            <a:r>
              <a:rPr lang="en-US" dirty="0"/>
              <a:t>.</a:t>
            </a:r>
          </a:p>
          <a:p>
            <a:pPr marL="0" indent="0">
              <a:buNone/>
            </a:pPr>
            <a:endParaRPr lang="en-US" dirty="0"/>
          </a:p>
          <a:p>
            <a:pPr marL="0" indent="0">
              <a:buNone/>
            </a:pPr>
            <a:r>
              <a:rPr lang="en-US" dirty="0"/>
              <a:t>If most images contain most words, then we’re not better off than exhaustive search.</a:t>
            </a:r>
          </a:p>
          <a:p>
            <a:pPr lvl="1"/>
            <a:r>
              <a:rPr lang="en-US" sz="2400" dirty="0"/>
              <a:t>Exhaustive search would mean comparing the visual word distribution of a query versus every page.</a:t>
            </a:r>
            <a:endParaRPr lang="en-US" dirty="0"/>
          </a:p>
        </p:txBody>
      </p:sp>
    </p:spTree>
    <p:extLst>
      <p:ext uri="{BB962C8B-B14F-4D97-AF65-F5344CB8AC3E}">
        <p14:creationId xmlns:p14="http://schemas.microsoft.com/office/powerpoint/2010/main" val="1581016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Title 1"/>
          <p:cNvSpPr>
            <a:spLocks noGrp="1"/>
          </p:cNvSpPr>
          <p:nvPr>
            <p:ph type="title"/>
          </p:nvPr>
        </p:nvSpPr>
        <p:spPr>
          <a:xfrm>
            <a:off x="457200" y="228600"/>
            <a:ext cx="8229600" cy="1143000"/>
          </a:xfrm>
        </p:spPr>
        <p:txBody>
          <a:bodyPr/>
          <a:lstStyle/>
          <a:p>
            <a:r>
              <a:rPr lang="en-US" altLang="en-US" sz="3800" dirty="0"/>
              <a:t>Recognition Issues</a:t>
            </a:r>
          </a:p>
        </p:txBody>
      </p:sp>
      <p:sp>
        <p:nvSpPr>
          <p:cNvPr id="193539" name="Content Placeholder 2"/>
          <p:cNvSpPr>
            <a:spLocks noGrp="1"/>
          </p:cNvSpPr>
          <p:nvPr>
            <p:ph idx="1"/>
          </p:nvPr>
        </p:nvSpPr>
        <p:spPr/>
        <p:txBody>
          <a:bodyPr/>
          <a:lstStyle/>
          <a:p>
            <a:pPr marL="0" indent="0">
              <a:spcBef>
                <a:spcPts val="1800"/>
              </a:spcBef>
              <a:buNone/>
            </a:pPr>
            <a:r>
              <a:rPr lang="en-US" altLang="en-US" sz="2800" dirty="0"/>
              <a:t>How to summarize the content of an entire image?  And gauge overall similarity?</a:t>
            </a:r>
          </a:p>
          <a:p>
            <a:pPr marL="0" indent="0">
              <a:spcBef>
                <a:spcPts val="1800"/>
              </a:spcBef>
              <a:buNone/>
            </a:pPr>
            <a:r>
              <a:rPr lang="en-US" altLang="en-US" sz="2800" dirty="0">
                <a:solidFill>
                  <a:srgbClr val="535386"/>
                </a:solidFill>
              </a:rPr>
              <a:t>How large should the vocabulary be?  How to perform quantization efficiently?</a:t>
            </a:r>
          </a:p>
          <a:p>
            <a:pPr marL="0" indent="0">
              <a:spcBef>
                <a:spcPts val="1800"/>
              </a:spcBef>
              <a:buNone/>
            </a:pPr>
            <a:r>
              <a:rPr lang="en-US" altLang="en-US" sz="2800" dirty="0"/>
              <a:t>How to score the retrieval results?</a:t>
            </a:r>
          </a:p>
          <a:p>
            <a:pPr marL="0" indent="0">
              <a:spcBef>
                <a:spcPts val="1800"/>
              </a:spcBef>
              <a:buNone/>
            </a:pPr>
            <a:r>
              <a:rPr lang="en-US" altLang="en-US" sz="2800" dirty="0"/>
              <a:t>How might we add more spatial verification?</a:t>
            </a:r>
          </a:p>
          <a:p>
            <a:pPr marL="0" indent="0">
              <a:spcBef>
                <a:spcPts val="1800"/>
              </a:spcBef>
              <a:buNone/>
            </a:pPr>
            <a:endParaRPr lang="en-US" altLang="en-US" sz="2800" dirty="0"/>
          </a:p>
        </p:txBody>
      </p:sp>
      <p:sp>
        <p:nvSpPr>
          <p:cNvPr id="193540" name="TextBox 3"/>
          <p:cNvSpPr txBox="1">
            <a:spLocks noChangeArrowheads="1"/>
          </p:cNvSpPr>
          <p:nvPr/>
        </p:nvSpPr>
        <p:spPr bwMode="auto">
          <a:xfrm>
            <a:off x="7567613" y="6550025"/>
            <a:ext cx="21097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400" dirty="0">
                <a:solidFill>
                  <a:schemeClr val="bg1">
                    <a:lumMod val="50000"/>
                  </a:schemeClr>
                </a:solidFill>
              </a:rPr>
              <a:t>Kristen </a:t>
            </a:r>
            <a:r>
              <a:rPr lang="en-US" altLang="en-US" sz="1400" dirty="0" err="1">
                <a:solidFill>
                  <a:schemeClr val="bg1">
                    <a:lumMod val="50000"/>
                  </a:schemeClr>
                </a:solidFill>
              </a:rPr>
              <a:t>Grauman</a:t>
            </a:r>
            <a:endParaRPr lang="en-US" altLang="en-US" sz="1400" dirty="0">
              <a:solidFill>
                <a:schemeClr val="bg1">
                  <a:lumMod val="50000"/>
                </a:schemeClr>
              </a:solidFill>
            </a:endParaRPr>
          </a:p>
        </p:txBody>
      </p:sp>
      <p:sp>
        <p:nvSpPr>
          <p:cNvPr id="5" name="TextBox 3"/>
          <p:cNvSpPr txBox="1">
            <a:spLocks noChangeArrowheads="1"/>
          </p:cNvSpPr>
          <p:nvPr/>
        </p:nvSpPr>
        <p:spPr bwMode="auto">
          <a:xfrm>
            <a:off x="76200" y="6457632"/>
            <a:ext cx="48783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solidFill>
                  <a:schemeClr val="bg1">
                    <a:lumMod val="50000"/>
                  </a:schemeClr>
                </a:solidFill>
                <a:latin typeface="Arial" panose="020B0604020202020204" pitchFamily="34" charset="0"/>
              </a:rPr>
              <a:t>Following slides by David </a:t>
            </a:r>
            <a:r>
              <a:rPr lang="en-US" altLang="en-US" sz="1800" dirty="0" err="1">
                <a:solidFill>
                  <a:schemeClr val="bg1">
                    <a:lumMod val="50000"/>
                  </a:schemeClr>
                </a:solidFill>
                <a:latin typeface="Arial" panose="020B0604020202020204" pitchFamily="34" charset="0"/>
              </a:rPr>
              <a:t>Nister</a:t>
            </a:r>
            <a:r>
              <a:rPr lang="en-US" altLang="en-US" sz="1800" dirty="0">
                <a:solidFill>
                  <a:schemeClr val="bg1">
                    <a:lumMod val="50000"/>
                  </a:schemeClr>
                </a:solidFill>
                <a:latin typeface="Arial" panose="020B0604020202020204" pitchFamily="34" charset="0"/>
              </a:rPr>
              <a:t> (CVPR 2006)</a:t>
            </a:r>
          </a:p>
        </p:txBody>
      </p:sp>
    </p:spTree>
    <p:extLst>
      <p:ext uri="{BB962C8B-B14F-4D97-AF65-F5344CB8AC3E}">
        <p14:creationId xmlns:p14="http://schemas.microsoft.com/office/powerpoint/2010/main" val="24431735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94"/>
          <p:cNvSpPr>
            <a:spLocks noChangeArrowheads="1"/>
          </p:cNvSpPr>
          <p:nvPr/>
        </p:nvSpPr>
        <p:spPr bwMode="auto">
          <a:xfrm>
            <a:off x="5029200" y="1577975"/>
            <a:ext cx="3733800" cy="3124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pic>
        <p:nvPicPr>
          <p:cNvPr id="12377" name="Picture 89" descr="115_154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577975"/>
            <a:ext cx="4191000" cy="314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240"/>
          <p:cNvGrpSpPr>
            <a:grpSpLocks/>
          </p:cNvGrpSpPr>
          <p:nvPr/>
        </p:nvGrpSpPr>
        <p:grpSpPr bwMode="auto">
          <a:xfrm>
            <a:off x="1123950" y="1912938"/>
            <a:ext cx="3143250" cy="2546350"/>
            <a:chOff x="708" y="499"/>
            <a:chExt cx="1980" cy="1604"/>
          </a:xfrm>
        </p:grpSpPr>
        <p:sp>
          <p:nvSpPr>
            <p:cNvPr id="196671" name="Oval 93"/>
            <p:cNvSpPr>
              <a:spLocks noChangeArrowheads="1"/>
            </p:cNvSpPr>
            <p:nvPr/>
          </p:nvSpPr>
          <p:spPr bwMode="auto">
            <a:xfrm rot="613854">
              <a:off x="1265" y="1805"/>
              <a:ext cx="144" cy="288"/>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6672" name="Oval 95"/>
            <p:cNvSpPr>
              <a:spLocks noChangeArrowheads="1"/>
            </p:cNvSpPr>
            <p:nvPr/>
          </p:nvSpPr>
          <p:spPr bwMode="auto">
            <a:xfrm>
              <a:off x="864" y="1037"/>
              <a:ext cx="768" cy="528"/>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6673" name="Oval 96"/>
            <p:cNvSpPr>
              <a:spLocks noChangeArrowheads="1"/>
            </p:cNvSpPr>
            <p:nvPr/>
          </p:nvSpPr>
          <p:spPr bwMode="auto">
            <a:xfrm rot="-1606730">
              <a:off x="2016" y="1701"/>
              <a:ext cx="144" cy="288"/>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6674" name="Oval 97"/>
            <p:cNvSpPr>
              <a:spLocks noChangeArrowheads="1"/>
            </p:cNvSpPr>
            <p:nvPr/>
          </p:nvSpPr>
          <p:spPr bwMode="auto">
            <a:xfrm>
              <a:off x="1668" y="500"/>
              <a:ext cx="144" cy="288"/>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6675" name="Oval 98"/>
            <p:cNvSpPr>
              <a:spLocks noChangeArrowheads="1"/>
            </p:cNvSpPr>
            <p:nvPr/>
          </p:nvSpPr>
          <p:spPr bwMode="auto">
            <a:xfrm rot="613854">
              <a:off x="1448" y="1867"/>
              <a:ext cx="184" cy="189"/>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6676" name="Oval 99"/>
            <p:cNvSpPr>
              <a:spLocks noChangeArrowheads="1"/>
            </p:cNvSpPr>
            <p:nvPr/>
          </p:nvSpPr>
          <p:spPr bwMode="auto">
            <a:xfrm rot="2358062">
              <a:off x="917" y="1644"/>
              <a:ext cx="144" cy="288"/>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6677" name="Oval 100"/>
            <p:cNvSpPr>
              <a:spLocks noChangeArrowheads="1"/>
            </p:cNvSpPr>
            <p:nvPr/>
          </p:nvSpPr>
          <p:spPr bwMode="auto">
            <a:xfrm flipH="1">
              <a:off x="2385" y="1229"/>
              <a:ext cx="288" cy="144"/>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6678" name="Oval 101"/>
            <p:cNvSpPr>
              <a:spLocks noChangeArrowheads="1"/>
            </p:cNvSpPr>
            <p:nvPr/>
          </p:nvSpPr>
          <p:spPr bwMode="auto">
            <a:xfrm rot="1176257">
              <a:off x="1152" y="1776"/>
              <a:ext cx="144" cy="288"/>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6679" name="Oval 102"/>
            <p:cNvSpPr>
              <a:spLocks noChangeArrowheads="1"/>
            </p:cNvSpPr>
            <p:nvPr/>
          </p:nvSpPr>
          <p:spPr bwMode="auto">
            <a:xfrm rot="613854">
              <a:off x="1839" y="499"/>
              <a:ext cx="144" cy="288"/>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6680" name="Oval 103"/>
            <p:cNvSpPr>
              <a:spLocks noChangeArrowheads="1"/>
            </p:cNvSpPr>
            <p:nvPr/>
          </p:nvSpPr>
          <p:spPr bwMode="auto">
            <a:xfrm>
              <a:off x="1577" y="686"/>
              <a:ext cx="336" cy="1104"/>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6681" name="Oval 104"/>
            <p:cNvSpPr>
              <a:spLocks noChangeArrowheads="1"/>
            </p:cNvSpPr>
            <p:nvPr/>
          </p:nvSpPr>
          <p:spPr bwMode="auto">
            <a:xfrm rot="-1855333">
              <a:off x="974" y="816"/>
              <a:ext cx="121" cy="234"/>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6682" name="Oval 223"/>
            <p:cNvSpPr>
              <a:spLocks noChangeArrowheads="1"/>
            </p:cNvSpPr>
            <p:nvPr/>
          </p:nvSpPr>
          <p:spPr bwMode="auto">
            <a:xfrm rot="2771294">
              <a:off x="2309" y="681"/>
              <a:ext cx="144" cy="288"/>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6683" name="Oval 224"/>
            <p:cNvSpPr>
              <a:spLocks noChangeArrowheads="1"/>
            </p:cNvSpPr>
            <p:nvPr/>
          </p:nvSpPr>
          <p:spPr bwMode="auto">
            <a:xfrm rot="2771294">
              <a:off x="799" y="1504"/>
              <a:ext cx="144" cy="288"/>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6684" name="Oval 225"/>
            <p:cNvSpPr>
              <a:spLocks noChangeArrowheads="1"/>
            </p:cNvSpPr>
            <p:nvPr/>
          </p:nvSpPr>
          <p:spPr bwMode="auto">
            <a:xfrm rot="18828706" flipH="1">
              <a:off x="2198" y="1536"/>
              <a:ext cx="226" cy="288"/>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6685" name="Oval 226"/>
            <p:cNvSpPr>
              <a:spLocks noChangeArrowheads="1"/>
            </p:cNvSpPr>
            <p:nvPr/>
          </p:nvSpPr>
          <p:spPr bwMode="auto">
            <a:xfrm rot="3765951">
              <a:off x="2405" y="777"/>
              <a:ext cx="144" cy="288"/>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6686" name="Oval 227"/>
            <p:cNvSpPr>
              <a:spLocks noChangeArrowheads="1"/>
            </p:cNvSpPr>
            <p:nvPr/>
          </p:nvSpPr>
          <p:spPr bwMode="auto">
            <a:xfrm rot="18828706" flipH="1">
              <a:off x="900" y="907"/>
              <a:ext cx="144" cy="288"/>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6687" name="Oval 228"/>
            <p:cNvSpPr>
              <a:spLocks noChangeArrowheads="1"/>
            </p:cNvSpPr>
            <p:nvPr/>
          </p:nvSpPr>
          <p:spPr bwMode="auto">
            <a:xfrm rot="1635042">
              <a:off x="1010" y="1715"/>
              <a:ext cx="144" cy="288"/>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6688" name="Oval 229"/>
            <p:cNvSpPr>
              <a:spLocks noChangeArrowheads="1"/>
            </p:cNvSpPr>
            <p:nvPr/>
          </p:nvSpPr>
          <p:spPr bwMode="auto">
            <a:xfrm rot="-215175">
              <a:off x="1968" y="886"/>
              <a:ext cx="192" cy="658"/>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6689" name="Oval 230"/>
            <p:cNvSpPr>
              <a:spLocks noChangeArrowheads="1"/>
            </p:cNvSpPr>
            <p:nvPr/>
          </p:nvSpPr>
          <p:spPr bwMode="auto">
            <a:xfrm rot="-1140700">
              <a:off x="1783" y="1777"/>
              <a:ext cx="178" cy="288"/>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6690" name="Oval 231"/>
            <p:cNvSpPr>
              <a:spLocks noChangeArrowheads="1"/>
            </p:cNvSpPr>
            <p:nvPr/>
          </p:nvSpPr>
          <p:spPr bwMode="auto">
            <a:xfrm rot="-1140700">
              <a:off x="1670" y="1815"/>
              <a:ext cx="178" cy="288"/>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6691" name="Oval 232"/>
            <p:cNvSpPr>
              <a:spLocks noChangeArrowheads="1"/>
            </p:cNvSpPr>
            <p:nvPr/>
          </p:nvSpPr>
          <p:spPr bwMode="auto">
            <a:xfrm rot="-1140700">
              <a:off x="1246" y="665"/>
              <a:ext cx="138" cy="192"/>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6692" name="Oval 233"/>
            <p:cNvSpPr>
              <a:spLocks noChangeArrowheads="1"/>
            </p:cNvSpPr>
            <p:nvPr/>
          </p:nvSpPr>
          <p:spPr bwMode="auto">
            <a:xfrm rot="-1140700">
              <a:off x="2031" y="586"/>
              <a:ext cx="192" cy="189"/>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6693" name="Oval 234"/>
            <p:cNvSpPr>
              <a:spLocks noChangeArrowheads="1"/>
            </p:cNvSpPr>
            <p:nvPr/>
          </p:nvSpPr>
          <p:spPr bwMode="auto">
            <a:xfrm rot="-3299226">
              <a:off x="2352" y="1421"/>
              <a:ext cx="178" cy="288"/>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6694" name="Oval 236"/>
            <p:cNvSpPr>
              <a:spLocks noChangeArrowheads="1"/>
            </p:cNvSpPr>
            <p:nvPr/>
          </p:nvSpPr>
          <p:spPr bwMode="auto">
            <a:xfrm rot="-3299226">
              <a:off x="2398" y="1315"/>
              <a:ext cx="178" cy="288"/>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6695" name="Oval 237"/>
            <p:cNvSpPr>
              <a:spLocks noChangeArrowheads="1"/>
            </p:cNvSpPr>
            <p:nvPr/>
          </p:nvSpPr>
          <p:spPr bwMode="auto">
            <a:xfrm flipH="1">
              <a:off x="2400" y="1028"/>
              <a:ext cx="288" cy="186"/>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6696" name="Oval 238"/>
            <p:cNvSpPr>
              <a:spLocks noChangeArrowheads="1"/>
            </p:cNvSpPr>
            <p:nvPr/>
          </p:nvSpPr>
          <p:spPr bwMode="auto">
            <a:xfrm flipH="1">
              <a:off x="708" y="1348"/>
              <a:ext cx="187" cy="188"/>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6697" name="Oval 239"/>
            <p:cNvSpPr>
              <a:spLocks noChangeArrowheads="1"/>
            </p:cNvSpPr>
            <p:nvPr/>
          </p:nvSpPr>
          <p:spPr bwMode="auto">
            <a:xfrm rot="613854">
              <a:off x="1465" y="581"/>
              <a:ext cx="184" cy="189"/>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grpSp>
      <p:grpSp>
        <p:nvGrpSpPr>
          <p:cNvPr id="3" name="Group 273"/>
          <p:cNvGrpSpPr>
            <a:grpSpLocks/>
          </p:cNvGrpSpPr>
          <p:nvPr/>
        </p:nvGrpSpPr>
        <p:grpSpPr bwMode="auto">
          <a:xfrm>
            <a:off x="5562600" y="1958975"/>
            <a:ext cx="3011488" cy="2671763"/>
            <a:chOff x="3504" y="525"/>
            <a:chExt cx="1897" cy="1683"/>
          </a:xfrm>
        </p:grpSpPr>
        <p:sp>
          <p:nvSpPr>
            <p:cNvPr id="196642" name="Oval 107"/>
            <p:cNvSpPr>
              <a:spLocks noChangeArrowheads="1"/>
            </p:cNvSpPr>
            <p:nvPr/>
          </p:nvSpPr>
          <p:spPr bwMode="auto">
            <a:xfrm>
              <a:off x="3870" y="125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6643" name="Oval 109"/>
            <p:cNvSpPr>
              <a:spLocks noChangeArrowheads="1"/>
            </p:cNvSpPr>
            <p:nvPr/>
          </p:nvSpPr>
          <p:spPr bwMode="auto">
            <a:xfrm>
              <a:off x="3915" y="120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6644" name="Oval 115"/>
            <p:cNvSpPr>
              <a:spLocks noChangeArrowheads="1"/>
            </p:cNvSpPr>
            <p:nvPr/>
          </p:nvSpPr>
          <p:spPr bwMode="auto">
            <a:xfrm>
              <a:off x="4167" y="195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6645" name="Oval 118"/>
            <p:cNvSpPr>
              <a:spLocks noChangeArrowheads="1"/>
            </p:cNvSpPr>
            <p:nvPr/>
          </p:nvSpPr>
          <p:spPr bwMode="auto">
            <a:xfrm>
              <a:off x="4281" y="1787"/>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6646" name="Oval 126"/>
            <p:cNvSpPr>
              <a:spLocks noChangeArrowheads="1"/>
            </p:cNvSpPr>
            <p:nvPr/>
          </p:nvSpPr>
          <p:spPr bwMode="auto">
            <a:xfrm>
              <a:off x="4304" y="2068"/>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6647" name="Oval 127"/>
            <p:cNvSpPr>
              <a:spLocks noChangeArrowheads="1"/>
            </p:cNvSpPr>
            <p:nvPr/>
          </p:nvSpPr>
          <p:spPr bwMode="auto">
            <a:xfrm>
              <a:off x="4075" y="2044"/>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6648" name="Oval 129"/>
            <p:cNvSpPr>
              <a:spLocks noChangeArrowheads="1"/>
            </p:cNvSpPr>
            <p:nvPr/>
          </p:nvSpPr>
          <p:spPr bwMode="auto">
            <a:xfrm>
              <a:off x="4235" y="155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6649" name="Oval 131"/>
            <p:cNvSpPr>
              <a:spLocks noChangeArrowheads="1"/>
            </p:cNvSpPr>
            <p:nvPr/>
          </p:nvSpPr>
          <p:spPr bwMode="auto">
            <a:xfrm>
              <a:off x="4647" y="167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6650" name="Oval 132"/>
            <p:cNvSpPr>
              <a:spLocks noChangeArrowheads="1"/>
            </p:cNvSpPr>
            <p:nvPr/>
          </p:nvSpPr>
          <p:spPr bwMode="auto">
            <a:xfrm>
              <a:off x="4944" y="1647"/>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6651" name="Oval 134"/>
            <p:cNvSpPr>
              <a:spLocks noChangeArrowheads="1"/>
            </p:cNvSpPr>
            <p:nvPr/>
          </p:nvSpPr>
          <p:spPr bwMode="auto">
            <a:xfrm>
              <a:off x="4350" y="1460"/>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6652" name="Oval 139"/>
            <p:cNvSpPr>
              <a:spLocks noChangeArrowheads="1"/>
            </p:cNvSpPr>
            <p:nvPr/>
          </p:nvSpPr>
          <p:spPr bwMode="auto">
            <a:xfrm>
              <a:off x="3824" y="132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6653" name="Oval 142"/>
            <p:cNvSpPr>
              <a:spLocks noChangeArrowheads="1"/>
            </p:cNvSpPr>
            <p:nvPr/>
          </p:nvSpPr>
          <p:spPr bwMode="auto">
            <a:xfrm>
              <a:off x="4007" y="111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6654" name="Oval 146"/>
            <p:cNvSpPr>
              <a:spLocks noChangeArrowheads="1"/>
            </p:cNvSpPr>
            <p:nvPr/>
          </p:nvSpPr>
          <p:spPr bwMode="auto">
            <a:xfrm>
              <a:off x="4030" y="89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6655" name="Oval 148"/>
            <p:cNvSpPr>
              <a:spLocks noChangeArrowheads="1"/>
            </p:cNvSpPr>
            <p:nvPr/>
          </p:nvSpPr>
          <p:spPr bwMode="auto">
            <a:xfrm>
              <a:off x="4258" y="127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6656" name="Oval 149"/>
            <p:cNvSpPr>
              <a:spLocks noChangeArrowheads="1"/>
            </p:cNvSpPr>
            <p:nvPr/>
          </p:nvSpPr>
          <p:spPr bwMode="auto">
            <a:xfrm>
              <a:off x="4624" y="122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6657" name="Oval 156"/>
            <p:cNvSpPr>
              <a:spLocks noChangeArrowheads="1"/>
            </p:cNvSpPr>
            <p:nvPr/>
          </p:nvSpPr>
          <p:spPr bwMode="auto">
            <a:xfrm>
              <a:off x="4578" y="92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6658" name="Oval 159"/>
            <p:cNvSpPr>
              <a:spLocks noChangeArrowheads="1"/>
            </p:cNvSpPr>
            <p:nvPr/>
          </p:nvSpPr>
          <p:spPr bwMode="auto">
            <a:xfrm>
              <a:off x="3710" y="525"/>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6659" name="Oval 163"/>
            <p:cNvSpPr>
              <a:spLocks noChangeArrowheads="1"/>
            </p:cNvSpPr>
            <p:nvPr/>
          </p:nvSpPr>
          <p:spPr bwMode="auto">
            <a:xfrm>
              <a:off x="4670" y="666"/>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6660" name="Oval 170"/>
            <p:cNvSpPr>
              <a:spLocks noChangeArrowheads="1"/>
            </p:cNvSpPr>
            <p:nvPr/>
          </p:nvSpPr>
          <p:spPr bwMode="auto">
            <a:xfrm>
              <a:off x="4578" y="572"/>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6661" name="Oval 182"/>
            <p:cNvSpPr>
              <a:spLocks noChangeArrowheads="1"/>
            </p:cNvSpPr>
            <p:nvPr/>
          </p:nvSpPr>
          <p:spPr bwMode="auto">
            <a:xfrm>
              <a:off x="5104" y="85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6662" name="Oval 183"/>
            <p:cNvSpPr>
              <a:spLocks noChangeArrowheads="1"/>
            </p:cNvSpPr>
            <p:nvPr/>
          </p:nvSpPr>
          <p:spPr bwMode="auto">
            <a:xfrm>
              <a:off x="5081" y="113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6663" name="Oval 184"/>
            <p:cNvSpPr>
              <a:spLocks noChangeArrowheads="1"/>
            </p:cNvSpPr>
            <p:nvPr/>
          </p:nvSpPr>
          <p:spPr bwMode="auto">
            <a:xfrm>
              <a:off x="5378" y="120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6664" name="Oval 185"/>
            <p:cNvSpPr>
              <a:spLocks noChangeArrowheads="1"/>
            </p:cNvSpPr>
            <p:nvPr/>
          </p:nvSpPr>
          <p:spPr bwMode="auto">
            <a:xfrm>
              <a:off x="5333" y="946"/>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6665" name="Oval 190"/>
            <p:cNvSpPr>
              <a:spLocks noChangeArrowheads="1"/>
            </p:cNvSpPr>
            <p:nvPr/>
          </p:nvSpPr>
          <p:spPr bwMode="auto">
            <a:xfrm>
              <a:off x="4258" y="2185"/>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6666" name="Oval 198"/>
            <p:cNvSpPr>
              <a:spLocks noChangeArrowheads="1"/>
            </p:cNvSpPr>
            <p:nvPr/>
          </p:nvSpPr>
          <p:spPr bwMode="auto">
            <a:xfrm>
              <a:off x="4030" y="75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6667" name="Oval 205"/>
            <p:cNvSpPr>
              <a:spLocks noChangeArrowheads="1"/>
            </p:cNvSpPr>
            <p:nvPr/>
          </p:nvSpPr>
          <p:spPr bwMode="auto">
            <a:xfrm>
              <a:off x="3504" y="596"/>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6668" name="Oval 209"/>
            <p:cNvSpPr>
              <a:spLocks noChangeArrowheads="1"/>
            </p:cNvSpPr>
            <p:nvPr/>
          </p:nvSpPr>
          <p:spPr bwMode="auto">
            <a:xfrm>
              <a:off x="4533" y="1320"/>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6669" name="Oval 211"/>
            <p:cNvSpPr>
              <a:spLocks noChangeArrowheads="1"/>
            </p:cNvSpPr>
            <p:nvPr/>
          </p:nvSpPr>
          <p:spPr bwMode="auto">
            <a:xfrm>
              <a:off x="4533" y="1086"/>
              <a:ext cx="22"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6670" name="Oval 212"/>
            <p:cNvSpPr>
              <a:spLocks noChangeArrowheads="1"/>
            </p:cNvSpPr>
            <p:nvPr/>
          </p:nvSpPr>
          <p:spPr bwMode="auto">
            <a:xfrm>
              <a:off x="4578" y="115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grpSp>
      <p:grpSp>
        <p:nvGrpSpPr>
          <p:cNvPr id="4" name="Group 275"/>
          <p:cNvGrpSpPr>
            <a:grpSpLocks/>
          </p:cNvGrpSpPr>
          <p:nvPr/>
        </p:nvGrpSpPr>
        <p:grpSpPr bwMode="auto">
          <a:xfrm>
            <a:off x="1219200" y="1970088"/>
            <a:ext cx="7304088" cy="2655887"/>
            <a:chOff x="768" y="535"/>
            <a:chExt cx="4601" cy="1673"/>
          </a:xfrm>
        </p:grpSpPr>
        <p:sp>
          <p:nvSpPr>
            <p:cNvPr id="196615" name="Line 105"/>
            <p:cNvSpPr>
              <a:spLocks noChangeShapeType="1"/>
            </p:cNvSpPr>
            <p:nvPr/>
          </p:nvSpPr>
          <p:spPr bwMode="auto">
            <a:xfrm>
              <a:off x="2112" y="1824"/>
              <a:ext cx="1968" cy="240"/>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96616" name="Line 241"/>
            <p:cNvSpPr>
              <a:spLocks noChangeShapeType="1"/>
            </p:cNvSpPr>
            <p:nvPr/>
          </p:nvSpPr>
          <p:spPr bwMode="auto">
            <a:xfrm>
              <a:off x="2352" y="1680"/>
              <a:ext cx="1968" cy="384"/>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96617" name="Line 242"/>
            <p:cNvSpPr>
              <a:spLocks noChangeShapeType="1"/>
            </p:cNvSpPr>
            <p:nvPr/>
          </p:nvSpPr>
          <p:spPr bwMode="auto">
            <a:xfrm>
              <a:off x="2448" y="1584"/>
              <a:ext cx="1829" cy="211"/>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96618" name="Line 243"/>
            <p:cNvSpPr>
              <a:spLocks noChangeShapeType="1"/>
            </p:cNvSpPr>
            <p:nvPr/>
          </p:nvSpPr>
          <p:spPr bwMode="auto">
            <a:xfrm>
              <a:off x="1872" y="1920"/>
              <a:ext cx="2400" cy="288"/>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96619" name="Line 244"/>
            <p:cNvSpPr>
              <a:spLocks noChangeShapeType="1"/>
            </p:cNvSpPr>
            <p:nvPr/>
          </p:nvSpPr>
          <p:spPr bwMode="auto">
            <a:xfrm flipV="1">
              <a:off x="1728" y="1200"/>
              <a:ext cx="1872" cy="768"/>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96620" name="Line 245"/>
            <p:cNvSpPr>
              <a:spLocks noChangeShapeType="1"/>
            </p:cNvSpPr>
            <p:nvPr/>
          </p:nvSpPr>
          <p:spPr bwMode="auto">
            <a:xfrm>
              <a:off x="2448" y="1488"/>
              <a:ext cx="1728" cy="480"/>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96621" name="Line 246"/>
            <p:cNvSpPr>
              <a:spLocks noChangeShapeType="1"/>
            </p:cNvSpPr>
            <p:nvPr/>
          </p:nvSpPr>
          <p:spPr bwMode="auto">
            <a:xfrm>
              <a:off x="2544" y="1296"/>
              <a:ext cx="1682" cy="266"/>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96622" name="Line 247"/>
            <p:cNvSpPr>
              <a:spLocks noChangeShapeType="1"/>
            </p:cNvSpPr>
            <p:nvPr/>
          </p:nvSpPr>
          <p:spPr bwMode="auto">
            <a:xfrm>
              <a:off x="2544" y="1104"/>
              <a:ext cx="1826" cy="365"/>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96623" name="Line 248"/>
            <p:cNvSpPr>
              <a:spLocks noChangeShapeType="1"/>
            </p:cNvSpPr>
            <p:nvPr/>
          </p:nvSpPr>
          <p:spPr bwMode="auto">
            <a:xfrm>
              <a:off x="2448" y="912"/>
              <a:ext cx="1824" cy="360"/>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96624" name="Line 249"/>
            <p:cNvSpPr>
              <a:spLocks noChangeShapeType="1"/>
            </p:cNvSpPr>
            <p:nvPr/>
          </p:nvSpPr>
          <p:spPr bwMode="auto">
            <a:xfrm>
              <a:off x="2352" y="816"/>
              <a:ext cx="2199" cy="274"/>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96625" name="Line 250"/>
            <p:cNvSpPr>
              <a:spLocks noChangeShapeType="1"/>
            </p:cNvSpPr>
            <p:nvPr/>
          </p:nvSpPr>
          <p:spPr bwMode="auto">
            <a:xfrm>
              <a:off x="2112" y="672"/>
              <a:ext cx="2486" cy="273"/>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96626" name="Line 252"/>
            <p:cNvSpPr>
              <a:spLocks noChangeShapeType="1"/>
            </p:cNvSpPr>
            <p:nvPr/>
          </p:nvSpPr>
          <p:spPr bwMode="auto">
            <a:xfrm>
              <a:off x="1920" y="624"/>
              <a:ext cx="3177" cy="511"/>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96627" name="Line 253"/>
            <p:cNvSpPr>
              <a:spLocks noChangeShapeType="1"/>
            </p:cNvSpPr>
            <p:nvPr/>
          </p:nvSpPr>
          <p:spPr bwMode="auto">
            <a:xfrm>
              <a:off x="2064" y="1200"/>
              <a:ext cx="2594" cy="475"/>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96628" name="Line 254"/>
            <p:cNvSpPr>
              <a:spLocks noChangeShapeType="1"/>
            </p:cNvSpPr>
            <p:nvPr/>
          </p:nvSpPr>
          <p:spPr bwMode="auto">
            <a:xfrm flipV="1">
              <a:off x="1728" y="535"/>
              <a:ext cx="1989" cy="713"/>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96629" name="Line 255"/>
            <p:cNvSpPr>
              <a:spLocks noChangeShapeType="1"/>
            </p:cNvSpPr>
            <p:nvPr/>
          </p:nvSpPr>
          <p:spPr bwMode="auto">
            <a:xfrm>
              <a:off x="1728" y="672"/>
              <a:ext cx="3393" cy="194"/>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96630" name="Line 256"/>
            <p:cNvSpPr>
              <a:spLocks noChangeShapeType="1"/>
            </p:cNvSpPr>
            <p:nvPr/>
          </p:nvSpPr>
          <p:spPr bwMode="auto">
            <a:xfrm>
              <a:off x="1536" y="672"/>
              <a:ext cx="3135" cy="7"/>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96631" name="Line 258"/>
            <p:cNvSpPr>
              <a:spLocks noChangeShapeType="1"/>
            </p:cNvSpPr>
            <p:nvPr/>
          </p:nvSpPr>
          <p:spPr bwMode="auto">
            <a:xfrm flipV="1">
              <a:off x="1248" y="1223"/>
              <a:ext cx="4121" cy="73"/>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96632" name="Line 259"/>
            <p:cNvSpPr>
              <a:spLocks noChangeShapeType="1"/>
            </p:cNvSpPr>
            <p:nvPr/>
          </p:nvSpPr>
          <p:spPr bwMode="auto">
            <a:xfrm flipV="1">
              <a:off x="1344" y="588"/>
              <a:ext cx="3264" cy="180"/>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96633" name="Line 260"/>
            <p:cNvSpPr>
              <a:spLocks noChangeShapeType="1"/>
            </p:cNvSpPr>
            <p:nvPr/>
          </p:nvSpPr>
          <p:spPr bwMode="auto">
            <a:xfrm flipV="1">
              <a:off x="1008" y="768"/>
              <a:ext cx="3024" cy="144"/>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96634" name="Line 261"/>
            <p:cNvSpPr>
              <a:spLocks noChangeShapeType="1"/>
            </p:cNvSpPr>
            <p:nvPr/>
          </p:nvSpPr>
          <p:spPr bwMode="auto">
            <a:xfrm flipV="1">
              <a:off x="960" y="912"/>
              <a:ext cx="3084" cy="144"/>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96635" name="Line 262"/>
            <p:cNvSpPr>
              <a:spLocks noChangeShapeType="1"/>
            </p:cNvSpPr>
            <p:nvPr/>
          </p:nvSpPr>
          <p:spPr bwMode="auto">
            <a:xfrm flipV="1">
              <a:off x="768" y="1159"/>
              <a:ext cx="3840" cy="281"/>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96636" name="Line 263"/>
            <p:cNvSpPr>
              <a:spLocks noChangeShapeType="1"/>
            </p:cNvSpPr>
            <p:nvPr/>
          </p:nvSpPr>
          <p:spPr bwMode="auto">
            <a:xfrm flipV="1">
              <a:off x="864" y="1126"/>
              <a:ext cx="3163" cy="554"/>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96637" name="Line 264"/>
            <p:cNvSpPr>
              <a:spLocks noChangeShapeType="1"/>
            </p:cNvSpPr>
            <p:nvPr/>
          </p:nvSpPr>
          <p:spPr bwMode="auto">
            <a:xfrm flipV="1">
              <a:off x="1008" y="948"/>
              <a:ext cx="4344" cy="828"/>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96638" name="Line 265"/>
            <p:cNvSpPr>
              <a:spLocks noChangeShapeType="1"/>
            </p:cNvSpPr>
            <p:nvPr/>
          </p:nvSpPr>
          <p:spPr bwMode="auto">
            <a:xfrm flipV="1">
              <a:off x="1056" y="1267"/>
              <a:ext cx="2839" cy="605"/>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96639" name="Line 266"/>
            <p:cNvSpPr>
              <a:spLocks noChangeShapeType="1"/>
            </p:cNvSpPr>
            <p:nvPr/>
          </p:nvSpPr>
          <p:spPr bwMode="auto">
            <a:xfrm flipV="1">
              <a:off x="1200" y="1337"/>
              <a:ext cx="3351" cy="583"/>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96640" name="Line 267"/>
            <p:cNvSpPr>
              <a:spLocks noChangeShapeType="1"/>
            </p:cNvSpPr>
            <p:nvPr/>
          </p:nvSpPr>
          <p:spPr bwMode="auto">
            <a:xfrm flipV="1">
              <a:off x="1344" y="1344"/>
              <a:ext cx="2493" cy="576"/>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96641" name="Line 268"/>
            <p:cNvSpPr>
              <a:spLocks noChangeShapeType="1"/>
            </p:cNvSpPr>
            <p:nvPr/>
          </p:nvSpPr>
          <p:spPr bwMode="auto">
            <a:xfrm flipV="1">
              <a:off x="1536" y="1665"/>
              <a:ext cx="3408" cy="303"/>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grpSp>
      <p:sp>
        <p:nvSpPr>
          <p:cNvPr id="5" name="TextBox 4">
            <a:extLst>
              <a:ext uri="{FF2B5EF4-FFF2-40B4-BE49-F238E27FC236}">
                <a16:creationId xmlns:a16="http://schemas.microsoft.com/office/drawing/2014/main" id="{8BBB6784-5387-4B26-8EC4-F8D2F79E3F4C}"/>
              </a:ext>
            </a:extLst>
          </p:cNvPr>
          <p:cNvSpPr txBox="1"/>
          <p:nvPr/>
        </p:nvSpPr>
        <p:spPr>
          <a:xfrm>
            <a:off x="76200" y="76200"/>
            <a:ext cx="3200400" cy="369332"/>
          </a:xfrm>
          <a:prstGeom prst="rect">
            <a:avLst/>
          </a:prstGeom>
          <a:noFill/>
        </p:spPr>
        <p:txBody>
          <a:bodyPr wrap="square" rtlCol="0">
            <a:spAutoFit/>
          </a:bodyPr>
          <a:lstStyle/>
          <a:p>
            <a:r>
              <a:rPr lang="en-US" dirty="0"/>
              <a:t>Training the vocabulary tree</a:t>
            </a:r>
          </a:p>
        </p:txBody>
      </p:sp>
    </p:spTree>
    <p:extLst>
      <p:ext uri="{BB962C8B-B14F-4D97-AF65-F5344CB8AC3E}">
        <p14:creationId xmlns:p14="http://schemas.microsoft.com/office/powerpoint/2010/main" val="254855155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nodeType="clickEffect">
                                  <p:stCondLst>
                                    <p:cond delay="0"/>
                                  </p:stCondLst>
                                  <p:childTnLst>
                                    <p:set>
                                      <p:cBhvr>
                                        <p:cTn id="6" dur="1" fill="hold">
                                          <p:stCondLst>
                                            <p:cond delay="0"/>
                                          </p:stCondLst>
                                        </p:cTn>
                                        <p:tgtEl>
                                          <p:spTgt spid="12377"/>
                                        </p:tgtEl>
                                        <p:attrNameLst>
                                          <p:attrName>style.visibility</p:attrName>
                                        </p:attrNameLst>
                                      </p:cBhvr>
                                      <p:to>
                                        <p:strVal val="visible"/>
                                      </p:to>
                                    </p:set>
                                    <p:animEffect transition="in" filter="fade">
                                      <p:cBhvr>
                                        <p:cTn id="7" dur="1000"/>
                                        <p:tgtEl>
                                          <p:spTgt spid="12377"/>
                                        </p:tgtEl>
                                      </p:cBhvr>
                                    </p:animEffect>
                                    <p:anim calcmode="lin" valueType="num">
                                      <p:cBhvr>
                                        <p:cTn id="8" dur="1000" fill="hold"/>
                                        <p:tgtEl>
                                          <p:spTgt spid="12377"/>
                                        </p:tgtEl>
                                        <p:attrNameLst>
                                          <p:attrName>ppt_x</p:attrName>
                                        </p:attrNameLst>
                                      </p:cBhvr>
                                      <p:tavLst>
                                        <p:tav tm="0">
                                          <p:val>
                                            <p:strVal val="#ppt_x"/>
                                          </p:val>
                                        </p:tav>
                                        <p:tav tm="100000">
                                          <p:val>
                                            <p:strVal val="#ppt_x"/>
                                          </p:val>
                                        </p:tav>
                                      </p:tavLst>
                                    </p:anim>
                                    <p:anim calcmode="lin" valueType="num">
                                      <p:cBhvr>
                                        <p:cTn id="9" dur="1000" fill="hold"/>
                                        <p:tgtEl>
                                          <p:spTgt spid="12377"/>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10"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2000"/>
                                        <p:tgtEl>
                                          <p:spTgt spid="2"/>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4"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down)">
                                      <p:cBhvr>
                                        <p:cTn id="18" dur="500"/>
                                        <p:tgtEl>
                                          <p:spTgt spid="4"/>
                                        </p:tgtEl>
                                      </p:cBhvr>
                                    </p:animEffect>
                                  </p:childTnLst>
                                </p:cTn>
                              </p:par>
                              <p:par>
                                <p:cTn id="19" presetID="1" presetClass="entr" presetSubtype="0" fill="hold"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5" name="Picture 7" descr="115_15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577975"/>
            <a:ext cx="4191000" cy="314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7635" name="Rectangle 8"/>
          <p:cNvSpPr>
            <a:spLocks noChangeArrowheads="1"/>
          </p:cNvSpPr>
          <p:nvPr/>
        </p:nvSpPr>
        <p:spPr bwMode="auto">
          <a:xfrm>
            <a:off x="5029200" y="1577975"/>
            <a:ext cx="3733800" cy="3124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grpSp>
        <p:nvGrpSpPr>
          <p:cNvPr id="2" name="Group 160"/>
          <p:cNvGrpSpPr>
            <a:grpSpLocks/>
          </p:cNvGrpSpPr>
          <p:nvPr/>
        </p:nvGrpSpPr>
        <p:grpSpPr bwMode="auto">
          <a:xfrm>
            <a:off x="5635625" y="1917700"/>
            <a:ext cx="2322513" cy="2560638"/>
            <a:chOff x="3550" y="502"/>
            <a:chExt cx="1463" cy="1613"/>
          </a:xfrm>
        </p:grpSpPr>
        <p:sp>
          <p:nvSpPr>
            <p:cNvPr id="197693" name="Oval 30"/>
            <p:cNvSpPr>
              <a:spLocks noChangeArrowheads="1"/>
            </p:cNvSpPr>
            <p:nvPr/>
          </p:nvSpPr>
          <p:spPr bwMode="auto">
            <a:xfrm>
              <a:off x="4235" y="1904"/>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7694" name="Oval 32"/>
            <p:cNvSpPr>
              <a:spLocks noChangeArrowheads="1"/>
            </p:cNvSpPr>
            <p:nvPr/>
          </p:nvSpPr>
          <p:spPr bwMode="auto">
            <a:xfrm>
              <a:off x="4304" y="1928"/>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7695" name="Oval 36"/>
            <p:cNvSpPr>
              <a:spLocks noChangeArrowheads="1"/>
            </p:cNvSpPr>
            <p:nvPr/>
          </p:nvSpPr>
          <p:spPr bwMode="auto">
            <a:xfrm>
              <a:off x="4441" y="174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7696" name="Oval 51"/>
            <p:cNvSpPr>
              <a:spLocks noChangeArrowheads="1"/>
            </p:cNvSpPr>
            <p:nvPr/>
          </p:nvSpPr>
          <p:spPr bwMode="auto">
            <a:xfrm>
              <a:off x="4258" y="136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7697" name="Oval 56"/>
            <p:cNvSpPr>
              <a:spLocks noChangeArrowheads="1"/>
            </p:cNvSpPr>
            <p:nvPr/>
          </p:nvSpPr>
          <p:spPr bwMode="auto">
            <a:xfrm>
              <a:off x="3870" y="115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7698" name="Oval 74"/>
            <p:cNvSpPr>
              <a:spLocks noChangeArrowheads="1"/>
            </p:cNvSpPr>
            <p:nvPr/>
          </p:nvSpPr>
          <p:spPr bwMode="auto">
            <a:xfrm>
              <a:off x="3573" y="712"/>
              <a:ext cx="22"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7699" name="Oval 85"/>
            <p:cNvSpPr>
              <a:spLocks noChangeArrowheads="1"/>
            </p:cNvSpPr>
            <p:nvPr/>
          </p:nvSpPr>
          <p:spPr bwMode="auto">
            <a:xfrm>
              <a:off x="4738" y="89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7700" name="Oval 88"/>
            <p:cNvSpPr>
              <a:spLocks noChangeArrowheads="1"/>
            </p:cNvSpPr>
            <p:nvPr/>
          </p:nvSpPr>
          <p:spPr bwMode="auto">
            <a:xfrm>
              <a:off x="4921" y="99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7701" name="Oval 93"/>
            <p:cNvSpPr>
              <a:spLocks noChangeArrowheads="1"/>
            </p:cNvSpPr>
            <p:nvPr/>
          </p:nvSpPr>
          <p:spPr bwMode="auto">
            <a:xfrm>
              <a:off x="4441" y="157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7702" name="Oval 94"/>
            <p:cNvSpPr>
              <a:spLocks noChangeArrowheads="1"/>
            </p:cNvSpPr>
            <p:nvPr/>
          </p:nvSpPr>
          <p:spPr bwMode="auto">
            <a:xfrm>
              <a:off x="4510" y="157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7703" name="Oval 103"/>
            <p:cNvSpPr>
              <a:spLocks noChangeArrowheads="1"/>
            </p:cNvSpPr>
            <p:nvPr/>
          </p:nvSpPr>
          <p:spPr bwMode="auto">
            <a:xfrm>
              <a:off x="4190" y="2091"/>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7704" name="Oval 105"/>
            <p:cNvSpPr>
              <a:spLocks noChangeArrowheads="1"/>
            </p:cNvSpPr>
            <p:nvPr/>
          </p:nvSpPr>
          <p:spPr bwMode="auto">
            <a:xfrm>
              <a:off x="4990" y="183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7705" name="Oval 111"/>
            <p:cNvSpPr>
              <a:spLocks noChangeArrowheads="1"/>
            </p:cNvSpPr>
            <p:nvPr/>
          </p:nvSpPr>
          <p:spPr bwMode="auto">
            <a:xfrm>
              <a:off x="4327" y="136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7706" name="Oval 115"/>
            <p:cNvSpPr>
              <a:spLocks noChangeArrowheads="1"/>
            </p:cNvSpPr>
            <p:nvPr/>
          </p:nvSpPr>
          <p:spPr bwMode="auto">
            <a:xfrm>
              <a:off x="4007" y="139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7707" name="Oval 120"/>
            <p:cNvSpPr>
              <a:spLocks noChangeArrowheads="1"/>
            </p:cNvSpPr>
            <p:nvPr/>
          </p:nvSpPr>
          <p:spPr bwMode="auto">
            <a:xfrm>
              <a:off x="3550" y="502"/>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grpSp>
      <p:grpSp>
        <p:nvGrpSpPr>
          <p:cNvPr id="3" name="Group 144"/>
          <p:cNvGrpSpPr>
            <a:grpSpLocks/>
          </p:cNvGrpSpPr>
          <p:nvPr/>
        </p:nvGrpSpPr>
        <p:grpSpPr bwMode="auto">
          <a:xfrm>
            <a:off x="927100" y="1423988"/>
            <a:ext cx="3286125" cy="3281362"/>
            <a:chOff x="584" y="191"/>
            <a:chExt cx="2070" cy="2067"/>
          </a:xfrm>
        </p:grpSpPr>
        <p:sp>
          <p:nvSpPr>
            <p:cNvPr id="197681" name="Oval 13"/>
            <p:cNvSpPr>
              <a:spLocks noChangeArrowheads="1"/>
            </p:cNvSpPr>
            <p:nvPr/>
          </p:nvSpPr>
          <p:spPr bwMode="auto">
            <a:xfrm>
              <a:off x="1503" y="314"/>
              <a:ext cx="348" cy="556"/>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7682" name="Oval 16"/>
            <p:cNvSpPr>
              <a:spLocks noChangeArrowheads="1"/>
            </p:cNvSpPr>
            <p:nvPr/>
          </p:nvSpPr>
          <p:spPr bwMode="auto">
            <a:xfrm rot="1683787" flipH="1">
              <a:off x="1934" y="1337"/>
              <a:ext cx="720" cy="406"/>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7683" name="Oval 18"/>
            <p:cNvSpPr>
              <a:spLocks noChangeArrowheads="1"/>
            </p:cNvSpPr>
            <p:nvPr/>
          </p:nvSpPr>
          <p:spPr bwMode="auto">
            <a:xfrm rot="613854">
              <a:off x="1952" y="868"/>
              <a:ext cx="281" cy="461"/>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7684" name="Oval 134"/>
            <p:cNvSpPr>
              <a:spLocks noChangeArrowheads="1"/>
            </p:cNvSpPr>
            <p:nvPr/>
          </p:nvSpPr>
          <p:spPr bwMode="auto">
            <a:xfrm rot="613854">
              <a:off x="1536" y="1440"/>
              <a:ext cx="336" cy="818"/>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7685" name="Oval 135"/>
            <p:cNvSpPr>
              <a:spLocks noChangeArrowheads="1"/>
            </p:cNvSpPr>
            <p:nvPr/>
          </p:nvSpPr>
          <p:spPr bwMode="auto">
            <a:xfrm>
              <a:off x="1056" y="912"/>
              <a:ext cx="528" cy="960"/>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7686" name="Oval 137"/>
            <p:cNvSpPr>
              <a:spLocks noChangeArrowheads="1"/>
            </p:cNvSpPr>
            <p:nvPr/>
          </p:nvSpPr>
          <p:spPr bwMode="auto">
            <a:xfrm rot="613854">
              <a:off x="1584" y="720"/>
              <a:ext cx="528" cy="288"/>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7687" name="Oval 138"/>
            <p:cNvSpPr>
              <a:spLocks noChangeArrowheads="1"/>
            </p:cNvSpPr>
            <p:nvPr/>
          </p:nvSpPr>
          <p:spPr bwMode="auto">
            <a:xfrm rot="-1205321">
              <a:off x="584" y="958"/>
              <a:ext cx="816" cy="480"/>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7688" name="Oval 139"/>
            <p:cNvSpPr>
              <a:spLocks noChangeArrowheads="1"/>
            </p:cNvSpPr>
            <p:nvPr/>
          </p:nvSpPr>
          <p:spPr bwMode="auto">
            <a:xfrm rot="737102">
              <a:off x="713" y="826"/>
              <a:ext cx="672" cy="336"/>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7689" name="Oval 140"/>
            <p:cNvSpPr>
              <a:spLocks noChangeArrowheads="1"/>
            </p:cNvSpPr>
            <p:nvPr/>
          </p:nvSpPr>
          <p:spPr bwMode="auto">
            <a:xfrm rot="737102">
              <a:off x="912" y="413"/>
              <a:ext cx="672" cy="336"/>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7690" name="Oval 141"/>
            <p:cNvSpPr>
              <a:spLocks noChangeArrowheads="1"/>
            </p:cNvSpPr>
            <p:nvPr/>
          </p:nvSpPr>
          <p:spPr bwMode="auto">
            <a:xfrm rot="20862898" flipH="1">
              <a:off x="1829" y="623"/>
              <a:ext cx="672" cy="384"/>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7691" name="Oval 142"/>
            <p:cNvSpPr>
              <a:spLocks noChangeArrowheads="1"/>
            </p:cNvSpPr>
            <p:nvPr/>
          </p:nvSpPr>
          <p:spPr bwMode="auto">
            <a:xfrm rot="737102">
              <a:off x="1525" y="1102"/>
              <a:ext cx="384" cy="432"/>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7692" name="Oval 143"/>
            <p:cNvSpPr>
              <a:spLocks noChangeArrowheads="1"/>
            </p:cNvSpPr>
            <p:nvPr/>
          </p:nvSpPr>
          <p:spPr bwMode="auto">
            <a:xfrm rot="737102">
              <a:off x="1727" y="191"/>
              <a:ext cx="432" cy="623"/>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grpSp>
      <p:grpSp>
        <p:nvGrpSpPr>
          <p:cNvPr id="4" name="Group 161"/>
          <p:cNvGrpSpPr>
            <a:grpSpLocks/>
          </p:cNvGrpSpPr>
          <p:nvPr/>
        </p:nvGrpSpPr>
        <p:grpSpPr bwMode="auto">
          <a:xfrm>
            <a:off x="1600200" y="1951038"/>
            <a:ext cx="6318250" cy="2498725"/>
            <a:chOff x="1008" y="523"/>
            <a:chExt cx="3980" cy="1574"/>
          </a:xfrm>
        </p:grpSpPr>
        <p:sp>
          <p:nvSpPr>
            <p:cNvPr id="197669" name="Line 146"/>
            <p:cNvSpPr>
              <a:spLocks noChangeShapeType="1"/>
            </p:cNvSpPr>
            <p:nvPr/>
          </p:nvSpPr>
          <p:spPr bwMode="auto">
            <a:xfrm>
              <a:off x="2304" y="1536"/>
              <a:ext cx="1880" cy="561"/>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97670" name="Line 147"/>
            <p:cNvSpPr>
              <a:spLocks noChangeShapeType="1"/>
            </p:cNvSpPr>
            <p:nvPr/>
          </p:nvSpPr>
          <p:spPr bwMode="auto">
            <a:xfrm>
              <a:off x="1680" y="1824"/>
              <a:ext cx="2619" cy="113"/>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97671" name="Line 148"/>
            <p:cNvSpPr>
              <a:spLocks noChangeShapeType="1"/>
            </p:cNvSpPr>
            <p:nvPr/>
          </p:nvSpPr>
          <p:spPr bwMode="auto">
            <a:xfrm>
              <a:off x="1296" y="1392"/>
              <a:ext cx="3692" cy="449"/>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97672" name="Line 150"/>
            <p:cNvSpPr>
              <a:spLocks noChangeShapeType="1"/>
            </p:cNvSpPr>
            <p:nvPr/>
          </p:nvSpPr>
          <p:spPr bwMode="auto">
            <a:xfrm>
              <a:off x="1008" y="1200"/>
              <a:ext cx="3504" cy="384"/>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97673" name="Line 151"/>
            <p:cNvSpPr>
              <a:spLocks noChangeShapeType="1"/>
            </p:cNvSpPr>
            <p:nvPr/>
          </p:nvSpPr>
          <p:spPr bwMode="auto">
            <a:xfrm>
              <a:off x="1044" y="981"/>
              <a:ext cx="3273" cy="392"/>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97674" name="Line 152"/>
            <p:cNvSpPr>
              <a:spLocks noChangeShapeType="1"/>
            </p:cNvSpPr>
            <p:nvPr/>
          </p:nvSpPr>
          <p:spPr bwMode="auto">
            <a:xfrm>
              <a:off x="1728" y="1344"/>
              <a:ext cx="2282" cy="67"/>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97675" name="Line 153"/>
            <p:cNvSpPr>
              <a:spLocks noChangeShapeType="1"/>
            </p:cNvSpPr>
            <p:nvPr/>
          </p:nvSpPr>
          <p:spPr bwMode="auto">
            <a:xfrm>
              <a:off x="2112" y="1104"/>
              <a:ext cx="2319" cy="646"/>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97676" name="Line 154"/>
            <p:cNvSpPr>
              <a:spLocks noChangeShapeType="1"/>
            </p:cNvSpPr>
            <p:nvPr/>
          </p:nvSpPr>
          <p:spPr bwMode="auto">
            <a:xfrm>
              <a:off x="1248" y="576"/>
              <a:ext cx="2618" cy="590"/>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97677" name="Line 155"/>
            <p:cNvSpPr>
              <a:spLocks noChangeShapeType="1"/>
            </p:cNvSpPr>
            <p:nvPr/>
          </p:nvSpPr>
          <p:spPr bwMode="auto">
            <a:xfrm>
              <a:off x="1680" y="576"/>
              <a:ext cx="3245" cy="435"/>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97678" name="Line 156"/>
            <p:cNvSpPr>
              <a:spLocks noChangeShapeType="1"/>
            </p:cNvSpPr>
            <p:nvPr/>
          </p:nvSpPr>
          <p:spPr bwMode="auto">
            <a:xfrm flipV="1">
              <a:off x="2160" y="727"/>
              <a:ext cx="1411" cy="89"/>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97679" name="Line 157"/>
            <p:cNvSpPr>
              <a:spLocks noChangeShapeType="1"/>
            </p:cNvSpPr>
            <p:nvPr/>
          </p:nvSpPr>
          <p:spPr bwMode="auto">
            <a:xfrm flipV="1">
              <a:off x="1920" y="523"/>
              <a:ext cx="1639" cy="5"/>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97680" name="Line 158"/>
            <p:cNvSpPr>
              <a:spLocks noChangeShapeType="1"/>
            </p:cNvSpPr>
            <p:nvPr/>
          </p:nvSpPr>
          <p:spPr bwMode="auto">
            <a:xfrm>
              <a:off x="1824" y="864"/>
              <a:ext cx="2921" cy="50"/>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grpSp>
      <p:grpSp>
        <p:nvGrpSpPr>
          <p:cNvPr id="197639" name="Group 162"/>
          <p:cNvGrpSpPr>
            <a:grpSpLocks/>
          </p:cNvGrpSpPr>
          <p:nvPr/>
        </p:nvGrpSpPr>
        <p:grpSpPr bwMode="auto">
          <a:xfrm>
            <a:off x="5562600" y="1958975"/>
            <a:ext cx="3011488" cy="2671763"/>
            <a:chOff x="3504" y="525"/>
            <a:chExt cx="1897" cy="1683"/>
          </a:xfrm>
        </p:grpSpPr>
        <p:sp>
          <p:nvSpPr>
            <p:cNvPr id="197640" name="Oval 163"/>
            <p:cNvSpPr>
              <a:spLocks noChangeArrowheads="1"/>
            </p:cNvSpPr>
            <p:nvPr/>
          </p:nvSpPr>
          <p:spPr bwMode="auto">
            <a:xfrm>
              <a:off x="3870" y="125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7641" name="Oval 164"/>
            <p:cNvSpPr>
              <a:spLocks noChangeArrowheads="1"/>
            </p:cNvSpPr>
            <p:nvPr/>
          </p:nvSpPr>
          <p:spPr bwMode="auto">
            <a:xfrm>
              <a:off x="3915" y="120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7642" name="Oval 165"/>
            <p:cNvSpPr>
              <a:spLocks noChangeArrowheads="1"/>
            </p:cNvSpPr>
            <p:nvPr/>
          </p:nvSpPr>
          <p:spPr bwMode="auto">
            <a:xfrm>
              <a:off x="4167" y="195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7643" name="Oval 166"/>
            <p:cNvSpPr>
              <a:spLocks noChangeArrowheads="1"/>
            </p:cNvSpPr>
            <p:nvPr/>
          </p:nvSpPr>
          <p:spPr bwMode="auto">
            <a:xfrm>
              <a:off x="4281" y="1787"/>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7644" name="Oval 167"/>
            <p:cNvSpPr>
              <a:spLocks noChangeArrowheads="1"/>
            </p:cNvSpPr>
            <p:nvPr/>
          </p:nvSpPr>
          <p:spPr bwMode="auto">
            <a:xfrm>
              <a:off x="4304" y="2068"/>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7645" name="Oval 168"/>
            <p:cNvSpPr>
              <a:spLocks noChangeArrowheads="1"/>
            </p:cNvSpPr>
            <p:nvPr/>
          </p:nvSpPr>
          <p:spPr bwMode="auto">
            <a:xfrm>
              <a:off x="4075" y="2044"/>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7646" name="Oval 169"/>
            <p:cNvSpPr>
              <a:spLocks noChangeArrowheads="1"/>
            </p:cNvSpPr>
            <p:nvPr/>
          </p:nvSpPr>
          <p:spPr bwMode="auto">
            <a:xfrm>
              <a:off x="4235" y="155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7647" name="Oval 170"/>
            <p:cNvSpPr>
              <a:spLocks noChangeArrowheads="1"/>
            </p:cNvSpPr>
            <p:nvPr/>
          </p:nvSpPr>
          <p:spPr bwMode="auto">
            <a:xfrm>
              <a:off x="4647" y="167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7648" name="Oval 171"/>
            <p:cNvSpPr>
              <a:spLocks noChangeArrowheads="1"/>
            </p:cNvSpPr>
            <p:nvPr/>
          </p:nvSpPr>
          <p:spPr bwMode="auto">
            <a:xfrm>
              <a:off x="4944" y="1647"/>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7649" name="Oval 172"/>
            <p:cNvSpPr>
              <a:spLocks noChangeArrowheads="1"/>
            </p:cNvSpPr>
            <p:nvPr/>
          </p:nvSpPr>
          <p:spPr bwMode="auto">
            <a:xfrm>
              <a:off x="4350" y="1460"/>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7650" name="Oval 173"/>
            <p:cNvSpPr>
              <a:spLocks noChangeArrowheads="1"/>
            </p:cNvSpPr>
            <p:nvPr/>
          </p:nvSpPr>
          <p:spPr bwMode="auto">
            <a:xfrm>
              <a:off x="3824" y="132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7651" name="Oval 174"/>
            <p:cNvSpPr>
              <a:spLocks noChangeArrowheads="1"/>
            </p:cNvSpPr>
            <p:nvPr/>
          </p:nvSpPr>
          <p:spPr bwMode="auto">
            <a:xfrm>
              <a:off x="4007" y="111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7652" name="Oval 175"/>
            <p:cNvSpPr>
              <a:spLocks noChangeArrowheads="1"/>
            </p:cNvSpPr>
            <p:nvPr/>
          </p:nvSpPr>
          <p:spPr bwMode="auto">
            <a:xfrm>
              <a:off x="4030" y="89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7653" name="Oval 176"/>
            <p:cNvSpPr>
              <a:spLocks noChangeArrowheads="1"/>
            </p:cNvSpPr>
            <p:nvPr/>
          </p:nvSpPr>
          <p:spPr bwMode="auto">
            <a:xfrm>
              <a:off x="4258" y="127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7654" name="Oval 177"/>
            <p:cNvSpPr>
              <a:spLocks noChangeArrowheads="1"/>
            </p:cNvSpPr>
            <p:nvPr/>
          </p:nvSpPr>
          <p:spPr bwMode="auto">
            <a:xfrm>
              <a:off x="4624" y="122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7655" name="Oval 178"/>
            <p:cNvSpPr>
              <a:spLocks noChangeArrowheads="1"/>
            </p:cNvSpPr>
            <p:nvPr/>
          </p:nvSpPr>
          <p:spPr bwMode="auto">
            <a:xfrm>
              <a:off x="4578" y="92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7656" name="Oval 179"/>
            <p:cNvSpPr>
              <a:spLocks noChangeArrowheads="1"/>
            </p:cNvSpPr>
            <p:nvPr/>
          </p:nvSpPr>
          <p:spPr bwMode="auto">
            <a:xfrm>
              <a:off x="3710" y="525"/>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7657" name="Oval 180"/>
            <p:cNvSpPr>
              <a:spLocks noChangeArrowheads="1"/>
            </p:cNvSpPr>
            <p:nvPr/>
          </p:nvSpPr>
          <p:spPr bwMode="auto">
            <a:xfrm>
              <a:off x="4670" y="666"/>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7658" name="Oval 181"/>
            <p:cNvSpPr>
              <a:spLocks noChangeArrowheads="1"/>
            </p:cNvSpPr>
            <p:nvPr/>
          </p:nvSpPr>
          <p:spPr bwMode="auto">
            <a:xfrm>
              <a:off x="4578" y="572"/>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7659" name="Oval 182"/>
            <p:cNvSpPr>
              <a:spLocks noChangeArrowheads="1"/>
            </p:cNvSpPr>
            <p:nvPr/>
          </p:nvSpPr>
          <p:spPr bwMode="auto">
            <a:xfrm>
              <a:off x="5104" y="85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7660" name="Oval 183"/>
            <p:cNvSpPr>
              <a:spLocks noChangeArrowheads="1"/>
            </p:cNvSpPr>
            <p:nvPr/>
          </p:nvSpPr>
          <p:spPr bwMode="auto">
            <a:xfrm>
              <a:off x="5081" y="113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7661" name="Oval 184"/>
            <p:cNvSpPr>
              <a:spLocks noChangeArrowheads="1"/>
            </p:cNvSpPr>
            <p:nvPr/>
          </p:nvSpPr>
          <p:spPr bwMode="auto">
            <a:xfrm>
              <a:off x="5378" y="120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7662" name="Oval 185"/>
            <p:cNvSpPr>
              <a:spLocks noChangeArrowheads="1"/>
            </p:cNvSpPr>
            <p:nvPr/>
          </p:nvSpPr>
          <p:spPr bwMode="auto">
            <a:xfrm>
              <a:off x="5333" y="946"/>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7663" name="Oval 186"/>
            <p:cNvSpPr>
              <a:spLocks noChangeArrowheads="1"/>
            </p:cNvSpPr>
            <p:nvPr/>
          </p:nvSpPr>
          <p:spPr bwMode="auto">
            <a:xfrm>
              <a:off x="4258" y="2185"/>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7664" name="Oval 187"/>
            <p:cNvSpPr>
              <a:spLocks noChangeArrowheads="1"/>
            </p:cNvSpPr>
            <p:nvPr/>
          </p:nvSpPr>
          <p:spPr bwMode="auto">
            <a:xfrm>
              <a:off x="4030" y="75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7665" name="Oval 188"/>
            <p:cNvSpPr>
              <a:spLocks noChangeArrowheads="1"/>
            </p:cNvSpPr>
            <p:nvPr/>
          </p:nvSpPr>
          <p:spPr bwMode="auto">
            <a:xfrm>
              <a:off x="3504" y="596"/>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7666" name="Oval 189"/>
            <p:cNvSpPr>
              <a:spLocks noChangeArrowheads="1"/>
            </p:cNvSpPr>
            <p:nvPr/>
          </p:nvSpPr>
          <p:spPr bwMode="auto">
            <a:xfrm>
              <a:off x="4533" y="1320"/>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7667" name="Oval 190"/>
            <p:cNvSpPr>
              <a:spLocks noChangeArrowheads="1"/>
            </p:cNvSpPr>
            <p:nvPr/>
          </p:nvSpPr>
          <p:spPr bwMode="auto">
            <a:xfrm>
              <a:off x="4533" y="1086"/>
              <a:ext cx="22"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7668" name="Oval 191"/>
            <p:cNvSpPr>
              <a:spLocks noChangeArrowheads="1"/>
            </p:cNvSpPr>
            <p:nvPr/>
          </p:nvSpPr>
          <p:spPr bwMode="auto">
            <a:xfrm>
              <a:off x="4578" y="115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grpSp>
      <p:sp>
        <p:nvSpPr>
          <p:cNvPr id="76" name="TextBox 75">
            <a:extLst>
              <a:ext uri="{FF2B5EF4-FFF2-40B4-BE49-F238E27FC236}">
                <a16:creationId xmlns:a16="http://schemas.microsoft.com/office/drawing/2014/main" id="{98B73288-F03A-44FB-91C8-FDD8476507D2}"/>
              </a:ext>
            </a:extLst>
          </p:cNvPr>
          <p:cNvSpPr txBox="1"/>
          <p:nvPr/>
        </p:nvSpPr>
        <p:spPr>
          <a:xfrm>
            <a:off x="76200" y="76200"/>
            <a:ext cx="3200400" cy="369332"/>
          </a:xfrm>
          <a:prstGeom prst="rect">
            <a:avLst/>
          </a:prstGeom>
          <a:noFill/>
        </p:spPr>
        <p:txBody>
          <a:bodyPr wrap="square" rtlCol="0">
            <a:spAutoFit/>
          </a:bodyPr>
          <a:lstStyle/>
          <a:p>
            <a:r>
              <a:rPr lang="en-US" dirty="0"/>
              <a:t>Training the vocabulary tree</a:t>
            </a:r>
          </a:p>
        </p:txBody>
      </p:sp>
    </p:spTree>
    <p:extLst>
      <p:ext uri="{BB962C8B-B14F-4D97-AF65-F5344CB8AC3E}">
        <p14:creationId xmlns:p14="http://schemas.microsoft.com/office/powerpoint/2010/main" val="158602131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7" presetClass="entr" presetSubtype="0" fill="hold" nodeType="afterEffect">
                                  <p:stCondLst>
                                    <p:cond delay="0"/>
                                  </p:stCondLst>
                                  <p:childTnLst>
                                    <p:set>
                                      <p:cBhvr>
                                        <p:cTn id="6" dur="1" fill="hold">
                                          <p:stCondLst>
                                            <p:cond delay="0"/>
                                          </p:stCondLst>
                                        </p:cTn>
                                        <p:tgtEl>
                                          <p:spTgt spid="32775"/>
                                        </p:tgtEl>
                                        <p:attrNameLst>
                                          <p:attrName>style.visibility</p:attrName>
                                        </p:attrNameLst>
                                      </p:cBhvr>
                                      <p:to>
                                        <p:strVal val="visible"/>
                                      </p:to>
                                    </p:set>
                                    <p:animEffect transition="in" filter="fade">
                                      <p:cBhvr>
                                        <p:cTn id="7" dur="1000"/>
                                        <p:tgtEl>
                                          <p:spTgt spid="32775"/>
                                        </p:tgtEl>
                                      </p:cBhvr>
                                    </p:animEffect>
                                    <p:anim calcmode="lin" valueType="num">
                                      <p:cBhvr>
                                        <p:cTn id="8" dur="1000" fill="hold"/>
                                        <p:tgtEl>
                                          <p:spTgt spid="32775"/>
                                        </p:tgtEl>
                                        <p:attrNameLst>
                                          <p:attrName>ppt_x</p:attrName>
                                        </p:attrNameLst>
                                      </p:cBhvr>
                                      <p:tavLst>
                                        <p:tav tm="0">
                                          <p:val>
                                            <p:strVal val="#ppt_x"/>
                                          </p:val>
                                        </p:tav>
                                        <p:tav tm="100000">
                                          <p:val>
                                            <p:strVal val="#ppt_x"/>
                                          </p:val>
                                        </p:tav>
                                      </p:tavLst>
                                    </p:anim>
                                    <p:anim calcmode="lin" valueType="num">
                                      <p:cBhvr>
                                        <p:cTn id="9" dur="1000" fill="hold"/>
                                        <p:tgtEl>
                                          <p:spTgt spid="32775"/>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10"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2000"/>
                                        <p:tgtEl>
                                          <p:spTgt spid="3"/>
                                        </p:tgtEl>
                                      </p:cBhvr>
                                    </p:animEffect>
                                  </p:childTnLst>
                                </p:cTn>
                              </p:par>
                            </p:childTnLst>
                          </p:cTn>
                        </p:par>
                        <p:par>
                          <p:cTn id="14" fill="hold" nodeType="afterGroup">
                            <p:stCondLst>
                              <p:cond delay="3000"/>
                            </p:stCondLst>
                            <p:childTnLst>
                              <p:par>
                                <p:cTn id="15" presetID="22" presetClass="entr" presetSubtype="8"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subTnLst>
                                    <p:set>
                                      <p:cBhvr override="childStyle">
                                        <p:cTn dur="1" fill="hold" display="0" masterRel="sameClick" afterEffect="1">
                                          <p:stCondLst>
                                            <p:cond evt="end" delay="0">
                                              <p:tn val="15"/>
                                            </p:cond>
                                          </p:stCondLst>
                                        </p:cTn>
                                        <p:tgtEl>
                                          <p:spTgt spid="4"/>
                                        </p:tgtEl>
                                        <p:attrNameLst>
                                          <p:attrName>style.visibility</p:attrName>
                                        </p:attrNameLst>
                                      </p:cBhvr>
                                      <p:to>
                                        <p:strVal val="hidden"/>
                                      </p:to>
                                    </p:set>
                                  </p:subTnLst>
                                </p:cTn>
                              </p:par>
                            </p:childTnLst>
                          </p:cTn>
                        </p:par>
                        <p:par>
                          <p:cTn id="18" fill="hold" nodeType="afterGroup">
                            <p:stCondLst>
                              <p:cond delay="3500"/>
                            </p:stCondLst>
                            <p:childTnLst>
                              <p:par>
                                <p:cTn id="19" presetID="1" presetClass="entr" presetSubtype="0"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par>
                          <p:cTn id="21" fill="hold" nodeType="afterGroup">
                            <p:stCondLst>
                              <p:cond delay="3500"/>
                            </p:stCondLst>
                            <p:childTnLst>
                              <p:par>
                                <p:cTn id="22" presetID="54" presetClass="exit" presetSubtype="0" decel="100000" fill="hold" nodeType="afterEffect">
                                  <p:stCondLst>
                                    <p:cond delay="0"/>
                                  </p:stCondLst>
                                  <p:childTnLst>
                                    <p:anim calcmode="lin" valueType="num">
                                      <p:cBhvr>
                                        <p:cTn id="23" dur="500"/>
                                        <p:tgtEl>
                                          <p:spTgt spid="32775"/>
                                        </p:tgtEl>
                                        <p:attrNameLst>
                                          <p:attrName>ppt_w</p:attrName>
                                        </p:attrNameLst>
                                      </p:cBhvr>
                                      <p:tavLst>
                                        <p:tav tm="0">
                                          <p:val>
                                            <p:strVal val="ppt_w"/>
                                          </p:val>
                                        </p:tav>
                                        <p:tav tm="100000">
                                          <p:val>
                                            <p:strVal val="ppt_w*0.05"/>
                                          </p:val>
                                        </p:tav>
                                      </p:tavLst>
                                    </p:anim>
                                    <p:anim calcmode="lin" valueType="num">
                                      <p:cBhvr>
                                        <p:cTn id="24" dur="500"/>
                                        <p:tgtEl>
                                          <p:spTgt spid="32775"/>
                                        </p:tgtEl>
                                        <p:attrNameLst>
                                          <p:attrName>ppt_h</p:attrName>
                                        </p:attrNameLst>
                                      </p:cBhvr>
                                      <p:tavLst>
                                        <p:tav tm="0">
                                          <p:val>
                                            <p:strVal val="ppt_h"/>
                                          </p:val>
                                        </p:tav>
                                        <p:tav tm="100000">
                                          <p:val>
                                            <p:strVal val="ppt_h"/>
                                          </p:val>
                                        </p:tav>
                                      </p:tavLst>
                                    </p:anim>
                                    <p:anim calcmode="lin" valueType="num">
                                      <p:cBhvr>
                                        <p:cTn id="25" dur="500"/>
                                        <p:tgtEl>
                                          <p:spTgt spid="32775"/>
                                        </p:tgtEl>
                                        <p:attrNameLst>
                                          <p:attrName>ppt_x</p:attrName>
                                        </p:attrNameLst>
                                      </p:cBhvr>
                                      <p:tavLst>
                                        <p:tav tm="0">
                                          <p:val>
                                            <p:strVal val="ppt_x"/>
                                          </p:val>
                                        </p:tav>
                                        <p:tav tm="100000">
                                          <p:val>
                                            <p:strVal val="ppt_x-.2"/>
                                          </p:val>
                                        </p:tav>
                                      </p:tavLst>
                                    </p:anim>
                                    <p:anim calcmode="lin" valueType="num">
                                      <p:cBhvr>
                                        <p:cTn id="26" dur="500"/>
                                        <p:tgtEl>
                                          <p:spTgt spid="32775"/>
                                        </p:tgtEl>
                                        <p:attrNameLst>
                                          <p:attrName>ppt_y</p:attrName>
                                        </p:attrNameLst>
                                      </p:cBhvr>
                                      <p:tavLst>
                                        <p:tav tm="0">
                                          <p:val>
                                            <p:strVal val="ppt_y"/>
                                          </p:val>
                                        </p:tav>
                                        <p:tav tm="100000">
                                          <p:val>
                                            <p:strVal val="ppt_y"/>
                                          </p:val>
                                        </p:tav>
                                      </p:tavLst>
                                    </p:anim>
                                    <p:animEffect transition="out" filter="fade">
                                      <p:cBhvr>
                                        <p:cTn id="27" dur="500"/>
                                        <p:tgtEl>
                                          <p:spTgt spid="32775"/>
                                        </p:tgtEl>
                                      </p:cBhvr>
                                    </p:animEffect>
                                    <p:set>
                                      <p:cBhvr>
                                        <p:cTn id="28" dur="1" fill="hold">
                                          <p:stCondLst>
                                            <p:cond delay="499"/>
                                          </p:stCondLst>
                                        </p:cTn>
                                        <p:tgtEl>
                                          <p:spTgt spid="32775"/>
                                        </p:tgtEl>
                                        <p:attrNameLst>
                                          <p:attrName>style.visibility</p:attrName>
                                        </p:attrNameLst>
                                      </p:cBhvr>
                                      <p:to>
                                        <p:strVal val="hidden"/>
                                      </p:to>
                                    </p:set>
                                  </p:childTnLst>
                                </p:cTn>
                              </p:par>
                              <p:par>
                                <p:cTn id="29" presetID="54" presetClass="exit" presetSubtype="0" decel="100000" fill="hold" nodeType="withEffect">
                                  <p:stCondLst>
                                    <p:cond delay="0"/>
                                  </p:stCondLst>
                                  <p:childTnLst>
                                    <p:anim calcmode="lin" valueType="num">
                                      <p:cBhvr>
                                        <p:cTn id="30" dur="500"/>
                                        <p:tgtEl>
                                          <p:spTgt spid="3"/>
                                        </p:tgtEl>
                                        <p:attrNameLst>
                                          <p:attrName>ppt_w</p:attrName>
                                        </p:attrNameLst>
                                      </p:cBhvr>
                                      <p:tavLst>
                                        <p:tav tm="0">
                                          <p:val>
                                            <p:strVal val="ppt_w"/>
                                          </p:val>
                                        </p:tav>
                                        <p:tav tm="100000">
                                          <p:val>
                                            <p:strVal val="ppt_w*0.05"/>
                                          </p:val>
                                        </p:tav>
                                      </p:tavLst>
                                    </p:anim>
                                    <p:anim calcmode="lin" valueType="num">
                                      <p:cBhvr>
                                        <p:cTn id="31" dur="500"/>
                                        <p:tgtEl>
                                          <p:spTgt spid="3"/>
                                        </p:tgtEl>
                                        <p:attrNameLst>
                                          <p:attrName>ppt_h</p:attrName>
                                        </p:attrNameLst>
                                      </p:cBhvr>
                                      <p:tavLst>
                                        <p:tav tm="0">
                                          <p:val>
                                            <p:strVal val="ppt_h"/>
                                          </p:val>
                                        </p:tav>
                                        <p:tav tm="100000">
                                          <p:val>
                                            <p:strVal val="ppt_h"/>
                                          </p:val>
                                        </p:tav>
                                      </p:tavLst>
                                    </p:anim>
                                    <p:anim calcmode="lin" valueType="num">
                                      <p:cBhvr>
                                        <p:cTn id="32" dur="500"/>
                                        <p:tgtEl>
                                          <p:spTgt spid="3"/>
                                        </p:tgtEl>
                                        <p:attrNameLst>
                                          <p:attrName>ppt_x</p:attrName>
                                        </p:attrNameLst>
                                      </p:cBhvr>
                                      <p:tavLst>
                                        <p:tav tm="0">
                                          <p:val>
                                            <p:strVal val="ppt_x"/>
                                          </p:val>
                                        </p:tav>
                                        <p:tav tm="100000">
                                          <p:val>
                                            <p:strVal val="ppt_x-.2"/>
                                          </p:val>
                                        </p:tav>
                                      </p:tavLst>
                                    </p:anim>
                                    <p:anim calcmode="lin" valueType="num">
                                      <p:cBhvr>
                                        <p:cTn id="33" dur="500"/>
                                        <p:tgtEl>
                                          <p:spTgt spid="3"/>
                                        </p:tgtEl>
                                        <p:attrNameLst>
                                          <p:attrName>ppt_y</p:attrName>
                                        </p:attrNameLst>
                                      </p:cBhvr>
                                      <p:tavLst>
                                        <p:tav tm="0">
                                          <p:val>
                                            <p:strVal val="ppt_y"/>
                                          </p:val>
                                        </p:tav>
                                        <p:tav tm="100000">
                                          <p:val>
                                            <p:strVal val="ppt_y"/>
                                          </p:val>
                                        </p:tav>
                                      </p:tavLst>
                                    </p:anim>
                                    <p:animEffect transition="out" filter="fade">
                                      <p:cBhvr>
                                        <p:cTn id="34" dur="500"/>
                                        <p:tgtEl>
                                          <p:spTgt spid="3"/>
                                        </p:tgtEl>
                                      </p:cBhvr>
                                    </p:animEffect>
                                    <p:set>
                                      <p:cBhvr>
                                        <p:cTn id="35"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8" name="Picture 6" descr="115_153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576388"/>
            <a:ext cx="4191000" cy="3148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8659" name="Rectangle 8"/>
          <p:cNvSpPr>
            <a:spLocks noChangeArrowheads="1"/>
          </p:cNvSpPr>
          <p:nvPr/>
        </p:nvSpPr>
        <p:spPr bwMode="auto">
          <a:xfrm>
            <a:off x="5029200" y="1576388"/>
            <a:ext cx="3733800" cy="3124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grpSp>
        <p:nvGrpSpPr>
          <p:cNvPr id="2" name="Group 205"/>
          <p:cNvGrpSpPr>
            <a:grpSpLocks/>
          </p:cNvGrpSpPr>
          <p:nvPr/>
        </p:nvGrpSpPr>
        <p:grpSpPr bwMode="auto">
          <a:xfrm>
            <a:off x="255588" y="1438275"/>
            <a:ext cx="4543425" cy="3098800"/>
            <a:chOff x="161" y="201"/>
            <a:chExt cx="2862" cy="1952"/>
          </a:xfrm>
        </p:grpSpPr>
        <p:sp>
          <p:nvSpPr>
            <p:cNvPr id="198728" name="Oval 137"/>
            <p:cNvSpPr>
              <a:spLocks noChangeArrowheads="1"/>
            </p:cNvSpPr>
            <p:nvPr/>
          </p:nvSpPr>
          <p:spPr bwMode="auto">
            <a:xfrm rot="613854">
              <a:off x="2242" y="1035"/>
              <a:ext cx="336" cy="288"/>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8729" name="Oval 138"/>
            <p:cNvSpPr>
              <a:spLocks noChangeArrowheads="1"/>
            </p:cNvSpPr>
            <p:nvPr/>
          </p:nvSpPr>
          <p:spPr bwMode="auto">
            <a:xfrm rot="613854">
              <a:off x="1125" y="547"/>
              <a:ext cx="912" cy="576"/>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8730" name="Oval 139"/>
            <p:cNvSpPr>
              <a:spLocks noChangeArrowheads="1"/>
            </p:cNvSpPr>
            <p:nvPr/>
          </p:nvSpPr>
          <p:spPr bwMode="auto">
            <a:xfrm rot="613854">
              <a:off x="1059" y="837"/>
              <a:ext cx="336" cy="431"/>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8731" name="Oval 140"/>
            <p:cNvSpPr>
              <a:spLocks noChangeArrowheads="1"/>
            </p:cNvSpPr>
            <p:nvPr/>
          </p:nvSpPr>
          <p:spPr bwMode="auto">
            <a:xfrm rot="613854">
              <a:off x="980" y="787"/>
              <a:ext cx="576" cy="576"/>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8732" name="Oval 141"/>
            <p:cNvSpPr>
              <a:spLocks noChangeArrowheads="1"/>
            </p:cNvSpPr>
            <p:nvPr/>
          </p:nvSpPr>
          <p:spPr bwMode="auto">
            <a:xfrm rot="805019">
              <a:off x="1732" y="741"/>
              <a:ext cx="336" cy="956"/>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8733" name="Oval 142"/>
            <p:cNvSpPr>
              <a:spLocks noChangeArrowheads="1"/>
            </p:cNvSpPr>
            <p:nvPr/>
          </p:nvSpPr>
          <p:spPr bwMode="auto">
            <a:xfrm rot="613854">
              <a:off x="161" y="713"/>
              <a:ext cx="1078" cy="411"/>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8734" name="Oval 144"/>
            <p:cNvSpPr>
              <a:spLocks noChangeArrowheads="1"/>
            </p:cNvSpPr>
            <p:nvPr/>
          </p:nvSpPr>
          <p:spPr bwMode="auto">
            <a:xfrm rot="613854">
              <a:off x="2594" y="1413"/>
              <a:ext cx="398" cy="208"/>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8735" name="Oval 145"/>
            <p:cNvSpPr>
              <a:spLocks noChangeArrowheads="1"/>
            </p:cNvSpPr>
            <p:nvPr/>
          </p:nvSpPr>
          <p:spPr bwMode="auto">
            <a:xfrm rot="613854">
              <a:off x="335" y="201"/>
              <a:ext cx="2688" cy="1952"/>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8736" name="Oval 143"/>
            <p:cNvSpPr>
              <a:spLocks noChangeArrowheads="1"/>
            </p:cNvSpPr>
            <p:nvPr/>
          </p:nvSpPr>
          <p:spPr bwMode="auto">
            <a:xfrm rot="613854">
              <a:off x="913" y="1761"/>
              <a:ext cx="2097" cy="355"/>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grpSp>
      <p:grpSp>
        <p:nvGrpSpPr>
          <p:cNvPr id="3" name="Group 155"/>
          <p:cNvGrpSpPr>
            <a:grpSpLocks/>
          </p:cNvGrpSpPr>
          <p:nvPr/>
        </p:nvGrpSpPr>
        <p:grpSpPr bwMode="auto">
          <a:xfrm>
            <a:off x="6469063" y="1804988"/>
            <a:ext cx="1706562" cy="2151062"/>
            <a:chOff x="4075" y="432"/>
            <a:chExt cx="1075" cy="1355"/>
          </a:xfrm>
        </p:grpSpPr>
        <p:sp>
          <p:nvSpPr>
            <p:cNvPr id="198719" name="Oval 41"/>
            <p:cNvSpPr>
              <a:spLocks noChangeArrowheads="1"/>
            </p:cNvSpPr>
            <p:nvPr/>
          </p:nvSpPr>
          <p:spPr bwMode="auto">
            <a:xfrm>
              <a:off x="4761" y="176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8720" name="Oval 66"/>
            <p:cNvSpPr>
              <a:spLocks noChangeArrowheads="1"/>
            </p:cNvSpPr>
            <p:nvPr/>
          </p:nvSpPr>
          <p:spPr bwMode="auto">
            <a:xfrm>
              <a:off x="4533" y="1437"/>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8721" name="Oval 76"/>
            <p:cNvSpPr>
              <a:spLocks noChangeArrowheads="1"/>
            </p:cNvSpPr>
            <p:nvPr/>
          </p:nvSpPr>
          <p:spPr bwMode="auto">
            <a:xfrm>
              <a:off x="4693" y="806"/>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8722" name="Oval 77"/>
            <p:cNvSpPr>
              <a:spLocks noChangeArrowheads="1"/>
            </p:cNvSpPr>
            <p:nvPr/>
          </p:nvSpPr>
          <p:spPr bwMode="auto">
            <a:xfrm>
              <a:off x="4555" y="689"/>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8723" name="Oval 81"/>
            <p:cNvSpPr>
              <a:spLocks noChangeArrowheads="1"/>
            </p:cNvSpPr>
            <p:nvPr/>
          </p:nvSpPr>
          <p:spPr bwMode="auto">
            <a:xfrm>
              <a:off x="5127" y="106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8724" name="Oval 116"/>
            <p:cNvSpPr>
              <a:spLocks noChangeArrowheads="1"/>
            </p:cNvSpPr>
            <p:nvPr/>
          </p:nvSpPr>
          <p:spPr bwMode="auto">
            <a:xfrm>
              <a:off x="4304" y="108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8725" name="Oval 124"/>
            <p:cNvSpPr>
              <a:spLocks noChangeArrowheads="1"/>
            </p:cNvSpPr>
            <p:nvPr/>
          </p:nvSpPr>
          <p:spPr bwMode="auto">
            <a:xfrm>
              <a:off x="4075" y="127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8726" name="Oval 132"/>
            <p:cNvSpPr>
              <a:spLocks noChangeArrowheads="1"/>
            </p:cNvSpPr>
            <p:nvPr/>
          </p:nvSpPr>
          <p:spPr bwMode="auto">
            <a:xfrm>
              <a:off x="4578" y="432"/>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8727" name="Oval 133"/>
            <p:cNvSpPr>
              <a:spLocks noChangeArrowheads="1"/>
            </p:cNvSpPr>
            <p:nvPr/>
          </p:nvSpPr>
          <p:spPr bwMode="auto">
            <a:xfrm>
              <a:off x="4464" y="572"/>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grpSp>
      <p:grpSp>
        <p:nvGrpSpPr>
          <p:cNvPr id="4" name="Group 207"/>
          <p:cNvGrpSpPr>
            <a:grpSpLocks/>
          </p:cNvGrpSpPr>
          <p:nvPr/>
        </p:nvGrpSpPr>
        <p:grpSpPr bwMode="auto">
          <a:xfrm>
            <a:off x="1066800" y="1808163"/>
            <a:ext cx="7070725" cy="2435225"/>
            <a:chOff x="672" y="434"/>
            <a:chExt cx="4454" cy="1534"/>
          </a:xfrm>
        </p:grpSpPr>
        <p:sp>
          <p:nvSpPr>
            <p:cNvPr id="198710" name="Line 21"/>
            <p:cNvSpPr>
              <a:spLocks noChangeShapeType="1"/>
            </p:cNvSpPr>
            <p:nvPr/>
          </p:nvSpPr>
          <p:spPr bwMode="auto">
            <a:xfrm flipV="1">
              <a:off x="1920" y="1776"/>
              <a:ext cx="2832" cy="192"/>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98711" name="Line 147"/>
            <p:cNvSpPr>
              <a:spLocks noChangeShapeType="1"/>
            </p:cNvSpPr>
            <p:nvPr/>
          </p:nvSpPr>
          <p:spPr bwMode="auto">
            <a:xfrm flipV="1">
              <a:off x="2784" y="1447"/>
              <a:ext cx="1743" cy="89"/>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98712" name="Line 148"/>
            <p:cNvSpPr>
              <a:spLocks noChangeShapeType="1"/>
            </p:cNvSpPr>
            <p:nvPr/>
          </p:nvSpPr>
          <p:spPr bwMode="auto">
            <a:xfrm>
              <a:off x="2400" y="1152"/>
              <a:ext cx="1680" cy="144"/>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98713" name="Line 149"/>
            <p:cNvSpPr>
              <a:spLocks noChangeShapeType="1"/>
            </p:cNvSpPr>
            <p:nvPr/>
          </p:nvSpPr>
          <p:spPr bwMode="auto">
            <a:xfrm flipV="1">
              <a:off x="1920" y="1104"/>
              <a:ext cx="2388" cy="96"/>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98714" name="Line 150"/>
            <p:cNvSpPr>
              <a:spLocks noChangeShapeType="1"/>
            </p:cNvSpPr>
            <p:nvPr/>
          </p:nvSpPr>
          <p:spPr bwMode="auto">
            <a:xfrm flipV="1">
              <a:off x="1584" y="590"/>
              <a:ext cx="2878" cy="226"/>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98715" name="Line 151"/>
            <p:cNvSpPr>
              <a:spLocks noChangeShapeType="1"/>
            </p:cNvSpPr>
            <p:nvPr/>
          </p:nvSpPr>
          <p:spPr bwMode="auto">
            <a:xfrm flipV="1">
              <a:off x="1248" y="700"/>
              <a:ext cx="3309" cy="356"/>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98716" name="Line 152"/>
            <p:cNvSpPr>
              <a:spLocks noChangeShapeType="1"/>
            </p:cNvSpPr>
            <p:nvPr/>
          </p:nvSpPr>
          <p:spPr bwMode="auto">
            <a:xfrm flipV="1">
              <a:off x="1296" y="821"/>
              <a:ext cx="3396" cy="283"/>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98717" name="Line 153"/>
            <p:cNvSpPr>
              <a:spLocks noChangeShapeType="1"/>
            </p:cNvSpPr>
            <p:nvPr/>
          </p:nvSpPr>
          <p:spPr bwMode="auto">
            <a:xfrm flipV="1">
              <a:off x="672" y="434"/>
              <a:ext cx="3929" cy="478"/>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98718" name="Line 154"/>
            <p:cNvSpPr>
              <a:spLocks noChangeShapeType="1"/>
            </p:cNvSpPr>
            <p:nvPr/>
          </p:nvSpPr>
          <p:spPr bwMode="auto">
            <a:xfrm flipV="1">
              <a:off x="1632" y="1080"/>
              <a:ext cx="3494" cy="72"/>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grpSp>
      <p:grpSp>
        <p:nvGrpSpPr>
          <p:cNvPr id="198663" name="Group 157"/>
          <p:cNvGrpSpPr>
            <a:grpSpLocks/>
          </p:cNvGrpSpPr>
          <p:nvPr/>
        </p:nvGrpSpPr>
        <p:grpSpPr bwMode="auto">
          <a:xfrm>
            <a:off x="5562600" y="1916113"/>
            <a:ext cx="3011488" cy="2713037"/>
            <a:chOff x="3504" y="502"/>
            <a:chExt cx="1897" cy="1709"/>
          </a:xfrm>
        </p:grpSpPr>
        <p:grpSp>
          <p:nvGrpSpPr>
            <p:cNvPr id="198664" name="Group 158"/>
            <p:cNvGrpSpPr>
              <a:grpSpLocks/>
            </p:cNvGrpSpPr>
            <p:nvPr/>
          </p:nvGrpSpPr>
          <p:grpSpPr bwMode="auto">
            <a:xfrm>
              <a:off x="3550" y="502"/>
              <a:ext cx="1463" cy="1613"/>
              <a:chOff x="3550" y="502"/>
              <a:chExt cx="1463" cy="1613"/>
            </a:xfrm>
          </p:grpSpPr>
          <p:sp>
            <p:nvSpPr>
              <p:cNvPr id="198695" name="Oval 159"/>
              <p:cNvSpPr>
                <a:spLocks noChangeArrowheads="1"/>
              </p:cNvSpPr>
              <p:nvPr/>
            </p:nvSpPr>
            <p:spPr bwMode="auto">
              <a:xfrm>
                <a:off x="4235" y="1904"/>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8696" name="Oval 160"/>
              <p:cNvSpPr>
                <a:spLocks noChangeArrowheads="1"/>
              </p:cNvSpPr>
              <p:nvPr/>
            </p:nvSpPr>
            <p:spPr bwMode="auto">
              <a:xfrm>
                <a:off x="4304" y="1928"/>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8697" name="Oval 161"/>
              <p:cNvSpPr>
                <a:spLocks noChangeArrowheads="1"/>
              </p:cNvSpPr>
              <p:nvPr/>
            </p:nvSpPr>
            <p:spPr bwMode="auto">
              <a:xfrm>
                <a:off x="4441" y="174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8698" name="Oval 162"/>
              <p:cNvSpPr>
                <a:spLocks noChangeArrowheads="1"/>
              </p:cNvSpPr>
              <p:nvPr/>
            </p:nvSpPr>
            <p:spPr bwMode="auto">
              <a:xfrm>
                <a:off x="4258" y="136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8699" name="Oval 163"/>
              <p:cNvSpPr>
                <a:spLocks noChangeArrowheads="1"/>
              </p:cNvSpPr>
              <p:nvPr/>
            </p:nvSpPr>
            <p:spPr bwMode="auto">
              <a:xfrm>
                <a:off x="3870" y="115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8700" name="Oval 164"/>
              <p:cNvSpPr>
                <a:spLocks noChangeArrowheads="1"/>
              </p:cNvSpPr>
              <p:nvPr/>
            </p:nvSpPr>
            <p:spPr bwMode="auto">
              <a:xfrm>
                <a:off x="3573" y="712"/>
                <a:ext cx="22"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8701" name="Oval 165"/>
              <p:cNvSpPr>
                <a:spLocks noChangeArrowheads="1"/>
              </p:cNvSpPr>
              <p:nvPr/>
            </p:nvSpPr>
            <p:spPr bwMode="auto">
              <a:xfrm>
                <a:off x="4738" y="89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8702" name="Oval 166"/>
              <p:cNvSpPr>
                <a:spLocks noChangeArrowheads="1"/>
              </p:cNvSpPr>
              <p:nvPr/>
            </p:nvSpPr>
            <p:spPr bwMode="auto">
              <a:xfrm>
                <a:off x="4921" y="99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8703" name="Oval 167"/>
              <p:cNvSpPr>
                <a:spLocks noChangeArrowheads="1"/>
              </p:cNvSpPr>
              <p:nvPr/>
            </p:nvSpPr>
            <p:spPr bwMode="auto">
              <a:xfrm>
                <a:off x="4441" y="157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8704" name="Oval 168"/>
              <p:cNvSpPr>
                <a:spLocks noChangeArrowheads="1"/>
              </p:cNvSpPr>
              <p:nvPr/>
            </p:nvSpPr>
            <p:spPr bwMode="auto">
              <a:xfrm>
                <a:off x="4510" y="157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8705" name="Oval 169"/>
              <p:cNvSpPr>
                <a:spLocks noChangeArrowheads="1"/>
              </p:cNvSpPr>
              <p:nvPr/>
            </p:nvSpPr>
            <p:spPr bwMode="auto">
              <a:xfrm>
                <a:off x="4190" y="2091"/>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8706" name="Oval 170"/>
              <p:cNvSpPr>
                <a:spLocks noChangeArrowheads="1"/>
              </p:cNvSpPr>
              <p:nvPr/>
            </p:nvSpPr>
            <p:spPr bwMode="auto">
              <a:xfrm>
                <a:off x="4990" y="183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8707" name="Oval 171"/>
              <p:cNvSpPr>
                <a:spLocks noChangeArrowheads="1"/>
              </p:cNvSpPr>
              <p:nvPr/>
            </p:nvSpPr>
            <p:spPr bwMode="auto">
              <a:xfrm>
                <a:off x="4327" y="136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8708" name="Oval 172"/>
              <p:cNvSpPr>
                <a:spLocks noChangeArrowheads="1"/>
              </p:cNvSpPr>
              <p:nvPr/>
            </p:nvSpPr>
            <p:spPr bwMode="auto">
              <a:xfrm>
                <a:off x="4007" y="139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8709" name="Oval 173"/>
              <p:cNvSpPr>
                <a:spLocks noChangeArrowheads="1"/>
              </p:cNvSpPr>
              <p:nvPr/>
            </p:nvSpPr>
            <p:spPr bwMode="auto">
              <a:xfrm>
                <a:off x="3550" y="502"/>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grpSp>
        <p:grpSp>
          <p:nvGrpSpPr>
            <p:cNvPr id="198665" name="Group 174"/>
            <p:cNvGrpSpPr>
              <a:grpSpLocks/>
            </p:cNvGrpSpPr>
            <p:nvPr/>
          </p:nvGrpSpPr>
          <p:grpSpPr bwMode="auto">
            <a:xfrm>
              <a:off x="3504" y="528"/>
              <a:ext cx="1897" cy="1683"/>
              <a:chOff x="3504" y="525"/>
              <a:chExt cx="1897" cy="1683"/>
            </a:xfrm>
          </p:grpSpPr>
          <p:sp>
            <p:nvSpPr>
              <p:cNvPr id="198666" name="Oval 175"/>
              <p:cNvSpPr>
                <a:spLocks noChangeArrowheads="1"/>
              </p:cNvSpPr>
              <p:nvPr/>
            </p:nvSpPr>
            <p:spPr bwMode="auto">
              <a:xfrm>
                <a:off x="3870" y="125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8667" name="Oval 176"/>
              <p:cNvSpPr>
                <a:spLocks noChangeArrowheads="1"/>
              </p:cNvSpPr>
              <p:nvPr/>
            </p:nvSpPr>
            <p:spPr bwMode="auto">
              <a:xfrm>
                <a:off x="3915" y="120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8668" name="Oval 177"/>
              <p:cNvSpPr>
                <a:spLocks noChangeArrowheads="1"/>
              </p:cNvSpPr>
              <p:nvPr/>
            </p:nvSpPr>
            <p:spPr bwMode="auto">
              <a:xfrm>
                <a:off x="4167" y="195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8669" name="Oval 178"/>
              <p:cNvSpPr>
                <a:spLocks noChangeArrowheads="1"/>
              </p:cNvSpPr>
              <p:nvPr/>
            </p:nvSpPr>
            <p:spPr bwMode="auto">
              <a:xfrm>
                <a:off x="4281" y="1787"/>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8670" name="Oval 179"/>
              <p:cNvSpPr>
                <a:spLocks noChangeArrowheads="1"/>
              </p:cNvSpPr>
              <p:nvPr/>
            </p:nvSpPr>
            <p:spPr bwMode="auto">
              <a:xfrm>
                <a:off x="4304" y="2068"/>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8671" name="Oval 180"/>
              <p:cNvSpPr>
                <a:spLocks noChangeArrowheads="1"/>
              </p:cNvSpPr>
              <p:nvPr/>
            </p:nvSpPr>
            <p:spPr bwMode="auto">
              <a:xfrm>
                <a:off x="4075" y="2044"/>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8672" name="Oval 181"/>
              <p:cNvSpPr>
                <a:spLocks noChangeArrowheads="1"/>
              </p:cNvSpPr>
              <p:nvPr/>
            </p:nvSpPr>
            <p:spPr bwMode="auto">
              <a:xfrm>
                <a:off x="4235" y="155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8673" name="Oval 182"/>
              <p:cNvSpPr>
                <a:spLocks noChangeArrowheads="1"/>
              </p:cNvSpPr>
              <p:nvPr/>
            </p:nvSpPr>
            <p:spPr bwMode="auto">
              <a:xfrm>
                <a:off x="4647" y="167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8674" name="Oval 183"/>
              <p:cNvSpPr>
                <a:spLocks noChangeArrowheads="1"/>
              </p:cNvSpPr>
              <p:nvPr/>
            </p:nvSpPr>
            <p:spPr bwMode="auto">
              <a:xfrm>
                <a:off x="4944" y="1647"/>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8675" name="Oval 184"/>
              <p:cNvSpPr>
                <a:spLocks noChangeArrowheads="1"/>
              </p:cNvSpPr>
              <p:nvPr/>
            </p:nvSpPr>
            <p:spPr bwMode="auto">
              <a:xfrm>
                <a:off x="4350" y="1460"/>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8676" name="Oval 185"/>
              <p:cNvSpPr>
                <a:spLocks noChangeArrowheads="1"/>
              </p:cNvSpPr>
              <p:nvPr/>
            </p:nvSpPr>
            <p:spPr bwMode="auto">
              <a:xfrm>
                <a:off x="3824" y="132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8677" name="Oval 186"/>
              <p:cNvSpPr>
                <a:spLocks noChangeArrowheads="1"/>
              </p:cNvSpPr>
              <p:nvPr/>
            </p:nvSpPr>
            <p:spPr bwMode="auto">
              <a:xfrm>
                <a:off x="4007" y="111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8678" name="Oval 187"/>
              <p:cNvSpPr>
                <a:spLocks noChangeArrowheads="1"/>
              </p:cNvSpPr>
              <p:nvPr/>
            </p:nvSpPr>
            <p:spPr bwMode="auto">
              <a:xfrm>
                <a:off x="4030" y="89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8679" name="Oval 188"/>
              <p:cNvSpPr>
                <a:spLocks noChangeArrowheads="1"/>
              </p:cNvSpPr>
              <p:nvPr/>
            </p:nvSpPr>
            <p:spPr bwMode="auto">
              <a:xfrm>
                <a:off x="4258" y="127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8680" name="Oval 189"/>
              <p:cNvSpPr>
                <a:spLocks noChangeArrowheads="1"/>
              </p:cNvSpPr>
              <p:nvPr/>
            </p:nvSpPr>
            <p:spPr bwMode="auto">
              <a:xfrm>
                <a:off x="4624" y="122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8681" name="Oval 190"/>
              <p:cNvSpPr>
                <a:spLocks noChangeArrowheads="1"/>
              </p:cNvSpPr>
              <p:nvPr/>
            </p:nvSpPr>
            <p:spPr bwMode="auto">
              <a:xfrm>
                <a:off x="4578" y="92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8682" name="Oval 191"/>
              <p:cNvSpPr>
                <a:spLocks noChangeArrowheads="1"/>
              </p:cNvSpPr>
              <p:nvPr/>
            </p:nvSpPr>
            <p:spPr bwMode="auto">
              <a:xfrm>
                <a:off x="3710" y="525"/>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8683" name="Oval 192"/>
              <p:cNvSpPr>
                <a:spLocks noChangeArrowheads="1"/>
              </p:cNvSpPr>
              <p:nvPr/>
            </p:nvSpPr>
            <p:spPr bwMode="auto">
              <a:xfrm>
                <a:off x="4670" y="666"/>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8684" name="Oval 193"/>
              <p:cNvSpPr>
                <a:spLocks noChangeArrowheads="1"/>
              </p:cNvSpPr>
              <p:nvPr/>
            </p:nvSpPr>
            <p:spPr bwMode="auto">
              <a:xfrm>
                <a:off x="4578" y="572"/>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8685" name="Oval 194"/>
              <p:cNvSpPr>
                <a:spLocks noChangeArrowheads="1"/>
              </p:cNvSpPr>
              <p:nvPr/>
            </p:nvSpPr>
            <p:spPr bwMode="auto">
              <a:xfrm>
                <a:off x="5104" y="85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8686" name="Oval 195"/>
              <p:cNvSpPr>
                <a:spLocks noChangeArrowheads="1"/>
              </p:cNvSpPr>
              <p:nvPr/>
            </p:nvSpPr>
            <p:spPr bwMode="auto">
              <a:xfrm>
                <a:off x="5081" y="113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8687" name="Oval 196"/>
              <p:cNvSpPr>
                <a:spLocks noChangeArrowheads="1"/>
              </p:cNvSpPr>
              <p:nvPr/>
            </p:nvSpPr>
            <p:spPr bwMode="auto">
              <a:xfrm>
                <a:off x="5378" y="120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8688" name="Oval 197"/>
              <p:cNvSpPr>
                <a:spLocks noChangeArrowheads="1"/>
              </p:cNvSpPr>
              <p:nvPr/>
            </p:nvSpPr>
            <p:spPr bwMode="auto">
              <a:xfrm>
                <a:off x="5333" y="946"/>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8689" name="Oval 198"/>
              <p:cNvSpPr>
                <a:spLocks noChangeArrowheads="1"/>
              </p:cNvSpPr>
              <p:nvPr/>
            </p:nvSpPr>
            <p:spPr bwMode="auto">
              <a:xfrm>
                <a:off x="4258" y="2185"/>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8690" name="Oval 199"/>
              <p:cNvSpPr>
                <a:spLocks noChangeArrowheads="1"/>
              </p:cNvSpPr>
              <p:nvPr/>
            </p:nvSpPr>
            <p:spPr bwMode="auto">
              <a:xfrm>
                <a:off x="4030" y="75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8691" name="Oval 200"/>
              <p:cNvSpPr>
                <a:spLocks noChangeArrowheads="1"/>
              </p:cNvSpPr>
              <p:nvPr/>
            </p:nvSpPr>
            <p:spPr bwMode="auto">
              <a:xfrm>
                <a:off x="3504" y="596"/>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8692" name="Oval 201"/>
              <p:cNvSpPr>
                <a:spLocks noChangeArrowheads="1"/>
              </p:cNvSpPr>
              <p:nvPr/>
            </p:nvSpPr>
            <p:spPr bwMode="auto">
              <a:xfrm>
                <a:off x="4533" y="1320"/>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8693" name="Oval 202"/>
              <p:cNvSpPr>
                <a:spLocks noChangeArrowheads="1"/>
              </p:cNvSpPr>
              <p:nvPr/>
            </p:nvSpPr>
            <p:spPr bwMode="auto">
              <a:xfrm>
                <a:off x="4533" y="1086"/>
                <a:ext cx="22"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8694" name="Oval 203"/>
              <p:cNvSpPr>
                <a:spLocks noChangeArrowheads="1"/>
              </p:cNvSpPr>
              <p:nvPr/>
            </p:nvSpPr>
            <p:spPr bwMode="auto">
              <a:xfrm>
                <a:off x="4578" y="115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grpSp>
      </p:grpSp>
      <p:sp>
        <p:nvSpPr>
          <p:cNvPr id="81" name="TextBox 80">
            <a:extLst>
              <a:ext uri="{FF2B5EF4-FFF2-40B4-BE49-F238E27FC236}">
                <a16:creationId xmlns:a16="http://schemas.microsoft.com/office/drawing/2014/main" id="{D9E01BC0-A68C-4A8C-ACBF-4929E113248A}"/>
              </a:ext>
            </a:extLst>
          </p:cNvPr>
          <p:cNvSpPr txBox="1"/>
          <p:nvPr/>
        </p:nvSpPr>
        <p:spPr>
          <a:xfrm>
            <a:off x="76200" y="76200"/>
            <a:ext cx="3200400" cy="369332"/>
          </a:xfrm>
          <a:prstGeom prst="rect">
            <a:avLst/>
          </a:prstGeom>
          <a:noFill/>
        </p:spPr>
        <p:txBody>
          <a:bodyPr wrap="square" rtlCol="0">
            <a:spAutoFit/>
          </a:bodyPr>
          <a:lstStyle/>
          <a:p>
            <a:r>
              <a:rPr lang="en-US" dirty="0"/>
              <a:t>Training the vocabulary tree</a:t>
            </a:r>
          </a:p>
        </p:txBody>
      </p:sp>
    </p:spTree>
    <p:extLst>
      <p:ext uri="{BB962C8B-B14F-4D97-AF65-F5344CB8AC3E}">
        <p14:creationId xmlns:p14="http://schemas.microsoft.com/office/powerpoint/2010/main" val="350751994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7" presetClass="entr" presetSubtype="0" fill="hold" nodeType="afterEffect">
                                  <p:stCondLst>
                                    <p:cond delay="0"/>
                                  </p:stCondLst>
                                  <p:childTnLst>
                                    <p:set>
                                      <p:cBhvr>
                                        <p:cTn id="6" dur="1" fill="hold">
                                          <p:stCondLst>
                                            <p:cond delay="0"/>
                                          </p:stCondLst>
                                        </p:cTn>
                                        <p:tgtEl>
                                          <p:spTgt spid="33798"/>
                                        </p:tgtEl>
                                        <p:attrNameLst>
                                          <p:attrName>style.visibility</p:attrName>
                                        </p:attrNameLst>
                                      </p:cBhvr>
                                      <p:to>
                                        <p:strVal val="visible"/>
                                      </p:to>
                                    </p:set>
                                    <p:animEffect transition="in" filter="fade">
                                      <p:cBhvr>
                                        <p:cTn id="7" dur="1000"/>
                                        <p:tgtEl>
                                          <p:spTgt spid="33798"/>
                                        </p:tgtEl>
                                      </p:cBhvr>
                                    </p:animEffect>
                                    <p:anim calcmode="lin" valueType="num">
                                      <p:cBhvr>
                                        <p:cTn id="8" dur="1000" fill="hold"/>
                                        <p:tgtEl>
                                          <p:spTgt spid="33798"/>
                                        </p:tgtEl>
                                        <p:attrNameLst>
                                          <p:attrName>ppt_x</p:attrName>
                                        </p:attrNameLst>
                                      </p:cBhvr>
                                      <p:tavLst>
                                        <p:tav tm="0">
                                          <p:val>
                                            <p:strVal val="#ppt_x"/>
                                          </p:val>
                                        </p:tav>
                                        <p:tav tm="100000">
                                          <p:val>
                                            <p:strVal val="#ppt_x"/>
                                          </p:val>
                                        </p:tav>
                                      </p:tavLst>
                                    </p:anim>
                                    <p:anim calcmode="lin" valueType="num">
                                      <p:cBhvr>
                                        <p:cTn id="9" dur="1000" fill="hold"/>
                                        <p:tgtEl>
                                          <p:spTgt spid="33798"/>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10"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2000"/>
                                        <p:tgtEl>
                                          <p:spTgt spid="2"/>
                                        </p:tgtEl>
                                      </p:cBhvr>
                                    </p:animEffect>
                                  </p:childTnLst>
                                </p:cTn>
                              </p:par>
                            </p:childTnLst>
                          </p:cTn>
                        </p:par>
                        <p:par>
                          <p:cTn id="14" fill="hold" nodeType="afterGroup">
                            <p:stCondLst>
                              <p:cond delay="3000"/>
                            </p:stCondLst>
                            <p:childTnLst>
                              <p:par>
                                <p:cTn id="15" presetID="22" presetClass="entr" presetSubtype="8"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subTnLst>
                                    <p:set>
                                      <p:cBhvr override="childStyle">
                                        <p:cTn dur="1" fill="hold" display="0" masterRel="sameClick" afterEffect="1">
                                          <p:stCondLst>
                                            <p:cond evt="end" delay="0">
                                              <p:tn val="15"/>
                                            </p:cond>
                                          </p:stCondLst>
                                        </p:cTn>
                                        <p:tgtEl>
                                          <p:spTgt spid="4"/>
                                        </p:tgtEl>
                                        <p:attrNameLst>
                                          <p:attrName>style.visibility</p:attrName>
                                        </p:attrNameLst>
                                      </p:cBhvr>
                                      <p:to>
                                        <p:strVal val="hidden"/>
                                      </p:to>
                                    </p:set>
                                  </p:subTnLst>
                                </p:cTn>
                              </p:par>
                            </p:childTnLst>
                          </p:cTn>
                        </p:par>
                        <p:par>
                          <p:cTn id="18" fill="hold" nodeType="afterGroup">
                            <p:stCondLst>
                              <p:cond delay="3500"/>
                            </p:stCondLst>
                            <p:childTnLst>
                              <p:par>
                                <p:cTn id="19" presetID="1" presetClass="entr" presetSubtype="0"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par>
                          <p:cTn id="21" fill="hold" nodeType="afterGroup">
                            <p:stCondLst>
                              <p:cond delay="3500"/>
                            </p:stCondLst>
                            <p:childTnLst>
                              <p:par>
                                <p:cTn id="22" presetID="54" presetClass="exit" presetSubtype="0" decel="100000" fill="hold" nodeType="afterEffect">
                                  <p:stCondLst>
                                    <p:cond delay="0"/>
                                  </p:stCondLst>
                                  <p:childTnLst>
                                    <p:anim calcmode="lin" valueType="num">
                                      <p:cBhvr>
                                        <p:cTn id="23" dur="500"/>
                                        <p:tgtEl>
                                          <p:spTgt spid="33798"/>
                                        </p:tgtEl>
                                        <p:attrNameLst>
                                          <p:attrName>ppt_w</p:attrName>
                                        </p:attrNameLst>
                                      </p:cBhvr>
                                      <p:tavLst>
                                        <p:tav tm="0">
                                          <p:val>
                                            <p:strVal val="ppt_w"/>
                                          </p:val>
                                        </p:tav>
                                        <p:tav tm="100000">
                                          <p:val>
                                            <p:strVal val="ppt_w*0.05"/>
                                          </p:val>
                                        </p:tav>
                                      </p:tavLst>
                                    </p:anim>
                                    <p:anim calcmode="lin" valueType="num">
                                      <p:cBhvr>
                                        <p:cTn id="24" dur="500"/>
                                        <p:tgtEl>
                                          <p:spTgt spid="33798"/>
                                        </p:tgtEl>
                                        <p:attrNameLst>
                                          <p:attrName>ppt_h</p:attrName>
                                        </p:attrNameLst>
                                      </p:cBhvr>
                                      <p:tavLst>
                                        <p:tav tm="0">
                                          <p:val>
                                            <p:strVal val="ppt_h"/>
                                          </p:val>
                                        </p:tav>
                                        <p:tav tm="100000">
                                          <p:val>
                                            <p:strVal val="ppt_h"/>
                                          </p:val>
                                        </p:tav>
                                      </p:tavLst>
                                    </p:anim>
                                    <p:anim calcmode="lin" valueType="num">
                                      <p:cBhvr>
                                        <p:cTn id="25" dur="500"/>
                                        <p:tgtEl>
                                          <p:spTgt spid="33798"/>
                                        </p:tgtEl>
                                        <p:attrNameLst>
                                          <p:attrName>ppt_x</p:attrName>
                                        </p:attrNameLst>
                                      </p:cBhvr>
                                      <p:tavLst>
                                        <p:tav tm="0">
                                          <p:val>
                                            <p:strVal val="ppt_x"/>
                                          </p:val>
                                        </p:tav>
                                        <p:tav tm="100000">
                                          <p:val>
                                            <p:strVal val="ppt_x-.2"/>
                                          </p:val>
                                        </p:tav>
                                      </p:tavLst>
                                    </p:anim>
                                    <p:anim calcmode="lin" valueType="num">
                                      <p:cBhvr>
                                        <p:cTn id="26" dur="500"/>
                                        <p:tgtEl>
                                          <p:spTgt spid="33798"/>
                                        </p:tgtEl>
                                        <p:attrNameLst>
                                          <p:attrName>ppt_y</p:attrName>
                                        </p:attrNameLst>
                                      </p:cBhvr>
                                      <p:tavLst>
                                        <p:tav tm="0">
                                          <p:val>
                                            <p:strVal val="ppt_y"/>
                                          </p:val>
                                        </p:tav>
                                        <p:tav tm="100000">
                                          <p:val>
                                            <p:strVal val="ppt_y"/>
                                          </p:val>
                                        </p:tav>
                                      </p:tavLst>
                                    </p:anim>
                                    <p:animEffect transition="out" filter="fade">
                                      <p:cBhvr>
                                        <p:cTn id="27" dur="500"/>
                                        <p:tgtEl>
                                          <p:spTgt spid="33798"/>
                                        </p:tgtEl>
                                      </p:cBhvr>
                                    </p:animEffect>
                                    <p:set>
                                      <p:cBhvr>
                                        <p:cTn id="28" dur="1" fill="hold">
                                          <p:stCondLst>
                                            <p:cond delay="499"/>
                                          </p:stCondLst>
                                        </p:cTn>
                                        <p:tgtEl>
                                          <p:spTgt spid="33798"/>
                                        </p:tgtEl>
                                        <p:attrNameLst>
                                          <p:attrName>style.visibility</p:attrName>
                                        </p:attrNameLst>
                                      </p:cBhvr>
                                      <p:to>
                                        <p:strVal val="hidden"/>
                                      </p:to>
                                    </p:set>
                                  </p:childTnLst>
                                </p:cTn>
                              </p:par>
                              <p:par>
                                <p:cTn id="29" presetID="54" presetClass="exit" presetSubtype="0" decel="100000" fill="hold" nodeType="withEffect">
                                  <p:stCondLst>
                                    <p:cond delay="0"/>
                                  </p:stCondLst>
                                  <p:childTnLst>
                                    <p:anim calcmode="lin" valueType="num">
                                      <p:cBhvr>
                                        <p:cTn id="30" dur="500"/>
                                        <p:tgtEl>
                                          <p:spTgt spid="2"/>
                                        </p:tgtEl>
                                        <p:attrNameLst>
                                          <p:attrName>ppt_w</p:attrName>
                                        </p:attrNameLst>
                                      </p:cBhvr>
                                      <p:tavLst>
                                        <p:tav tm="0">
                                          <p:val>
                                            <p:strVal val="ppt_w"/>
                                          </p:val>
                                        </p:tav>
                                        <p:tav tm="100000">
                                          <p:val>
                                            <p:strVal val="ppt_w*0.05"/>
                                          </p:val>
                                        </p:tav>
                                      </p:tavLst>
                                    </p:anim>
                                    <p:anim calcmode="lin" valueType="num">
                                      <p:cBhvr>
                                        <p:cTn id="31" dur="500"/>
                                        <p:tgtEl>
                                          <p:spTgt spid="2"/>
                                        </p:tgtEl>
                                        <p:attrNameLst>
                                          <p:attrName>ppt_h</p:attrName>
                                        </p:attrNameLst>
                                      </p:cBhvr>
                                      <p:tavLst>
                                        <p:tav tm="0">
                                          <p:val>
                                            <p:strVal val="ppt_h"/>
                                          </p:val>
                                        </p:tav>
                                        <p:tav tm="100000">
                                          <p:val>
                                            <p:strVal val="ppt_h"/>
                                          </p:val>
                                        </p:tav>
                                      </p:tavLst>
                                    </p:anim>
                                    <p:anim calcmode="lin" valueType="num">
                                      <p:cBhvr>
                                        <p:cTn id="32" dur="500"/>
                                        <p:tgtEl>
                                          <p:spTgt spid="2"/>
                                        </p:tgtEl>
                                        <p:attrNameLst>
                                          <p:attrName>ppt_x</p:attrName>
                                        </p:attrNameLst>
                                      </p:cBhvr>
                                      <p:tavLst>
                                        <p:tav tm="0">
                                          <p:val>
                                            <p:strVal val="ppt_x"/>
                                          </p:val>
                                        </p:tav>
                                        <p:tav tm="100000">
                                          <p:val>
                                            <p:strVal val="ppt_x-.2"/>
                                          </p:val>
                                        </p:tav>
                                      </p:tavLst>
                                    </p:anim>
                                    <p:anim calcmode="lin" valueType="num">
                                      <p:cBhvr>
                                        <p:cTn id="33" dur="500"/>
                                        <p:tgtEl>
                                          <p:spTgt spid="2"/>
                                        </p:tgtEl>
                                        <p:attrNameLst>
                                          <p:attrName>ppt_y</p:attrName>
                                        </p:attrNameLst>
                                      </p:cBhvr>
                                      <p:tavLst>
                                        <p:tav tm="0">
                                          <p:val>
                                            <p:strVal val="ppt_y"/>
                                          </p:val>
                                        </p:tav>
                                        <p:tav tm="100000">
                                          <p:val>
                                            <p:strVal val="ppt_y"/>
                                          </p:val>
                                        </p:tav>
                                      </p:tavLst>
                                    </p:anim>
                                    <p:animEffect transition="out" filter="fade">
                                      <p:cBhvr>
                                        <p:cTn id="34" dur="500"/>
                                        <p:tgtEl>
                                          <p:spTgt spid="2"/>
                                        </p:tgtEl>
                                      </p:cBhvr>
                                    </p:animEffect>
                                    <p:set>
                                      <p:cBhvr>
                                        <p:cTn id="35"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2" name="Picture 4" descr="115_153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577975"/>
            <a:ext cx="4191000" cy="314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9683" name="Rectangle 6"/>
          <p:cNvSpPr>
            <a:spLocks noChangeArrowheads="1"/>
          </p:cNvSpPr>
          <p:nvPr/>
        </p:nvSpPr>
        <p:spPr bwMode="auto">
          <a:xfrm>
            <a:off x="5029200" y="1577975"/>
            <a:ext cx="3733800" cy="3124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grpSp>
        <p:nvGrpSpPr>
          <p:cNvPr id="2" name="Group 166"/>
          <p:cNvGrpSpPr>
            <a:grpSpLocks/>
          </p:cNvGrpSpPr>
          <p:nvPr/>
        </p:nvGrpSpPr>
        <p:grpSpPr bwMode="auto">
          <a:xfrm>
            <a:off x="762000" y="1870075"/>
            <a:ext cx="3863975" cy="2670175"/>
            <a:chOff x="480" y="472"/>
            <a:chExt cx="2434" cy="1682"/>
          </a:xfrm>
        </p:grpSpPr>
        <p:sp>
          <p:nvSpPr>
            <p:cNvPr id="199783" name="Oval 123"/>
            <p:cNvSpPr>
              <a:spLocks noChangeArrowheads="1"/>
            </p:cNvSpPr>
            <p:nvPr/>
          </p:nvSpPr>
          <p:spPr bwMode="auto">
            <a:xfrm rot="613854">
              <a:off x="959" y="1444"/>
              <a:ext cx="384" cy="432"/>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9784" name="Oval 124"/>
            <p:cNvSpPr>
              <a:spLocks noChangeArrowheads="1"/>
            </p:cNvSpPr>
            <p:nvPr/>
          </p:nvSpPr>
          <p:spPr bwMode="auto">
            <a:xfrm rot="613854">
              <a:off x="814" y="575"/>
              <a:ext cx="384" cy="335"/>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9785" name="Oval 125"/>
            <p:cNvSpPr>
              <a:spLocks noChangeArrowheads="1"/>
            </p:cNvSpPr>
            <p:nvPr/>
          </p:nvSpPr>
          <p:spPr bwMode="auto">
            <a:xfrm>
              <a:off x="480" y="864"/>
              <a:ext cx="463" cy="816"/>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9786" name="Oval 126"/>
            <p:cNvSpPr>
              <a:spLocks noChangeArrowheads="1"/>
            </p:cNvSpPr>
            <p:nvPr/>
          </p:nvSpPr>
          <p:spPr bwMode="auto">
            <a:xfrm rot="-659712">
              <a:off x="714" y="1546"/>
              <a:ext cx="288" cy="240"/>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9787" name="Oval 127"/>
            <p:cNvSpPr>
              <a:spLocks noChangeArrowheads="1"/>
            </p:cNvSpPr>
            <p:nvPr/>
          </p:nvSpPr>
          <p:spPr bwMode="auto">
            <a:xfrm rot="-659712">
              <a:off x="964" y="815"/>
              <a:ext cx="384" cy="383"/>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9788" name="Oval 128"/>
            <p:cNvSpPr>
              <a:spLocks noChangeArrowheads="1"/>
            </p:cNvSpPr>
            <p:nvPr/>
          </p:nvSpPr>
          <p:spPr bwMode="auto">
            <a:xfrm rot="-659712">
              <a:off x="1160" y="662"/>
              <a:ext cx="472" cy="486"/>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9789" name="Oval 129"/>
            <p:cNvSpPr>
              <a:spLocks noChangeArrowheads="1"/>
            </p:cNvSpPr>
            <p:nvPr/>
          </p:nvSpPr>
          <p:spPr bwMode="auto">
            <a:xfrm rot="-659712">
              <a:off x="1571" y="992"/>
              <a:ext cx="384" cy="145"/>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9790" name="Oval 130"/>
            <p:cNvSpPr>
              <a:spLocks noChangeArrowheads="1"/>
            </p:cNvSpPr>
            <p:nvPr/>
          </p:nvSpPr>
          <p:spPr bwMode="auto">
            <a:xfrm rot="-323525">
              <a:off x="1932" y="1240"/>
              <a:ext cx="236" cy="192"/>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9791" name="Oval 131"/>
            <p:cNvSpPr>
              <a:spLocks noChangeArrowheads="1"/>
            </p:cNvSpPr>
            <p:nvPr/>
          </p:nvSpPr>
          <p:spPr bwMode="auto">
            <a:xfrm rot="-323525">
              <a:off x="1891" y="1465"/>
              <a:ext cx="236" cy="192"/>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9792" name="Oval 132"/>
            <p:cNvSpPr>
              <a:spLocks noChangeArrowheads="1"/>
            </p:cNvSpPr>
            <p:nvPr/>
          </p:nvSpPr>
          <p:spPr bwMode="auto">
            <a:xfrm rot="-323525">
              <a:off x="1942" y="1134"/>
              <a:ext cx="236" cy="192"/>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9793" name="Oval 133"/>
            <p:cNvSpPr>
              <a:spLocks noChangeArrowheads="1"/>
            </p:cNvSpPr>
            <p:nvPr/>
          </p:nvSpPr>
          <p:spPr bwMode="auto">
            <a:xfrm rot="613854">
              <a:off x="1001" y="1057"/>
              <a:ext cx="410" cy="489"/>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9794" name="Oval 134"/>
            <p:cNvSpPr>
              <a:spLocks noChangeArrowheads="1"/>
            </p:cNvSpPr>
            <p:nvPr/>
          </p:nvSpPr>
          <p:spPr bwMode="auto">
            <a:xfrm rot="-323525">
              <a:off x="1824" y="1677"/>
              <a:ext cx="236" cy="167"/>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9795" name="Oval 135"/>
            <p:cNvSpPr>
              <a:spLocks noChangeArrowheads="1"/>
            </p:cNvSpPr>
            <p:nvPr/>
          </p:nvSpPr>
          <p:spPr bwMode="auto">
            <a:xfrm rot="-323525">
              <a:off x="1879" y="813"/>
              <a:ext cx="236" cy="192"/>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9796" name="Oval 136"/>
            <p:cNvSpPr>
              <a:spLocks noChangeArrowheads="1"/>
            </p:cNvSpPr>
            <p:nvPr/>
          </p:nvSpPr>
          <p:spPr bwMode="auto">
            <a:xfrm rot="608847">
              <a:off x="1779" y="612"/>
              <a:ext cx="256" cy="192"/>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9797" name="Oval 137"/>
            <p:cNvSpPr>
              <a:spLocks noChangeArrowheads="1"/>
            </p:cNvSpPr>
            <p:nvPr/>
          </p:nvSpPr>
          <p:spPr bwMode="auto">
            <a:xfrm rot="608847">
              <a:off x="1680" y="480"/>
              <a:ext cx="189" cy="156"/>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9798" name="Oval 138"/>
            <p:cNvSpPr>
              <a:spLocks noChangeArrowheads="1"/>
            </p:cNvSpPr>
            <p:nvPr/>
          </p:nvSpPr>
          <p:spPr bwMode="auto">
            <a:xfrm rot="608847">
              <a:off x="971" y="472"/>
              <a:ext cx="432" cy="288"/>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9799" name="Oval 139"/>
            <p:cNvSpPr>
              <a:spLocks noChangeArrowheads="1"/>
            </p:cNvSpPr>
            <p:nvPr/>
          </p:nvSpPr>
          <p:spPr bwMode="auto">
            <a:xfrm rot="608847">
              <a:off x="1531" y="1007"/>
              <a:ext cx="449" cy="624"/>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9800" name="Oval 140"/>
            <p:cNvSpPr>
              <a:spLocks noChangeArrowheads="1"/>
            </p:cNvSpPr>
            <p:nvPr/>
          </p:nvSpPr>
          <p:spPr bwMode="auto">
            <a:xfrm rot="608847">
              <a:off x="1854" y="643"/>
              <a:ext cx="1060" cy="1153"/>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9801" name="Oval 141"/>
            <p:cNvSpPr>
              <a:spLocks noChangeArrowheads="1"/>
            </p:cNvSpPr>
            <p:nvPr/>
          </p:nvSpPr>
          <p:spPr bwMode="auto">
            <a:xfrm rot="1501949">
              <a:off x="1346" y="1452"/>
              <a:ext cx="528" cy="702"/>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grpSp>
      <p:grpSp>
        <p:nvGrpSpPr>
          <p:cNvPr id="3" name="Group 168"/>
          <p:cNvGrpSpPr>
            <a:grpSpLocks/>
          </p:cNvGrpSpPr>
          <p:nvPr/>
        </p:nvGrpSpPr>
        <p:grpSpPr bwMode="auto">
          <a:xfrm>
            <a:off x="1066800" y="1890713"/>
            <a:ext cx="7467600" cy="2227262"/>
            <a:chOff x="672" y="485"/>
            <a:chExt cx="4704" cy="1403"/>
          </a:xfrm>
        </p:grpSpPr>
        <p:sp>
          <p:nvSpPr>
            <p:cNvPr id="199764" name="Line 148"/>
            <p:cNvSpPr>
              <a:spLocks noChangeShapeType="1"/>
            </p:cNvSpPr>
            <p:nvPr/>
          </p:nvSpPr>
          <p:spPr bwMode="auto">
            <a:xfrm flipV="1">
              <a:off x="2054" y="1152"/>
              <a:ext cx="3322" cy="76"/>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99765" name="Line 151"/>
            <p:cNvSpPr>
              <a:spLocks noChangeShapeType="1"/>
            </p:cNvSpPr>
            <p:nvPr/>
          </p:nvSpPr>
          <p:spPr bwMode="auto">
            <a:xfrm flipV="1">
              <a:off x="1776" y="978"/>
              <a:ext cx="3279" cy="366"/>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99766" name="Line 7"/>
            <p:cNvSpPr>
              <a:spLocks noChangeShapeType="1"/>
            </p:cNvSpPr>
            <p:nvPr/>
          </p:nvSpPr>
          <p:spPr bwMode="auto">
            <a:xfrm>
              <a:off x="2385" y="1209"/>
              <a:ext cx="2079" cy="264"/>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99767" name="Line 143"/>
            <p:cNvSpPr>
              <a:spLocks noChangeShapeType="1"/>
            </p:cNvSpPr>
            <p:nvPr/>
          </p:nvSpPr>
          <p:spPr bwMode="auto">
            <a:xfrm>
              <a:off x="1602" y="1809"/>
              <a:ext cx="2726" cy="79"/>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99768" name="Line 144"/>
            <p:cNvSpPr>
              <a:spLocks noChangeShapeType="1"/>
            </p:cNvSpPr>
            <p:nvPr/>
          </p:nvSpPr>
          <p:spPr bwMode="auto">
            <a:xfrm>
              <a:off x="1152" y="1680"/>
              <a:ext cx="3062" cy="18"/>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99769" name="Line 145"/>
            <p:cNvSpPr>
              <a:spLocks noChangeShapeType="1"/>
            </p:cNvSpPr>
            <p:nvPr/>
          </p:nvSpPr>
          <p:spPr bwMode="auto">
            <a:xfrm>
              <a:off x="1948" y="1754"/>
              <a:ext cx="2973" cy="6"/>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99770" name="Line 146"/>
            <p:cNvSpPr>
              <a:spLocks noChangeShapeType="1"/>
            </p:cNvSpPr>
            <p:nvPr/>
          </p:nvSpPr>
          <p:spPr bwMode="auto">
            <a:xfrm>
              <a:off x="1993" y="1571"/>
              <a:ext cx="2289" cy="0"/>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99771" name="Line 147"/>
            <p:cNvSpPr>
              <a:spLocks noChangeShapeType="1"/>
            </p:cNvSpPr>
            <p:nvPr/>
          </p:nvSpPr>
          <p:spPr bwMode="auto">
            <a:xfrm flipV="1">
              <a:off x="2064" y="841"/>
              <a:ext cx="1744" cy="503"/>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99772" name="Line 149"/>
            <p:cNvSpPr>
              <a:spLocks noChangeShapeType="1"/>
            </p:cNvSpPr>
            <p:nvPr/>
          </p:nvSpPr>
          <p:spPr bwMode="auto">
            <a:xfrm>
              <a:off x="1968" y="912"/>
              <a:ext cx="2253" cy="20"/>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99773" name="Line 150"/>
            <p:cNvSpPr>
              <a:spLocks noChangeShapeType="1"/>
            </p:cNvSpPr>
            <p:nvPr/>
          </p:nvSpPr>
          <p:spPr bwMode="auto">
            <a:xfrm flipV="1">
              <a:off x="1776" y="731"/>
              <a:ext cx="1945" cy="325"/>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99774" name="Line 152"/>
            <p:cNvSpPr>
              <a:spLocks noChangeShapeType="1"/>
            </p:cNvSpPr>
            <p:nvPr/>
          </p:nvSpPr>
          <p:spPr bwMode="auto">
            <a:xfrm>
              <a:off x="1920" y="720"/>
              <a:ext cx="2392" cy="273"/>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99775" name="Line 153"/>
            <p:cNvSpPr>
              <a:spLocks noChangeShapeType="1"/>
            </p:cNvSpPr>
            <p:nvPr/>
          </p:nvSpPr>
          <p:spPr bwMode="auto">
            <a:xfrm>
              <a:off x="1776" y="576"/>
              <a:ext cx="2931" cy="546"/>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99776" name="Line 154"/>
            <p:cNvSpPr>
              <a:spLocks noChangeShapeType="1"/>
            </p:cNvSpPr>
            <p:nvPr/>
          </p:nvSpPr>
          <p:spPr bwMode="auto">
            <a:xfrm flipV="1">
              <a:off x="1392" y="632"/>
              <a:ext cx="3400" cy="280"/>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99777" name="Line 155"/>
            <p:cNvSpPr>
              <a:spLocks noChangeShapeType="1"/>
            </p:cNvSpPr>
            <p:nvPr/>
          </p:nvSpPr>
          <p:spPr bwMode="auto">
            <a:xfrm>
              <a:off x="1200" y="624"/>
              <a:ext cx="3643" cy="242"/>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99778" name="Line 156"/>
            <p:cNvSpPr>
              <a:spLocks noChangeShapeType="1"/>
            </p:cNvSpPr>
            <p:nvPr/>
          </p:nvSpPr>
          <p:spPr bwMode="auto">
            <a:xfrm>
              <a:off x="1000" y="742"/>
              <a:ext cx="3885" cy="197"/>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99779" name="Line 157"/>
            <p:cNvSpPr>
              <a:spLocks noChangeShapeType="1"/>
            </p:cNvSpPr>
            <p:nvPr/>
          </p:nvSpPr>
          <p:spPr bwMode="auto">
            <a:xfrm flipV="1">
              <a:off x="1152" y="515"/>
              <a:ext cx="3575" cy="493"/>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99780" name="Line 158"/>
            <p:cNvSpPr>
              <a:spLocks noChangeShapeType="1"/>
            </p:cNvSpPr>
            <p:nvPr/>
          </p:nvSpPr>
          <p:spPr bwMode="auto">
            <a:xfrm flipV="1">
              <a:off x="1200" y="742"/>
              <a:ext cx="3568" cy="554"/>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99781" name="Line 159"/>
            <p:cNvSpPr>
              <a:spLocks noChangeShapeType="1"/>
            </p:cNvSpPr>
            <p:nvPr/>
          </p:nvSpPr>
          <p:spPr bwMode="auto">
            <a:xfrm flipV="1">
              <a:off x="864" y="1316"/>
              <a:ext cx="2885" cy="364"/>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99782" name="Line 160"/>
            <p:cNvSpPr>
              <a:spLocks noChangeShapeType="1"/>
            </p:cNvSpPr>
            <p:nvPr/>
          </p:nvSpPr>
          <p:spPr bwMode="auto">
            <a:xfrm flipV="1">
              <a:off x="672" y="485"/>
              <a:ext cx="3878" cy="811"/>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grpSp>
      <p:grpSp>
        <p:nvGrpSpPr>
          <p:cNvPr id="4" name="Group 167"/>
          <p:cNvGrpSpPr>
            <a:grpSpLocks/>
          </p:cNvGrpSpPr>
          <p:nvPr/>
        </p:nvGrpSpPr>
        <p:grpSpPr bwMode="auto">
          <a:xfrm>
            <a:off x="5889625" y="1881188"/>
            <a:ext cx="2647950" cy="2262187"/>
            <a:chOff x="3710" y="479"/>
            <a:chExt cx="1668" cy="1425"/>
          </a:xfrm>
        </p:grpSpPr>
        <p:sp>
          <p:nvSpPr>
            <p:cNvPr id="199744" name="Oval 10"/>
            <p:cNvSpPr>
              <a:spLocks noChangeArrowheads="1"/>
            </p:cNvSpPr>
            <p:nvPr/>
          </p:nvSpPr>
          <p:spPr bwMode="auto">
            <a:xfrm>
              <a:off x="3755" y="129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9745" name="Oval 19"/>
            <p:cNvSpPr>
              <a:spLocks noChangeArrowheads="1"/>
            </p:cNvSpPr>
            <p:nvPr/>
          </p:nvSpPr>
          <p:spPr bwMode="auto">
            <a:xfrm>
              <a:off x="4327" y="188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9746" name="Oval 23"/>
            <p:cNvSpPr>
              <a:spLocks noChangeArrowheads="1"/>
            </p:cNvSpPr>
            <p:nvPr/>
          </p:nvSpPr>
          <p:spPr bwMode="auto">
            <a:xfrm>
              <a:off x="4281" y="155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9747" name="Oval 30"/>
            <p:cNvSpPr>
              <a:spLocks noChangeArrowheads="1"/>
            </p:cNvSpPr>
            <p:nvPr/>
          </p:nvSpPr>
          <p:spPr bwMode="auto">
            <a:xfrm>
              <a:off x="4213" y="1694"/>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9748" name="Oval 31"/>
            <p:cNvSpPr>
              <a:spLocks noChangeArrowheads="1"/>
            </p:cNvSpPr>
            <p:nvPr/>
          </p:nvSpPr>
          <p:spPr bwMode="auto">
            <a:xfrm>
              <a:off x="4235" y="155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9749" name="Oval 32"/>
            <p:cNvSpPr>
              <a:spLocks noChangeArrowheads="1"/>
            </p:cNvSpPr>
            <p:nvPr/>
          </p:nvSpPr>
          <p:spPr bwMode="auto">
            <a:xfrm>
              <a:off x="4921" y="174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9750" name="Oval 39"/>
            <p:cNvSpPr>
              <a:spLocks noChangeArrowheads="1"/>
            </p:cNvSpPr>
            <p:nvPr/>
          </p:nvSpPr>
          <p:spPr bwMode="auto">
            <a:xfrm>
              <a:off x="3710" y="712"/>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9751" name="Oval 56"/>
            <p:cNvSpPr>
              <a:spLocks noChangeArrowheads="1"/>
            </p:cNvSpPr>
            <p:nvPr/>
          </p:nvSpPr>
          <p:spPr bwMode="auto">
            <a:xfrm>
              <a:off x="4693" y="1110"/>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9752" name="Oval 59"/>
            <p:cNvSpPr>
              <a:spLocks noChangeArrowheads="1"/>
            </p:cNvSpPr>
            <p:nvPr/>
          </p:nvSpPr>
          <p:spPr bwMode="auto">
            <a:xfrm>
              <a:off x="3801" y="82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9753" name="Oval 64"/>
            <p:cNvSpPr>
              <a:spLocks noChangeArrowheads="1"/>
            </p:cNvSpPr>
            <p:nvPr/>
          </p:nvSpPr>
          <p:spPr bwMode="auto">
            <a:xfrm>
              <a:off x="4761" y="619"/>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9754" name="Oval 78"/>
            <p:cNvSpPr>
              <a:spLocks noChangeArrowheads="1"/>
            </p:cNvSpPr>
            <p:nvPr/>
          </p:nvSpPr>
          <p:spPr bwMode="auto">
            <a:xfrm>
              <a:off x="4464" y="1460"/>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9755" name="Oval 81"/>
            <p:cNvSpPr>
              <a:spLocks noChangeArrowheads="1"/>
            </p:cNvSpPr>
            <p:nvPr/>
          </p:nvSpPr>
          <p:spPr bwMode="auto">
            <a:xfrm>
              <a:off x="4875" y="92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9756" name="Oval 82"/>
            <p:cNvSpPr>
              <a:spLocks noChangeArrowheads="1"/>
            </p:cNvSpPr>
            <p:nvPr/>
          </p:nvSpPr>
          <p:spPr bwMode="auto">
            <a:xfrm>
              <a:off x="4830" y="85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9757" name="Oval 104"/>
            <p:cNvSpPr>
              <a:spLocks noChangeArrowheads="1"/>
            </p:cNvSpPr>
            <p:nvPr/>
          </p:nvSpPr>
          <p:spPr bwMode="auto">
            <a:xfrm>
              <a:off x="4213" y="923"/>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9758" name="Oval 105"/>
            <p:cNvSpPr>
              <a:spLocks noChangeArrowheads="1"/>
            </p:cNvSpPr>
            <p:nvPr/>
          </p:nvSpPr>
          <p:spPr bwMode="auto">
            <a:xfrm>
              <a:off x="4304" y="96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9759" name="Oval 115"/>
            <p:cNvSpPr>
              <a:spLocks noChangeArrowheads="1"/>
            </p:cNvSpPr>
            <p:nvPr/>
          </p:nvSpPr>
          <p:spPr bwMode="auto">
            <a:xfrm>
              <a:off x="4761" y="736"/>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9760" name="Oval 116"/>
            <p:cNvSpPr>
              <a:spLocks noChangeArrowheads="1"/>
            </p:cNvSpPr>
            <p:nvPr/>
          </p:nvSpPr>
          <p:spPr bwMode="auto">
            <a:xfrm>
              <a:off x="4715" y="502"/>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9761" name="Oval 117"/>
            <p:cNvSpPr>
              <a:spLocks noChangeArrowheads="1"/>
            </p:cNvSpPr>
            <p:nvPr/>
          </p:nvSpPr>
          <p:spPr bwMode="auto">
            <a:xfrm>
              <a:off x="4533" y="479"/>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9762" name="Oval 164"/>
            <p:cNvSpPr>
              <a:spLocks noChangeArrowheads="1"/>
            </p:cNvSpPr>
            <p:nvPr/>
          </p:nvSpPr>
          <p:spPr bwMode="auto">
            <a:xfrm>
              <a:off x="5355" y="113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9763" name="Oval 165"/>
            <p:cNvSpPr>
              <a:spLocks noChangeArrowheads="1"/>
            </p:cNvSpPr>
            <p:nvPr/>
          </p:nvSpPr>
          <p:spPr bwMode="auto">
            <a:xfrm>
              <a:off x="5035" y="96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grpSp>
      <p:grpSp>
        <p:nvGrpSpPr>
          <p:cNvPr id="199687" name="Group 169"/>
          <p:cNvGrpSpPr>
            <a:grpSpLocks/>
          </p:cNvGrpSpPr>
          <p:nvPr/>
        </p:nvGrpSpPr>
        <p:grpSpPr bwMode="auto">
          <a:xfrm>
            <a:off x="5562600" y="1806575"/>
            <a:ext cx="3011488" cy="2824163"/>
            <a:chOff x="3504" y="432"/>
            <a:chExt cx="1897" cy="1779"/>
          </a:xfrm>
        </p:grpSpPr>
        <p:grpSp>
          <p:nvGrpSpPr>
            <p:cNvPr id="199688" name="Group 170"/>
            <p:cNvGrpSpPr>
              <a:grpSpLocks/>
            </p:cNvGrpSpPr>
            <p:nvPr/>
          </p:nvGrpSpPr>
          <p:grpSpPr bwMode="auto">
            <a:xfrm>
              <a:off x="4075" y="432"/>
              <a:ext cx="1075" cy="1355"/>
              <a:chOff x="4075" y="432"/>
              <a:chExt cx="1075" cy="1355"/>
            </a:xfrm>
          </p:grpSpPr>
          <p:sp>
            <p:nvSpPr>
              <p:cNvPr id="199735" name="Oval 171"/>
              <p:cNvSpPr>
                <a:spLocks noChangeArrowheads="1"/>
              </p:cNvSpPr>
              <p:nvPr/>
            </p:nvSpPr>
            <p:spPr bwMode="auto">
              <a:xfrm>
                <a:off x="4761" y="176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9736" name="Oval 172"/>
              <p:cNvSpPr>
                <a:spLocks noChangeArrowheads="1"/>
              </p:cNvSpPr>
              <p:nvPr/>
            </p:nvSpPr>
            <p:spPr bwMode="auto">
              <a:xfrm>
                <a:off x="4533" y="1437"/>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9737" name="Oval 173"/>
              <p:cNvSpPr>
                <a:spLocks noChangeArrowheads="1"/>
              </p:cNvSpPr>
              <p:nvPr/>
            </p:nvSpPr>
            <p:spPr bwMode="auto">
              <a:xfrm>
                <a:off x="4693" y="806"/>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9738" name="Oval 174"/>
              <p:cNvSpPr>
                <a:spLocks noChangeArrowheads="1"/>
              </p:cNvSpPr>
              <p:nvPr/>
            </p:nvSpPr>
            <p:spPr bwMode="auto">
              <a:xfrm>
                <a:off x="4555" y="689"/>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9739" name="Oval 175"/>
              <p:cNvSpPr>
                <a:spLocks noChangeArrowheads="1"/>
              </p:cNvSpPr>
              <p:nvPr/>
            </p:nvSpPr>
            <p:spPr bwMode="auto">
              <a:xfrm>
                <a:off x="5127" y="106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9740" name="Oval 176"/>
              <p:cNvSpPr>
                <a:spLocks noChangeArrowheads="1"/>
              </p:cNvSpPr>
              <p:nvPr/>
            </p:nvSpPr>
            <p:spPr bwMode="auto">
              <a:xfrm>
                <a:off x="4304" y="108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9741" name="Oval 177"/>
              <p:cNvSpPr>
                <a:spLocks noChangeArrowheads="1"/>
              </p:cNvSpPr>
              <p:nvPr/>
            </p:nvSpPr>
            <p:spPr bwMode="auto">
              <a:xfrm>
                <a:off x="4075" y="127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9742" name="Oval 178"/>
              <p:cNvSpPr>
                <a:spLocks noChangeArrowheads="1"/>
              </p:cNvSpPr>
              <p:nvPr/>
            </p:nvSpPr>
            <p:spPr bwMode="auto">
              <a:xfrm>
                <a:off x="4578" y="432"/>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9743" name="Oval 179"/>
              <p:cNvSpPr>
                <a:spLocks noChangeArrowheads="1"/>
              </p:cNvSpPr>
              <p:nvPr/>
            </p:nvSpPr>
            <p:spPr bwMode="auto">
              <a:xfrm>
                <a:off x="4464" y="572"/>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grpSp>
        <p:grpSp>
          <p:nvGrpSpPr>
            <p:cNvPr id="199689" name="Group 180"/>
            <p:cNvGrpSpPr>
              <a:grpSpLocks/>
            </p:cNvGrpSpPr>
            <p:nvPr/>
          </p:nvGrpSpPr>
          <p:grpSpPr bwMode="auto">
            <a:xfrm>
              <a:off x="3550" y="502"/>
              <a:ext cx="1463" cy="1613"/>
              <a:chOff x="3550" y="502"/>
              <a:chExt cx="1463" cy="1613"/>
            </a:xfrm>
          </p:grpSpPr>
          <p:sp>
            <p:nvSpPr>
              <p:cNvPr id="199720" name="Oval 181"/>
              <p:cNvSpPr>
                <a:spLocks noChangeArrowheads="1"/>
              </p:cNvSpPr>
              <p:nvPr/>
            </p:nvSpPr>
            <p:spPr bwMode="auto">
              <a:xfrm>
                <a:off x="4235" y="1904"/>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9721" name="Oval 182"/>
              <p:cNvSpPr>
                <a:spLocks noChangeArrowheads="1"/>
              </p:cNvSpPr>
              <p:nvPr/>
            </p:nvSpPr>
            <p:spPr bwMode="auto">
              <a:xfrm>
                <a:off x="4304" y="1928"/>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9722" name="Oval 183"/>
              <p:cNvSpPr>
                <a:spLocks noChangeArrowheads="1"/>
              </p:cNvSpPr>
              <p:nvPr/>
            </p:nvSpPr>
            <p:spPr bwMode="auto">
              <a:xfrm>
                <a:off x="4441" y="174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9723" name="Oval 184"/>
              <p:cNvSpPr>
                <a:spLocks noChangeArrowheads="1"/>
              </p:cNvSpPr>
              <p:nvPr/>
            </p:nvSpPr>
            <p:spPr bwMode="auto">
              <a:xfrm>
                <a:off x="4258" y="136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9724" name="Oval 185"/>
              <p:cNvSpPr>
                <a:spLocks noChangeArrowheads="1"/>
              </p:cNvSpPr>
              <p:nvPr/>
            </p:nvSpPr>
            <p:spPr bwMode="auto">
              <a:xfrm>
                <a:off x="3870" y="115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9725" name="Oval 186"/>
              <p:cNvSpPr>
                <a:spLocks noChangeArrowheads="1"/>
              </p:cNvSpPr>
              <p:nvPr/>
            </p:nvSpPr>
            <p:spPr bwMode="auto">
              <a:xfrm>
                <a:off x="3573" y="712"/>
                <a:ext cx="22"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9726" name="Oval 187"/>
              <p:cNvSpPr>
                <a:spLocks noChangeArrowheads="1"/>
              </p:cNvSpPr>
              <p:nvPr/>
            </p:nvSpPr>
            <p:spPr bwMode="auto">
              <a:xfrm>
                <a:off x="4738" y="89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9727" name="Oval 188"/>
              <p:cNvSpPr>
                <a:spLocks noChangeArrowheads="1"/>
              </p:cNvSpPr>
              <p:nvPr/>
            </p:nvSpPr>
            <p:spPr bwMode="auto">
              <a:xfrm>
                <a:off x="4921" y="99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9728" name="Oval 189"/>
              <p:cNvSpPr>
                <a:spLocks noChangeArrowheads="1"/>
              </p:cNvSpPr>
              <p:nvPr/>
            </p:nvSpPr>
            <p:spPr bwMode="auto">
              <a:xfrm>
                <a:off x="4441" y="157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9729" name="Oval 190"/>
              <p:cNvSpPr>
                <a:spLocks noChangeArrowheads="1"/>
              </p:cNvSpPr>
              <p:nvPr/>
            </p:nvSpPr>
            <p:spPr bwMode="auto">
              <a:xfrm>
                <a:off x="4510" y="157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9730" name="Oval 191"/>
              <p:cNvSpPr>
                <a:spLocks noChangeArrowheads="1"/>
              </p:cNvSpPr>
              <p:nvPr/>
            </p:nvSpPr>
            <p:spPr bwMode="auto">
              <a:xfrm>
                <a:off x="4190" y="2091"/>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9731" name="Oval 192"/>
              <p:cNvSpPr>
                <a:spLocks noChangeArrowheads="1"/>
              </p:cNvSpPr>
              <p:nvPr/>
            </p:nvSpPr>
            <p:spPr bwMode="auto">
              <a:xfrm>
                <a:off x="4990" y="183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9732" name="Oval 193"/>
              <p:cNvSpPr>
                <a:spLocks noChangeArrowheads="1"/>
              </p:cNvSpPr>
              <p:nvPr/>
            </p:nvSpPr>
            <p:spPr bwMode="auto">
              <a:xfrm>
                <a:off x="4327" y="136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9733" name="Oval 194"/>
              <p:cNvSpPr>
                <a:spLocks noChangeArrowheads="1"/>
              </p:cNvSpPr>
              <p:nvPr/>
            </p:nvSpPr>
            <p:spPr bwMode="auto">
              <a:xfrm>
                <a:off x="4007" y="139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9734" name="Oval 195"/>
              <p:cNvSpPr>
                <a:spLocks noChangeArrowheads="1"/>
              </p:cNvSpPr>
              <p:nvPr/>
            </p:nvSpPr>
            <p:spPr bwMode="auto">
              <a:xfrm>
                <a:off x="3550" y="502"/>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grpSp>
        <p:grpSp>
          <p:nvGrpSpPr>
            <p:cNvPr id="199690" name="Group 196"/>
            <p:cNvGrpSpPr>
              <a:grpSpLocks/>
            </p:cNvGrpSpPr>
            <p:nvPr/>
          </p:nvGrpSpPr>
          <p:grpSpPr bwMode="auto">
            <a:xfrm>
              <a:off x="3504" y="528"/>
              <a:ext cx="1897" cy="1683"/>
              <a:chOff x="3504" y="525"/>
              <a:chExt cx="1897" cy="1683"/>
            </a:xfrm>
          </p:grpSpPr>
          <p:sp>
            <p:nvSpPr>
              <p:cNvPr id="199691" name="Oval 197"/>
              <p:cNvSpPr>
                <a:spLocks noChangeArrowheads="1"/>
              </p:cNvSpPr>
              <p:nvPr/>
            </p:nvSpPr>
            <p:spPr bwMode="auto">
              <a:xfrm>
                <a:off x="3870" y="125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9692" name="Oval 198"/>
              <p:cNvSpPr>
                <a:spLocks noChangeArrowheads="1"/>
              </p:cNvSpPr>
              <p:nvPr/>
            </p:nvSpPr>
            <p:spPr bwMode="auto">
              <a:xfrm>
                <a:off x="3915" y="120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9693" name="Oval 199"/>
              <p:cNvSpPr>
                <a:spLocks noChangeArrowheads="1"/>
              </p:cNvSpPr>
              <p:nvPr/>
            </p:nvSpPr>
            <p:spPr bwMode="auto">
              <a:xfrm>
                <a:off x="4167" y="195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9694" name="Oval 200"/>
              <p:cNvSpPr>
                <a:spLocks noChangeArrowheads="1"/>
              </p:cNvSpPr>
              <p:nvPr/>
            </p:nvSpPr>
            <p:spPr bwMode="auto">
              <a:xfrm>
                <a:off x="4281" y="1787"/>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9695" name="Oval 201"/>
              <p:cNvSpPr>
                <a:spLocks noChangeArrowheads="1"/>
              </p:cNvSpPr>
              <p:nvPr/>
            </p:nvSpPr>
            <p:spPr bwMode="auto">
              <a:xfrm>
                <a:off x="4304" y="2068"/>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9696" name="Oval 202"/>
              <p:cNvSpPr>
                <a:spLocks noChangeArrowheads="1"/>
              </p:cNvSpPr>
              <p:nvPr/>
            </p:nvSpPr>
            <p:spPr bwMode="auto">
              <a:xfrm>
                <a:off x="4075" y="2044"/>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9697" name="Oval 203"/>
              <p:cNvSpPr>
                <a:spLocks noChangeArrowheads="1"/>
              </p:cNvSpPr>
              <p:nvPr/>
            </p:nvSpPr>
            <p:spPr bwMode="auto">
              <a:xfrm>
                <a:off x="4235" y="155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9698" name="Oval 204"/>
              <p:cNvSpPr>
                <a:spLocks noChangeArrowheads="1"/>
              </p:cNvSpPr>
              <p:nvPr/>
            </p:nvSpPr>
            <p:spPr bwMode="auto">
              <a:xfrm>
                <a:off x="4647" y="167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9699" name="Oval 205"/>
              <p:cNvSpPr>
                <a:spLocks noChangeArrowheads="1"/>
              </p:cNvSpPr>
              <p:nvPr/>
            </p:nvSpPr>
            <p:spPr bwMode="auto">
              <a:xfrm>
                <a:off x="4944" y="1647"/>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9700" name="Oval 206"/>
              <p:cNvSpPr>
                <a:spLocks noChangeArrowheads="1"/>
              </p:cNvSpPr>
              <p:nvPr/>
            </p:nvSpPr>
            <p:spPr bwMode="auto">
              <a:xfrm>
                <a:off x="4350" y="1460"/>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9701" name="Oval 207"/>
              <p:cNvSpPr>
                <a:spLocks noChangeArrowheads="1"/>
              </p:cNvSpPr>
              <p:nvPr/>
            </p:nvSpPr>
            <p:spPr bwMode="auto">
              <a:xfrm>
                <a:off x="3824" y="132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9702" name="Oval 208"/>
              <p:cNvSpPr>
                <a:spLocks noChangeArrowheads="1"/>
              </p:cNvSpPr>
              <p:nvPr/>
            </p:nvSpPr>
            <p:spPr bwMode="auto">
              <a:xfrm>
                <a:off x="4007" y="111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9703" name="Oval 209"/>
              <p:cNvSpPr>
                <a:spLocks noChangeArrowheads="1"/>
              </p:cNvSpPr>
              <p:nvPr/>
            </p:nvSpPr>
            <p:spPr bwMode="auto">
              <a:xfrm>
                <a:off x="4030" y="89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9704" name="Oval 210"/>
              <p:cNvSpPr>
                <a:spLocks noChangeArrowheads="1"/>
              </p:cNvSpPr>
              <p:nvPr/>
            </p:nvSpPr>
            <p:spPr bwMode="auto">
              <a:xfrm>
                <a:off x="4258" y="127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9705" name="Oval 211"/>
              <p:cNvSpPr>
                <a:spLocks noChangeArrowheads="1"/>
              </p:cNvSpPr>
              <p:nvPr/>
            </p:nvSpPr>
            <p:spPr bwMode="auto">
              <a:xfrm>
                <a:off x="4624" y="122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9706" name="Oval 212"/>
              <p:cNvSpPr>
                <a:spLocks noChangeArrowheads="1"/>
              </p:cNvSpPr>
              <p:nvPr/>
            </p:nvSpPr>
            <p:spPr bwMode="auto">
              <a:xfrm>
                <a:off x="4578" y="92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9707" name="Oval 213"/>
              <p:cNvSpPr>
                <a:spLocks noChangeArrowheads="1"/>
              </p:cNvSpPr>
              <p:nvPr/>
            </p:nvSpPr>
            <p:spPr bwMode="auto">
              <a:xfrm>
                <a:off x="3710" y="525"/>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9708" name="Oval 214"/>
              <p:cNvSpPr>
                <a:spLocks noChangeArrowheads="1"/>
              </p:cNvSpPr>
              <p:nvPr/>
            </p:nvSpPr>
            <p:spPr bwMode="auto">
              <a:xfrm>
                <a:off x="4670" y="666"/>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9709" name="Oval 215"/>
              <p:cNvSpPr>
                <a:spLocks noChangeArrowheads="1"/>
              </p:cNvSpPr>
              <p:nvPr/>
            </p:nvSpPr>
            <p:spPr bwMode="auto">
              <a:xfrm>
                <a:off x="4578" y="572"/>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9710" name="Oval 216"/>
              <p:cNvSpPr>
                <a:spLocks noChangeArrowheads="1"/>
              </p:cNvSpPr>
              <p:nvPr/>
            </p:nvSpPr>
            <p:spPr bwMode="auto">
              <a:xfrm>
                <a:off x="5104" y="85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9711" name="Oval 217"/>
              <p:cNvSpPr>
                <a:spLocks noChangeArrowheads="1"/>
              </p:cNvSpPr>
              <p:nvPr/>
            </p:nvSpPr>
            <p:spPr bwMode="auto">
              <a:xfrm>
                <a:off x="5081" y="113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9712" name="Oval 218"/>
              <p:cNvSpPr>
                <a:spLocks noChangeArrowheads="1"/>
              </p:cNvSpPr>
              <p:nvPr/>
            </p:nvSpPr>
            <p:spPr bwMode="auto">
              <a:xfrm>
                <a:off x="5378" y="120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9713" name="Oval 219"/>
              <p:cNvSpPr>
                <a:spLocks noChangeArrowheads="1"/>
              </p:cNvSpPr>
              <p:nvPr/>
            </p:nvSpPr>
            <p:spPr bwMode="auto">
              <a:xfrm>
                <a:off x="5333" y="946"/>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9714" name="Oval 220"/>
              <p:cNvSpPr>
                <a:spLocks noChangeArrowheads="1"/>
              </p:cNvSpPr>
              <p:nvPr/>
            </p:nvSpPr>
            <p:spPr bwMode="auto">
              <a:xfrm>
                <a:off x="4258" y="2185"/>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9715" name="Oval 221"/>
              <p:cNvSpPr>
                <a:spLocks noChangeArrowheads="1"/>
              </p:cNvSpPr>
              <p:nvPr/>
            </p:nvSpPr>
            <p:spPr bwMode="auto">
              <a:xfrm>
                <a:off x="4030" y="75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9716" name="Oval 222"/>
              <p:cNvSpPr>
                <a:spLocks noChangeArrowheads="1"/>
              </p:cNvSpPr>
              <p:nvPr/>
            </p:nvSpPr>
            <p:spPr bwMode="auto">
              <a:xfrm>
                <a:off x="3504" y="596"/>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9717" name="Oval 223"/>
              <p:cNvSpPr>
                <a:spLocks noChangeArrowheads="1"/>
              </p:cNvSpPr>
              <p:nvPr/>
            </p:nvSpPr>
            <p:spPr bwMode="auto">
              <a:xfrm>
                <a:off x="4533" y="1320"/>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9718" name="Oval 224"/>
              <p:cNvSpPr>
                <a:spLocks noChangeArrowheads="1"/>
              </p:cNvSpPr>
              <p:nvPr/>
            </p:nvSpPr>
            <p:spPr bwMode="auto">
              <a:xfrm>
                <a:off x="4533" y="1086"/>
                <a:ext cx="22"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99719" name="Oval 225"/>
              <p:cNvSpPr>
                <a:spLocks noChangeArrowheads="1"/>
              </p:cNvSpPr>
              <p:nvPr/>
            </p:nvSpPr>
            <p:spPr bwMode="auto">
              <a:xfrm>
                <a:off x="4578" y="115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grpSp>
      </p:grpSp>
      <p:sp>
        <p:nvSpPr>
          <p:cNvPr id="122" name="TextBox 121">
            <a:extLst>
              <a:ext uri="{FF2B5EF4-FFF2-40B4-BE49-F238E27FC236}">
                <a16:creationId xmlns:a16="http://schemas.microsoft.com/office/drawing/2014/main" id="{980DB069-B91B-4700-8C64-772613129A1A}"/>
              </a:ext>
            </a:extLst>
          </p:cNvPr>
          <p:cNvSpPr txBox="1"/>
          <p:nvPr/>
        </p:nvSpPr>
        <p:spPr>
          <a:xfrm>
            <a:off x="76200" y="76200"/>
            <a:ext cx="3200400" cy="369332"/>
          </a:xfrm>
          <a:prstGeom prst="rect">
            <a:avLst/>
          </a:prstGeom>
          <a:noFill/>
        </p:spPr>
        <p:txBody>
          <a:bodyPr wrap="square" rtlCol="0">
            <a:spAutoFit/>
          </a:bodyPr>
          <a:lstStyle/>
          <a:p>
            <a:r>
              <a:rPr lang="en-US" dirty="0"/>
              <a:t>Training the vocabulary tree</a:t>
            </a:r>
          </a:p>
        </p:txBody>
      </p:sp>
    </p:spTree>
    <p:extLst>
      <p:ext uri="{BB962C8B-B14F-4D97-AF65-F5344CB8AC3E}">
        <p14:creationId xmlns:p14="http://schemas.microsoft.com/office/powerpoint/2010/main" val="429038552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7" presetClass="entr" presetSubtype="0" fill="hold" nodeType="afterEffect">
                                  <p:stCondLst>
                                    <p:cond delay="0"/>
                                  </p:stCondLst>
                                  <p:childTnLst>
                                    <p:set>
                                      <p:cBhvr>
                                        <p:cTn id="6" dur="1" fill="hold">
                                          <p:stCondLst>
                                            <p:cond delay="0"/>
                                          </p:stCondLst>
                                        </p:cTn>
                                        <p:tgtEl>
                                          <p:spTgt spid="37892"/>
                                        </p:tgtEl>
                                        <p:attrNameLst>
                                          <p:attrName>style.visibility</p:attrName>
                                        </p:attrNameLst>
                                      </p:cBhvr>
                                      <p:to>
                                        <p:strVal val="visible"/>
                                      </p:to>
                                    </p:set>
                                    <p:animEffect transition="in" filter="fade">
                                      <p:cBhvr>
                                        <p:cTn id="7" dur="1000"/>
                                        <p:tgtEl>
                                          <p:spTgt spid="37892"/>
                                        </p:tgtEl>
                                      </p:cBhvr>
                                    </p:animEffect>
                                    <p:anim calcmode="lin" valueType="num">
                                      <p:cBhvr>
                                        <p:cTn id="8" dur="1000" fill="hold"/>
                                        <p:tgtEl>
                                          <p:spTgt spid="37892"/>
                                        </p:tgtEl>
                                        <p:attrNameLst>
                                          <p:attrName>ppt_x</p:attrName>
                                        </p:attrNameLst>
                                      </p:cBhvr>
                                      <p:tavLst>
                                        <p:tav tm="0">
                                          <p:val>
                                            <p:strVal val="#ppt_x"/>
                                          </p:val>
                                        </p:tav>
                                        <p:tav tm="100000">
                                          <p:val>
                                            <p:strVal val="#ppt_x"/>
                                          </p:val>
                                        </p:tav>
                                      </p:tavLst>
                                    </p:anim>
                                    <p:anim calcmode="lin" valueType="num">
                                      <p:cBhvr>
                                        <p:cTn id="9" dur="1000" fill="hold"/>
                                        <p:tgtEl>
                                          <p:spTgt spid="37892"/>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10"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2000"/>
                                        <p:tgtEl>
                                          <p:spTgt spid="2"/>
                                        </p:tgtEl>
                                      </p:cBhvr>
                                    </p:animEffect>
                                  </p:childTnLst>
                                </p:cTn>
                              </p:par>
                            </p:childTnLst>
                          </p:cTn>
                        </p:par>
                        <p:par>
                          <p:cTn id="14" fill="hold" nodeType="afterGroup">
                            <p:stCondLst>
                              <p:cond delay="3000"/>
                            </p:stCondLst>
                            <p:childTnLst>
                              <p:par>
                                <p:cTn id="15" presetID="22" presetClass="entr" presetSubtype="8"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subTnLst>
                                    <p:set>
                                      <p:cBhvr override="childStyle">
                                        <p:cTn dur="1" fill="hold" display="0" masterRel="sameClick" afterEffect="1">
                                          <p:stCondLst>
                                            <p:cond evt="end" delay="0">
                                              <p:tn val="15"/>
                                            </p:cond>
                                          </p:stCondLst>
                                        </p:cTn>
                                        <p:tgtEl>
                                          <p:spTgt spid="3"/>
                                        </p:tgtEl>
                                        <p:attrNameLst>
                                          <p:attrName>style.visibility</p:attrName>
                                        </p:attrNameLst>
                                      </p:cBhvr>
                                      <p:to>
                                        <p:strVal val="hidden"/>
                                      </p:to>
                                    </p:set>
                                  </p:subTnLst>
                                </p:cTn>
                              </p:par>
                            </p:childTnLst>
                          </p:cTn>
                        </p:par>
                        <p:par>
                          <p:cTn id="18" fill="hold" nodeType="afterGroup">
                            <p:stCondLst>
                              <p:cond delay="3500"/>
                            </p:stCondLst>
                            <p:childTnLst>
                              <p:par>
                                <p:cTn id="19" presetID="1" presetClass="entr" presetSubtype="0"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par>
                          <p:cTn id="21" fill="hold" nodeType="afterGroup">
                            <p:stCondLst>
                              <p:cond delay="3500"/>
                            </p:stCondLst>
                            <p:childTnLst>
                              <p:par>
                                <p:cTn id="22" presetID="54" presetClass="exit" presetSubtype="0" decel="100000" fill="hold" nodeType="afterEffect">
                                  <p:stCondLst>
                                    <p:cond delay="0"/>
                                  </p:stCondLst>
                                  <p:childTnLst>
                                    <p:anim calcmode="lin" valueType="num">
                                      <p:cBhvr>
                                        <p:cTn id="23" dur="500"/>
                                        <p:tgtEl>
                                          <p:spTgt spid="37892"/>
                                        </p:tgtEl>
                                        <p:attrNameLst>
                                          <p:attrName>ppt_w</p:attrName>
                                        </p:attrNameLst>
                                      </p:cBhvr>
                                      <p:tavLst>
                                        <p:tav tm="0">
                                          <p:val>
                                            <p:strVal val="ppt_w"/>
                                          </p:val>
                                        </p:tav>
                                        <p:tav tm="100000">
                                          <p:val>
                                            <p:strVal val="ppt_w*0.05"/>
                                          </p:val>
                                        </p:tav>
                                      </p:tavLst>
                                    </p:anim>
                                    <p:anim calcmode="lin" valueType="num">
                                      <p:cBhvr>
                                        <p:cTn id="24" dur="500"/>
                                        <p:tgtEl>
                                          <p:spTgt spid="37892"/>
                                        </p:tgtEl>
                                        <p:attrNameLst>
                                          <p:attrName>ppt_h</p:attrName>
                                        </p:attrNameLst>
                                      </p:cBhvr>
                                      <p:tavLst>
                                        <p:tav tm="0">
                                          <p:val>
                                            <p:strVal val="ppt_h"/>
                                          </p:val>
                                        </p:tav>
                                        <p:tav tm="100000">
                                          <p:val>
                                            <p:strVal val="ppt_h"/>
                                          </p:val>
                                        </p:tav>
                                      </p:tavLst>
                                    </p:anim>
                                    <p:anim calcmode="lin" valueType="num">
                                      <p:cBhvr>
                                        <p:cTn id="25" dur="500"/>
                                        <p:tgtEl>
                                          <p:spTgt spid="37892"/>
                                        </p:tgtEl>
                                        <p:attrNameLst>
                                          <p:attrName>ppt_x</p:attrName>
                                        </p:attrNameLst>
                                      </p:cBhvr>
                                      <p:tavLst>
                                        <p:tav tm="0">
                                          <p:val>
                                            <p:strVal val="ppt_x"/>
                                          </p:val>
                                        </p:tav>
                                        <p:tav tm="100000">
                                          <p:val>
                                            <p:strVal val="ppt_x-.2"/>
                                          </p:val>
                                        </p:tav>
                                      </p:tavLst>
                                    </p:anim>
                                    <p:anim calcmode="lin" valueType="num">
                                      <p:cBhvr>
                                        <p:cTn id="26" dur="500"/>
                                        <p:tgtEl>
                                          <p:spTgt spid="37892"/>
                                        </p:tgtEl>
                                        <p:attrNameLst>
                                          <p:attrName>ppt_y</p:attrName>
                                        </p:attrNameLst>
                                      </p:cBhvr>
                                      <p:tavLst>
                                        <p:tav tm="0">
                                          <p:val>
                                            <p:strVal val="ppt_y"/>
                                          </p:val>
                                        </p:tav>
                                        <p:tav tm="100000">
                                          <p:val>
                                            <p:strVal val="ppt_y"/>
                                          </p:val>
                                        </p:tav>
                                      </p:tavLst>
                                    </p:anim>
                                    <p:animEffect transition="out" filter="fade">
                                      <p:cBhvr>
                                        <p:cTn id="27" dur="500"/>
                                        <p:tgtEl>
                                          <p:spTgt spid="37892"/>
                                        </p:tgtEl>
                                      </p:cBhvr>
                                    </p:animEffect>
                                    <p:set>
                                      <p:cBhvr>
                                        <p:cTn id="28" dur="1" fill="hold">
                                          <p:stCondLst>
                                            <p:cond delay="499"/>
                                          </p:stCondLst>
                                        </p:cTn>
                                        <p:tgtEl>
                                          <p:spTgt spid="37892"/>
                                        </p:tgtEl>
                                        <p:attrNameLst>
                                          <p:attrName>style.visibility</p:attrName>
                                        </p:attrNameLst>
                                      </p:cBhvr>
                                      <p:to>
                                        <p:strVal val="hidden"/>
                                      </p:to>
                                    </p:set>
                                  </p:childTnLst>
                                </p:cTn>
                              </p:par>
                              <p:par>
                                <p:cTn id="29" presetID="54" presetClass="exit" presetSubtype="0" decel="100000" fill="hold" nodeType="withEffect">
                                  <p:stCondLst>
                                    <p:cond delay="0"/>
                                  </p:stCondLst>
                                  <p:childTnLst>
                                    <p:anim calcmode="lin" valueType="num">
                                      <p:cBhvr>
                                        <p:cTn id="30" dur="500"/>
                                        <p:tgtEl>
                                          <p:spTgt spid="2"/>
                                        </p:tgtEl>
                                        <p:attrNameLst>
                                          <p:attrName>ppt_w</p:attrName>
                                        </p:attrNameLst>
                                      </p:cBhvr>
                                      <p:tavLst>
                                        <p:tav tm="0">
                                          <p:val>
                                            <p:strVal val="ppt_w"/>
                                          </p:val>
                                        </p:tav>
                                        <p:tav tm="100000">
                                          <p:val>
                                            <p:strVal val="ppt_w*0.05"/>
                                          </p:val>
                                        </p:tav>
                                      </p:tavLst>
                                    </p:anim>
                                    <p:anim calcmode="lin" valueType="num">
                                      <p:cBhvr>
                                        <p:cTn id="31" dur="500"/>
                                        <p:tgtEl>
                                          <p:spTgt spid="2"/>
                                        </p:tgtEl>
                                        <p:attrNameLst>
                                          <p:attrName>ppt_h</p:attrName>
                                        </p:attrNameLst>
                                      </p:cBhvr>
                                      <p:tavLst>
                                        <p:tav tm="0">
                                          <p:val>
                                            <p:strVal val="ppt_h"/>
                                          </p:val>
                                        </p:tav>
                                        <p:tav tm="100000">
                                          <p:val>
                                            <p:strVal val="ppt_h"/>
                                          </p:val>
                                        </p:tav>
                                      </p:tavLst>
                                    </p:anim>
                                    <p:anim calcmode="lin" valueType="num">
                                      <p:cBhvr>
                                        <p:cTn id="32" dur="500"/>
                                        <p:tgtEl>
                                          <p:spTgt spid="2"/>
                                        </p:tgtEl>
                                        <p:attrNameLst>
                                          <p:attrName>ppt_x</p:attrName>
                                        </p:attrNameLst>
                                      </p:cBhvr>
                                      <p:tavLst>
                                        <p:tav tm="0">
                                          <p:val>
                                            <p:strVal val="ppt_x"/>
                                          </p:val>
                                        </p:tav>
                                        <p:tav tm="100000">
                                          <p:val>
                                            <p:strVal val="ppt_x-.2"/>
                                          </p:val>
                                        </p:tav>
                                      </p:tavLst>
                                    </p:anim>
                                    <p:anim calcmode="lin" valueType="num">
                                      <p:cBhvr>
                                        <p:cTn id="33" dur="500"/>
                                        <p:tgtEl>
                                          <p:spTgt spid="2"/>
                                        </p:tgtEl>
                                        <p:attrNameLst>
                                          <p:attrName>ppt_y</p:attrName>
                                        </p:attrNameLst>
                                      </p:cBhvr>
                                      <p:tavLst>
                                        <p:tav tm="0">
                                          <p:val>
                                            <p:strVal val="ppt_y"/>
                                          </p:val>
                                        </p:tav>
                                        <p:tav tm="100000">
                                          <p:val>
                                            <p:strVal val="ppt_y"/>
                                          </p:val>
                                        </p:tav>
                                      </p:tavLst>
                                    </p:anim>
                                    <p:animEffect transition="out" filter="fade">
                                      <p:cBhvr>
                                        <p:cTn id="34" dur="500"/>
                                        <p:tgtEl>
                                          <p:spTgt spid="2"/>
                                        </p:tgtEl>
                                      </p:cBhvr>
                                    </p:animEffect>
                                    <p:set>
                                      <p:cBhvr>
                                        <p:cTn id="35"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115_15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581150"/>
            <a:ext cx="4191000" cy="314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249"/>
          <p:cNvGrpSpPr>
            <a:grpSpLocks/>
          </p:cNvGrpSpPr>
          <p:nvPr/>
        </p:nvGrpSpPr>
        <p:grpSpPr bwMode="auto">
          <a:xfrm>
            <a:off x="906463" y="1519238"/>
            <a:ext cx="3584575" cy="2511425"/>
            <a:chOff x="571" y="249"/>
            <a:chExt cx="2258" cy="1582"/>
          </a:xfrm>
        </p:grpSpPr>
        <p:sp>
          <p:nvSpPr>
            <p:cNvPr id="200832" name="Oval 130"/>
            <p:cNvSpPr>
              <a:spLocks noChangeArrowheads="1"/>
            </p:cNvSpPr>
            <p:nvPr/>
          </p:nvSpPr>
          <p:spPr bwMode="auto">
            <a:xfrm rot="613854">
              <a:off x="2197" y="253"/>
              <a:ext cx="632" cy="326"/>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833" name="Oval 121"/>
            <p:cNvSpPr>
              <a:spLocks noChangeArrowheads="1"/>
            </p:cNvSpPr>
            <p:nvPr/>
          </p:nvSpPr>
          <p:spPr bwMode="auto">
            <a:xfrm rot="613854">
              <a:off x="571" y="863"/>
              <a:ext cx="184" cy="141"/>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834" name="Oval 122"/>
            <p:cNvSpPr>
              <a:spLocks noChangeArrowheads="1"/>
            </p:cNvSpPr>
            <p:nvPr/>
          </p:nvSpPr>
          <p:spPr bwMode="auto">
            <a:xfrm rot="613854">
              <a:off x="1945" y="973"/>
              <a:ext cx="298" cy="471"/>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835" name="Oval 123"/>
            <p:cNvSpPr>
              <a:spLocks noChangeArrowheads="1"/>
            </p:cNvSpPr>
            <p:nvPr/>
          </p:nvSpPr>
          <p:spPr bwMode="auto">
            <a:xfrm rot="613854">
              <a:off x="1696" y="818"/>
              <a:ext cx="344" cy="900"/>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836" name="Oval 124"/>
            <p:cNvSpPr>
              <a:spLocks noChangeArrowheads="1"/>
            </p:cNvSpPr>
            <p:nvPr/>
          </p:nvSpPr>
          <p:spPr bwMode="auto">
            <a:xfrm rot="1593798">
              <a:off x="607" y="249"/>
              <a:ext cx="462" cy="860"/>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837" name="Oval 125"/>
            <p:cNvSpPr>
              <a:spLocks noChangeArrowheads="1"/>
            </p:cNvSpPr>
            <p:nvPr/>
          </p:nvSpPr>
          <p:spPr bwMode="auto">
            <a:xfrm rot="613854">
              <a:off x="2256" y="1152"/>
              <a:ext cx="184" cy="189"/>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838" name="Oval 126"/>
            <p:cNvSpPr>
              <a:spLocks noChangeArrowheads="1"/>
            </p:cNvSpPr>
            <p:nvPr/>
          </p:nvSpPr>
          <p:spPr bwMode="auto">
            <a:xfrm rot="613854">
              <a:off x="1967" y="1615"/>
              <a:ext cx="320" cy="216"/>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839" name="Oval 127"/>
            <p:cNvSpPr>
              <a:spLocks noChangeArrowheads="1"/>
            </p:cNvSpPr>
            <p:nvPr/>
          </p:nvSpPr>
          <p:spPr bwMode="auto">
            <a:xfrm rot="613854">
              <a:off x="2217" y="834"/>
              <a:ext cx="219" cy="153"/>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840" name="Oval 128"/>
            <p:cNvSpPr>
              <a:spLocks noChangeArrowheads="1"/>
            </p:cNvSpPr>
            <p:nvPr/>
          </p:nvSpPr>
          <p:spPr bwMode="auto">
            <a:xfrm rot="613854">
              <a:off x="2125" y="1522"/>
              <a:ext cx="184" cy="189"/>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841" name="Oval 129"/>
            <p:cNvSpPr>
              <a:spLocks noChangeArrowheads="1"/>
            </p:cNvSpPr>
            <p:nvPr/>
          </p:nvSpPr>
          <p:spPr bwMode="auto">
            <a:xfrm rot="613854">
              <a:off x="2214" y="1306"/>
              <a:ext cx="184" cy="225"/>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842" name="Oval 131"/>
            <p:cNvSpPr>
              <a:spLocks noChangeArrowheads="1"/>
            </p:cNvSpPr>
            <p:nvPr/>
          </p:nvSpPr>
          <p:spPr bwMode="auto">
            <a:xfrm rot="613854">
              <a:off x="2447" y="1261"/>
              <a:ext cx="184" cy="336"/>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843" name="Oval 132"/>
            <p:cNvSpPr>
              <a:spLocks noChangeArrowheads="1"/>
            </p:cNvSpPr>
            <p:nvPr/>
          </p:nvSpPr>
          <p:spPr bwMode="auto">
            <a:xfrm rot="613854">
              <a:off x="1226" y="395"/>
              <a:ext cx="275" cy="683"/>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844" name="Oval 145"/>
            <p:cNvSpPr>
              <a:spLocks noChangeArrowheads="1"/>
            </p:cNvSpPr>
            <p:nvPr/>
          </p:nvSpPr>
          <p:spPr bwMode="auto">
            <a:xfrm rot="1985307">
              <a:off x="726" y="622"/>
              <a:ext cx="156" cy="137"/>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845" name="Oval 146"/>
            <p:cNvSpPr>
              <a:spLocks noChangeArrowheads="1"/>
            </p:cNvSpPr>
            <p:nvPr/>
          </p:nvSpPr>
          <p:spPr bwMode="auto">
            <a:xfrm rot="1985307">
              <a:off x="860" y="308"/>
              <a:ext cx="156" cy="137"/>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846" name="Oval 147"/>
            <p:cNvSpPr>
              <a:spLocks noChangeArrowheads="1"/>
            </p:cNvSpPr>
            <p:nvPr/>
          </p:nvSpPr>
          <p:spPr bwMode="auto">
            <a:xfrm rot="1985307">
              <a:off x="1807" y="1355"/>
              <a:ext cx="156" cy="137"/>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847" name="Oval 148"/>
            <p:cNvSpPr>
              <a:spLocks noChangeArrowheads="1"/>
            </p:cNvSpPr>
            <p:nvPr/>
          </p:nvSpPr>
          <p:spPr bwMode="auto">
            <a:xfrm rot="1985307">
              <a:off x="1746" y="1135"/>
              <a:ext cx="156" cy="137"/>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848" name="Oval 149"/>
            <p:cNvSpPr>
              <a:spLocks noChangeArrowheads="1"/>
            </p:cNvSpPr>
            <p:nvPr/>
          </p:nvSpPr>
          <p:spPr bwMode="auto">
            <a:xfrm rot="1985307">
              <a:off x="2250" y="1040"/>
              <a:ext cx="194" cy="111"/>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849" name="Oval 150"/>
            <p:cNvSpPr>
              <a:spLocks noChangeArrowheads="1"/>
            </p:cNvSpPr>
            <p:nvPr/>
          </p:nvSpPr>
          <p:spPr bwMode="auto">
            <a:xfrm rot="1985307">
              <a:off x="913" y="475"/>
              <a:ext cx="156" cy="137"/>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850" name="Oval 151"/>
            <p:cNvSpPr>
              <a:spLocks noChangeArrowheads="1"/>
            </p:cNvSpPr>
            <p:nvPr/>
          </p:nvSpPr>
          <p:spPr bwMode="auto">
            <a:xfrm rot="1985307">
              <a:off x="761" y="771"/>
              <a:ext cx="156" cy="137"/>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851" name="Oval 152"/>
            <p:cNvSpPr>
              <a:spLocks noChangeArrowheads="1"/>
            </p:cNvSpPr>
            <p:nvPr/>
          </p:nvSpPr>
          <p:spPr bwMode="auto">
            <a:xfrm rot="1985307">
              <a:off x="784" y="452"/>
              <a:ext cx="156" cy="137"/>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852" name="Oval 153"/>
            <p:cNvSpPr>
              <a:spLocks noChangeArrowheads="1"/>
            </p:cNvSpPr>
            <p:nvPr/>
          </p:nvSpPr>
          <p:spPr bwMode="auto">
            <a:xfrm rot="1985307">
              <a:off x="1829" y="999"/>
              <a:ext cx="156" cy="137"/>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grpSp>
      <p:sp>
        <p:nvSpPr>
          <p:cNvPr id="200708" name="Rectangle 3"/>
          <p:cNvSpPr>
            <a:spLocks noChangeArrowheads="1"/>
          </p:cNvSpPr>
          <p:nvPr/>
        </p:nvSpPr>
        <p:spPr bwMode="auto">
          <a:xfrm>
            <a:off x="5029200" y="1581150"/>
            <a:ext cx="3733800" cy="3124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grpSp>
        <p:nvGrpSpPr>
          <p:cNvPr id="3" name="Group 252"/>
          <p:cNvGrpSpPr>
            <a:grpSpLocks/>
          </p:cNvGrpSpPr>
          <p:nvPr/>
        </p:nvGrpSpPr>
        <p:grpSpPr bwMode="auto">
          <a:xfrm>
            <a:off x="1050925" y="1714500"/>
            <a:ext cx="7559675" cy="2228850"/>
            <a:chOff x="662" y="372"/>
            <a:chExt cx="4762" cy="1404"/>
          </a:xfrm>
        </p:grpSpPr>
        <p:sp>
          <p:nvSpPr>
            <p:cNvPr id="200811" name="Line 154"/>
            <p:cNvSpPr>
              <a:spLocks noChangeShapeType="1"/>
            </p:cNvSpPr>
            <p:nvPr/>
          </p:nvSpPr>
          <p:spPr bwMode="auto">
            <a:xfrm>
              <a:off x="1920" y="1056"/>
              <a:ext cx="3504" cy="0"/>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0812" name="Line 4"/>
            <p:cNvSpPr>
              <a:spLocks noChangeShapeType="1"/>
            </p:cNvSpPr>
            <p:nvPr/>
          </p:nvSpPr>
          <p:spPr bwMode="auto">
            <a:xfrm flipV="1">
              <a:off x="2112" y="1698"/>
              <a:ext cx="2223" cy="78"/>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0813" name="Line 133"/>
            <p:cNvSpPr>
              <a:spLocks noChangeShapeType="1"/>
            </p:cNvSpPr>
            <p:nvPr/>
          </p:nvSpPr>
          <p:spPr bwMode="auto">
            <a:xfrm flipV="1">
              <a:off x="2544" y="1281"/>
              <a:ext cx="1420" cy="159"/>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0814" name="Line 134"/>
            <p:cNvSpPr>
              <a:spLocks noChangeShapeType="1"/>
            </p:cNvSpPr>
            <p:nvPr/>
          </p:nvSpPr>
          <p:spPr bwMode="auto">
            <a:xfrm>
              <a:off x="2208" y="1632"/>
              <a:ext cx="2087" cy="8"/>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0815" name="Line 135"/>
            <p:cNvSpPr>
              <a:spLocks noChangeShapeType="1"/>
            </p:cNvSpPr>
            <p:nvPr/>
          </p:nvSpPr>
          <p:spPr bwMode="auto">
            <a:xfrm flipV="1">
              <a:off x="2304" y="1349"/>
              <a:ext cx="1670" cy="91"/>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0816" name="Line 136"/>
            <p:cNvSpPr>
              <a:spLocks noChangeShapeType="1"/>
            </p:cNvSpPr>
            <p:nvPr/>
          </p:nvSpPr>
          <p:spPr bwMode="auto">
            <a:xfrm flipV="1">
              <a:off x="2352" y="1096"/>
              <a:ext cx="1821" cy="152"/>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0817" name="Line 137"/>
            <p:cNvSpPr>
              <a:spLocks noChangeShapeType="1"/>
            </p:cNvSpPr>
            <p:nvPr/>
          </p:nvSpPr>
          <p:spPr bwMode="auto">
            <a:xfrm flipV="1">
              <a:off x="2352" y="587"/>
              <a:ext cx="1427" cy="325"/>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0818" name="Line 138"/>
            <p:cNvSpPr>
              <a:spLocks noChangeShapeType="1"/>
            </p:cNvSpPr>
            <p:nvPr/>
          </p:nvSpPr>
          <p:spPr bwMode="auto">
            <a:xfrm>
              <a:off x="2496" y="432"/>
              <a:ext cx="1245" cy="356"/>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0819" name="Line 139"/>
            <p:cNvSpPr>
              <a:spLocks noChangeShapeType="1"/>
            </p:cNvSpPr>
            <p:nvPr/>
          </p:nvSpPr>
          <p:spPr bwMode="auto">
            <a:xfrm flipV="1">
              <a:off x="2112" y="1041"/>
              <a:ext cx="1837" cy="159"/>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0820" name="Line 140"/>
            <p:cNvSpPr>
              <a:spLocks noChangeShapeType="1"/>
            </p:cNvSpPr>
            <p:nvPr/>
          </p:nvSpPr>
          <p:spPr bwMode="auto">
            <a:xfrm flipV="1">
              <a:off x="1872" y="854"/>
              <a:ext cx="2413" cy="394"/>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0821" name="Line 141"/>
            <p:cNvSpPr>
              <a:spLocks noChangeShapeType="1"/>
            </p:cNvSpPr>
            <p:nvPr/>
          </p:nvSpPr>
          <p:spPr bwMode="auto">
            <a:xfrm flipV="1">
              <a:off x="1344" y="539"/>
              <a:ext cx="3284" cy="181"/>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0822" name="Line 142"/>
            <p:cNvSpPr>
              <a:spLocks noChangeShapeType="1"/>
            </p:cNvSpPr>
            <p:nvPr/>
          </p:nvSpPr>
          <p:spPr bwMode="auto">
            <a:xfrm>
              <a:off x="864" y="672"/>
              <a:ext cx="3929" cy="962"/>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0823" name="Line 143"/>
            <p:cNvSpPr>
              <a:spLocks noChangeShapeType="1"/>
            </p:cNvSpPr>
            <p:nvPr/>
          </p:nvSpPr>
          <p:spPr bwMode="auto">
            <a:xfrm>
              <a:off x="662" y="937"/>
              <a:ext cx="3823" cy="713"/>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0824" name="Line 155"/>
            <p:cNvSpPr>
              <a:spLocks noChangeShapeType="1"/>
            </p:cNvSpPr>
            <p:nvPr/>
          </p:nvSpPr>
          <p:spPr bwMode="auto">
            <a:xfrm flipV="1">
              <a:off x="2342" y="1032"/>
              <a:ext cx="1731" cy="60"/>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0825" name="Line 156"/>
            <p:cNvSpPr>
              <a:spLocks noChangeShapeType="1"/>
            </p:cNvSpPr>
            <p:nvPr/>
          </p:nvSpPr>
          <p:spPr bwMode="auto">
            <a:xfrm flipV="1">
              <a:off x="1811" y="652"/>
              <a:ext cx="2398" cy="553"/>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0826" name="Line 157"/>
            <p:cNvSpPr>
              <a:spLocks noChangeShapeType="1"/>
            </p:cNvSpPr>
            <p:nvPr/>
          </p:nvSpPr>
          <p:spPr bwMode="auto">
            <a:xfrm flipV="1">
              <a:off x="1887" y="1167"/>
              <a:ext cx="2087" cy="265"/>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0827" name="Line 158"/>
            <p:cNvSpPr>
              <a:spLocks noChangeShapeType="1"/>
            </p:cNvSpPr>
            <p:nvPr/>
          </p:nvSpPr>
          <p:spPr bwMode="auto">
            <a:xfrm>
              <a:off x="833" y="849"/>
              <a:ext cx="3754" cy="895"/>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0828" name="Line 159"/>
            <p:cNvSpPr>
              <a:spLocks noChangeShapeType="1"/>
            </p:cNvSpPr>
            <p:nvPr/>
          </p:nvSpPr>
          <p:spPr bwMode="auto">
            <a:xfrm>
              <a:off x="788" y="697"/>
              <a:ext cx="4072" cy="887"/>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0829" name="Line 160"/>
            <p:cNvSpPr>
              <a:spLocks noChangeShapeType="1"/>
            </p:cNvSpPr>
            <p:nvPr/>
          </p:nvSpPr>
          <p:spPr bwMode="auto">
            <a:xfrm>
              <a:off x="985" y="546"/>
              <a:ext cx="3573" cy="955"/>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0830" name="Line 161"/>
            <p:cNvSpPr>
              <a:spLocks noChangeShapeType="1"/>
            </p:cNvSpPr>
            <p:nvPr/>
          </p:nvSpPr>
          <p:spPr bwMode="auto">
            <a:xfrm>
              <a:off x="856" y="515"/>
              <a:ext cx="3633" cy="811"/>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0831" name="Line 162"/>
            <p:cNvSpPr>
              <a:spLocks noChangeShapeType="1"/>
            </p:cNvSpPr>
            <p:nvPr/>
          </p:nvSpPr>
          <p:spPr bwMode="auto">
            <a:xfrm>
              <a:off x="940" y="372"/>
              <a:ext cx="3496" cy="728"/>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grpSp>
      <p:grpSp>
        <p:nvGrpSpPr>
          <p:cNvPr id="4" name="Group 251"/>
          <p:cNvGrpSpPr>
            <a:grpSpLocks/>
          </p:cNvGrpSpPr>
          <p:nvPr/>
        </p:nvGrpSpPr>
        <p:grpSpPr bwMode="auto">
          <a:xfrm>
            <a:off x="5926138" y="1957388"/>
            <a:ext cx="2684462" cy="1966912"/>
            <a:chOff x="3733" y="525"/>
            <a:chExt cx="1691" cy="1239"/>
          </a:xfrm>
        </p:grpSpPr>
        <p:sp>
          <p:nvSpPr>
            <p:cNvPr id="200790" name="Oval 9"/>
            <p:cNvSpPr>
              <a:spLocks noChangeArrowheads="1"/>
            </p:cNvSpPr>
            <p:nvPr/>
          </p:nvSpPr>
          <p:spPr bwMode="auto">
            <a:xfrm>
              <a:off x="3961" y="115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791" name="Oval 11"/>
            <p:cNvSpPr>
              <a:spLocks noChangeArrowheads="1"/>
            </p:cNvSpPr>
            <p:nvPr/>
          </p:nvSpPr>
          <p:spPr bwMode="auto">
            <a:xfrm>
              <a:off x="3733" y="783"/>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792" name="Oval 21"/>
            <p:cNvSpPr>
              <a:spLocks noChangeArrowheads="1"/>
            </p:cNvSpPr>
            <p:nvPr/>
          </p:nvSpPr>
          <p:spPr bwMode="auto">
            <a:xfrm>
              <a:off x="4304" y="162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793" name="Oval 22"/>
            <p:cNvSpPr>
              <a:spLocks noChangeArrowheads="1"/>
            </p:cNvSpPr>
            <p:nvPr/>
          </p:nvSpPr>
          <p:spPr bwMode="auto">
            <a:xfrm>
              <a:off x="4578" y="174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794" name="Oval 32"/>
            <p:cNvSpPr>
              <a:spLocks noChangeArrowheads="1"/>
            </p:cNvSpPr>
            <p:nvPr/>
          </p:nvSpPr>
          <p:spPr bwMode="auto">
            <a:xfrm>
              <a:off x="4784" y="162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795" name="Oval 35"/>
            <p:cNvSpPr>
              <a:spLocks noChangeArrowheads="1"/>
            </p:cNvSpPr>
            <p:nvPr/>
          </p:nvSpPr>
          <p:spPr bwMode="auto">
            <a:xfrm>
              <a:off x="3961" y="127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796" name="Oval 37"/>
            <p:cNvSpPr>
              <a:spLocks noChangeArrowheads="1"/>
            </p:cNvSpPr>
            <p:nvPr/>
          </p:nvSpPr>
          <p:spPr bwMode="auto">
            <a:xfrm>
              <a:off x="3961" y="134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797" name="Oval 43"/>
            <p:cNvSpPr>
              <a:spLocks noChangeArrowheads="1"/>
            </p:cNvSpPr>
            <p:nvPr/>
          </p:nvSpPr>
          <p:spPr bwMode="auto">
            <a:xfrm>
              <a:off x="4167" y="108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798" name="Oval 44"/>
            <p:cNvSpPr>
              <a:spLocks noChangeArrowheads="1"/>
            </p:cNvSpPr>
            <p:nvPr/>
          </p:nvSpPr>
          <p:spPr bwMode="auto">
            <a:xfrm>
              <a:off x="4075" y="101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799" name="Oval 50"/>
            <p:cNvSpPr>
              <a:spLocks noChangeArrowheads="1"/>
            </p:cNvSpPr>
            <p:nvPr/>
          </p:nvSpPr>
          <p:spPr bwMode="auto">
            <a:xfrm>
              <a:off x="4555" y="148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800" name="Oval 63"/>
            <p:cNvSpPr>
              <a:spLocks noChangeArrowheads="1"/>
            </p:cNvSpPr>
            <p:nvPr/>
          </p:nvSpPr>
          <p:spPr bwMode="auto">
            <a:xfrm>
              <a:off x="4624" y="525"/>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801" name="Oval 73"/>
            <p:cNvSpPr>
              <a:spLocks noChangeArrowheads="1"/>
            </p:cNvSpPr>
            <p:nvPr/>
          </p:nvSpPr>
          <p:spPr bwMode="auto">
            <a:xfrm>
              <a:off x="4418" y="108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802" name="Oval 74"/>
            <p:cNvSpPr>
              <a:spLocks noChangeArrowheads="1"/>
            </p:cNvSpPr>
            <p:nvPr/>
          </p:nvSpPr>
          <p:spPr bwMode="auto">
            <a:xfrm>
              <a:off x="3961" y="101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803" name="Oval 85"/>
            <p:cNvSpPr>
              <a:spLocks noChangeArrowheads="1"/>
            </p:cNvSpPr>
            <p:nvPr/>
          </p:nvSpPr>
          <p:spPr bwMode="auto">
            <a:xfrm>
              <a:off x="4464" y="1647"/>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804" name="Oval 87"/>
            <p:cNvSpPr>
              <a:spLocks noChangeArrowheads="1"/>
            </p:cNvSpPr>
            <p:nvPr/>
          </p:nvSpPr>
          <p:spPr bwMode="auto">
            <a:xfrm>
              <a:off x="4853" y="1577"/>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805" name="Oval 95"/>
            <p:cNvSpPr>
              <a:spLocks noChangeArrowheads="1"/>
            </p:cNvSpPr>
            <p:nvPr/>
          </p:nvSpPr>
          <p:spPr bwMode="auto">
            <a:xfrm>
              <a:off x="4190" y="642"/>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806" name="Oval 100"/>
            <p:cNvSpPr>
              <a:spLocks noChangeArrowheads="1"/>
            </p:cNvSpPr>
            <p:nvPr/>
          </p:nvSpPr>
          <p:spPr bwMode="auto">
            <a:xfrm>
              <a:off x="4258" y="85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807" name="Oval 105"/>
            <p:cNvSpPr>
              <a:spLocks noChangeArrowheads="1"/>
            </p:cNvSpPr>
            <p:nvPr/>
          </p:nvSpPr>
          <p:spPr bwMode="auto">
            <a:xfrm>
              <a:off x="3778" y="572"/>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808" name="Oval 109"/>
            <p:cNvSpPr>
              <a:spLocks noChangeArrowheads="1"/>
            </p:cNvSpPr>
            <p:nvPr/>
          </p:nvSpPr>
          <p:spPr bwMode="auto">
            <a:xfrm>
              <a:off x="4464" y="132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809" name="Oval 165"/>
            <p:cNvSpPr>
              <a:spLocks noChangeArrowheads="1"/>
            </p:cNvSpPr>
            <p:nvPr/>
          </p:nvSpPr>
          <p:spPr bwMode="auto">
            <a:xfrm>
              <a:off x="4350" y="169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810" name="Oval 248"/>
            <p:cNvSpPr>
              <a:spLocks noChangeArrowheads="1"/>
            </p:cNvSpPr>
            <p:nvPr/>
          </p:nvSpPr>
          <p:spPr bwMode="auto">
            <a:xfrm>
              <a:off x="5401" y="104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grpSp>
      <p:grpSp>
        <p:nvGrpSpPr>
          <p:cNvPr id="200711" name="Group 253"/>
          <p:cNvGrpSpPr>
            <a:grpSpLocks/>
          </p:cNvGrpSpPr>
          <p:nvPr/>
        </p:nvGrpSpPr>
        <p:grpSpPr bwMode="auto">
          <a:xfrm>
            <a:off x="5562600" y="1809750"/>
            <a:ext cx="3011488" cy="2824163"/>
            <a:chOff x="3504" y="432"/>
            <a:chExt cx="1897" cy="1779"/>
          </a:xfrm>
        </p:grpSpPr>
        <p:grpSp>
          <p:nvGrpSpPr>
            <p:cNvPr id="200712" name="Group 254"/>
            <p:cNvGrpSpPr>
              <a:grpSpLocks/>
            </p:cNvGrpSpPr>
            <p:nvPr/>
          </p:nvGrpSpPr>
          <p:grpSpPr bwMode="auto">
            <a:xfrm>
              <a:off x="3710" y="479"/>
              <a:ext cx="1668" cy="1425"/>
              <a:chOff x="3710" y="479"/>
              <a:chExt cx="1668" cy="1425"/>
            </a:xfrm>
          </p:grpSpPr>
          <p:sp>
            <p:nvSpPr>
              <p:cNvPr id="200770" name="Oval 255"/>
              <p:cNvSpPr>
                <a:spLocks noChangeArrowheads="1"/>
              </p:cNvSpPr>
              <p:nvPr/>
            </p:nvSpPr>
            <p:spPr bwMode="auto">
              <a:xfrm>
                <a:off x="3755" y="129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771" name="Oval 256"/>
              <p:cNvSpPr>
                <a:spLocks noChangeArrowheads="1"/>
              </p:cNvSpPr>
              <p:nvPr/>
            </p:nvSpPr>
            <p:spPr bwMode="auto">
              <a:xfrm>
                <a:off x="4327" y="188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772" name="Oval 257"/>
              <p:cNvSpPr>
                <a:spLocks noChangeArrowheads="1"/>
              </p:cNvSpPr>
              <p:nvPr/>
            </p:nvSpPr>
            <p:spPr bwMode="auto">
              <a:xfrm>
                <a:off x="4281" y="155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773" name="Oval 258"/>
              <p:cNvSpPr>
                <a:spLocks noChangeArrowheads="1"/>
              </p:cNvSpPr>
              <p:nvPr/>
            </p:nvSpPr>
            <p:spPr bwMode="auto">
              <a:xfrm>
                <a:off x="4213" y="1694"/>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774" name="Oval 259"/>
              <p:cNvSpPr>
                <a:spLocks noChangeArrowheads="1"/>
              </p:cNvSpPr>
              <p:nvPr/>
            </p:nvSpPr>
            <p:spPr bwMode="auto">
              <a:xfrm>
                <a:off x="4235" y="155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775" name="Oval 260"/>
              <p:cNvSpPr>
                <a:spLocks noChangeArrowheads="1"/>
              </p:cNvSpPr>
              <p:nvPr/>
            </p:nvSpPr>
            <p:spPr bwMode="auto">
              <a:xfrm>
                <a:off x="4921" y="174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776" name="Oval 261"/>
              <p:cNvSpPr>
                <a:spLocks noChangeArrowheads="1"/>
              </p:cNvSpPr>
              <p:nvPr/>
            </p:nvSpPr>
            <p:spPr bwMode="auto">
              <a:xfrm>
                <a:off x="3710" y="712"/>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777" name="Oval 262"/>
              <p:cNvSpPr>
                <a:spLocks noChangeArrowheads="1"/>
              </p:cNvSpPr>
              <p:nvPr/>
            </p:nvSpPr>
            <p:spPr bwMode="auto">
              <a:xfrm>
                <a:off x="4693" y="1110"/>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778" name="Oval 263"/>
              <p:cNvSpPr>
                <a:spLocks noChangeArrowheads="1"/>
              </p:cNvSpPr>
              <p:nvPr/>
            </p:nvSpPr>
            <p:spPr bwMode="auto">
              <a:xfrm>
                <a:off x="3801" y="82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779" name="Oval 264"/>
              <p:cNvSpPr>
                <a:spLocks noChangeArrowheads="1"/>
              </p:cNvSpPr>
              <p:nvPr/>
            </p:nvSpPr>
            <p:spPr bwMode="auto">
              <a:xfrm>
                <a:off x="4761" y="619"/>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780" name="Oval 265"/>
              <p:cNvSpPr>
                <a:spLocks noChangeArrowheads="1"/>
              </p:cNvSpPr>
              <p:nvPr/>
            </p:nvSpPr>
            <p:spPr bwMode="auto">
              <a:xfrm>
                <a:off x="4464" y="1460"/>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781" name="Oval 266"/>
              <p:cNvSpPr>
                <a:spLocks noChangeArrowheads="1"/>
              </p:cNvSpPr>
              <p:nvPr/>
            </p:nvSpPr>
            <p:spPr bwMode="auto">
              <a:xfrm>
                <a:off x="4875" y="92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782" name="Oval 267"/>
              <p:cNvSpPr>
                <a:spLocks noChangeArrowheads="1"/>
              </p:cNvSpPr>
              <p:nvPr/>
            </p:nvSpPr>
            <p:spPr bwMode="auto">
              <a:xfrm>
                <a:off x="4830" y="85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783" name="Oval 268"/>
              <p:cNvSpPr>
                <a:spLocks noChangeArrowheads="1"/>
              </p:cNvSpPr>
              <p:nvPr/>
            </p:nvSpPr>
            <p:spPr bwMode="auto">
              <a:xfrm>
                <a:off x="4213" y="923"/>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784" name="Oval 269"/>
              <p:cNvSpPr>
                <a:spLocks noChangeArrowheads="1"/>
              </p:cNvSpPr>
              <p:nvPr/>
            </p:nvSpPr>
            <p:spPr bwMode="auto">
              <a:xfrm>
                <a:off x="4304" y="96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785" name="Oval 270"/>
              <p:cNvSpPr>
                <a:spLocks noChangeArrowheads="1"/>
              </p:cNvSpPr>
              <p:nvPr/>
            </p:nvSpPr>
            <p:spPr bwMode="auto">
              <a:xfrm>
                <a:off x="4761" y="736"/>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786" name="Oval 271"/>
              <p:cNvSpPr>
                <a:spLocks noChangeArrowheads="1"/>
              </p:cNvSpPr>
              <p:nvPr/>
            </p:nvSpPr>
            <p:spPr bwMode="auto">
              <a:xfrm>
                <a:off x="4715" y="502"/>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787" name="Oval 272"/>
              <p:cNvSpPr>
                <a:spLocks noChangeArrowheads="1"/>
              </p:cNvSpPr>
              <p:nvPr/>
            </p:nvSpPr>
            <p:spPr bwMode="auto">
              <a:xfrm>
                <a:off x="4533" y="479"/>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788" name="Oval 273"/>
              <p:cNvSpPr>
                <a:spLocks noChangeArrowheads="1"/>
              </p:cNvSpPr>
              <p:nvPr/>
            </p:nvSpPr>
            <p:spPr bwMode="auto">
              <a:xfrm>
                <a:off x="5355" y="113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789" name="Oval 274"/>
              <p:cNvSpPr>
                <a:spLocks noChangeArrowheads="1"/>
              </p:cNvSpPr>
              <p:nvPr/>
            </p:nvSpPr>
            <p:spPr bwMode="auto">
              <a:xfrm>
                <a:off x="5035" y="96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grpSp>
        <p:grpSp>
          <p:nvGrpSpPr>
            <p:cNvPr id="200713" name="Group 275"/>
            <p:cNvGrpSpPr>
              <a:grpSpLocks/>
            </p:cNvGrpSpPr>
            <p:nvPr/>
          </p:nvGrpSpPr>
          <p:grpSpPr bwMode="auto">
            <a:xfrm>
              <a:off x="3504" y="432"/>
              <a:ext cx="1897" cy="1779"/>
              <a:chOff x="3504" y="432"/>
              <a:chExt cx="1897" cy="1779"/>
            </a:xfrm>
          </p:grpSpPr>
          <p:grpSp>
            <p:nvGrpSpPr>
              <p:cNvPr id="200714" name="Group 276"/>
              <p:cNvGrpSpPr>
                <a:grpSpLocks/>
              </p:cNvGrpSpPr>
              <p:nvPr/>
            </p:nvGrpSpPr>
            <p:grpSpPr bwMode="auto">
              <a:xfrm>
                <a:off x="4075" y="432"/>
                <a:ext cx="1075" cy="1355"/>
                <a:chOff x="4075" y="432"/>
                <a:chExt cx="1075" cy="1355"/>
              </a:xfrm>
            </p:grpSpPr>
            <p:sp>
              <p:nvSpPr>
                <p:cNvPr id="200761" name="Oval 277"/>
                <p:cNvSpPr>
                  <a:spLocks noChangeArrowheads="1"/>
                </p:cNvSpPr>
                <p:nvPr/>
              </p:nvSpPr>
              <p:spPr bwMode="auto">
                <a:xfrm>
                  <a:off x="4761" y="176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762" name="Oval 278"/>
                <p:cNvSpPr>
                  <a:spLocks noChangeArrowheads="1"/>
                </p:cNvSpPr>
                <p:nvPr/>
              </p:nvSpPr>
              <p:spPr bwMode="auto">
                <a:xfrm>
                  <a:off x="4533" y="1437"/>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763" name="Oval 279"/>
                <p:cNvSpPr>
                  <a:spLocks noChangeArrowheads="1"/>
                </p:cNvSpPr>
                <p:nvPr/>
              </p:nvSpPr>
              <p:spPr bwMode="auto">
                <a:xfrm>
                  <a:off x="4693" y="806"/>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764" name="Oval 280"/>
                <p:cNvSpPr>
                  <a:spLocks noChangeArrowheads="1"/>
                </p:cNvSpPr>
                <p:nvPr/>
              </p:nvSpPr>
              <p:spPr bwMode="auto">
                <a:xfrm>
                  <a:off x="4555" y="689"/>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765" name="Oval 281"/>
                <p:cNvSpPr>
                  <a:spLocks noChangeArrowheads="1"/>
                </p:cNvSpPr>
                <p:nvPr/>
              </p:nvSpPr>
              <p:spPr bwMode="auto">
                <a:xfrm>
                  <a:off x="5127" y="106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766" name="Oval 282"/>
                <p:cNvSpPr>
                  <a:spLocks noChangeArrowheads="1"/>
                </p:cNvSpPr>
                <p:nvPr/>
              </p:nvSpPr>
              <p:spPr bwMode="auto">
                <a:xfrm>
                  <a:off x="4304" y="108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767" name="Oval 283"/>
                <p:cNvSpPr>
                  <a:spLocks noChangeArrowheads="1"/>
                </p:cNvSpPr>
                <p:nvPr/>
              </p:nvSpPr>
              <p:spPr bwMode="auto">
                <a:xfrm>
                  <a:off x="4075" y="127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768" name="Oval 284"/>
                <p:cNvSpPr>
                  <a:spLocks noChangeArrowheads="1"/>
                </p:cNvSpPr>
                <p:nvPr/>
              </p:nvSpPr>
              <p:spPr bwMode="auto">
                <a:xfrm>
                  <a:off x="4578" y="432"/>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769" name="Oval 285"/>
                <p:cNvSpPr>
                  <a:spLocks noChangeArrowheads="1"/>
                </p:cNvSpPr>
                <p:nvPr/>
              </p:nvSpPr>
              <p:spPr bwMode="auto">
                <a:xfrm>
                  <a:off x="4464" y="572"/>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grpSp>
          <p:grpSp>
            <p:nvGrpSpPr>
              <p:cNvPr id="200715" name="Group 286"/>
              <p:cNvGrpSpPr>
                <a:grpSpLocks/>
              </p:cNvGrpSpPr>
              <p:nvPr/>
            </p:nvGrpSpPr>
            <p:grpSpPr bwMode="auto">
              <a:xfrm>
                <a:off x="3550" y="502"/>
                <a:ext cx="1463" cy="1613"/>
                <a:chOff x="3550" y="502"/>
                <a:chExt cx="1463" cy="1613"/>
              </a:xfrm>
            </p:grpSpPr>
            <p:sp>
              <p:nvSpPr>
                <p:cNvPr id="200746" name="Oval 287"/>
                <p:cNvSpPr>
                  <a:spLocks noChangeArrowheads="1"/>
                </p:cNvSpPr>
                <p:nvPr/>
              </p:nvSpPr>
              <p:spPr bwMode="auto">
                <a:xfrm>
                  <a:off x="4235" y="1904"/>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747" name="Oval 288"/>
                <p:cNvSpPr>
                  <a:spLocks noChangeArrowheads="1"/>
                </p:cNvSpPr>
                <p:nvPr/>
              </p:nvSpPr>
              <p:spPr bwMode="auto">
                <a:xfrm>
                  <a:off x="4304" y="1928"/>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748" name="Oval 289"/>
                <p:cNvSpPr>
                  <a:spLocks noChangeArrowheads="1"/>
                </p:cNvSpPr>
                <p:nvPr/>
              </p:nvSpPr>
              <p:spPr bwMode="auto">
                <a:xfrm>
                  <a:off x="4441" y="174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749" name="Oval 290"/>
                <p:cNvSpPr>
                  <a:spLocks noChangeArrowheads="1"/>
                </p:cNvSpPr>
                <p:nvPr/>
              </p:nvSpPr>
              <p:spPr bwMode="auto">
                <a:xfrm>
                  <a:off x="4258" y="136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750" name="Oval 291"/>
                <p:cNvSpPr>
                  <a:spLocks noChangeArrowheads="1"/>
                </p:cNvSpPr>
                <p:nvPr/>
              </p:nvSpPr>
              <p:spPr bwMode="auto">
                <a:xfrm>
                  <a:off x="3870" y="115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751" name="Oval 292"/>
                <p:cNvSpPr>
                  <a:spLocks noChangeArrowheads="1"/>
                </p:cNvSpPr>
                <p:nvPr/>
              </p:nvSpPr>
              <p:spPr bwMode="auto">
                <a:xfrm>
                  <a:off x="3573" y="712"/>
                  <a:ext cx="22"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752" name="Oval 293"/>
                <p:cNvSpPr>
                  <a:spLocks noChangeArrowheads="1"/>
                </p:cNvSpPr>
                <p:nvPr/>
              </p:nvSpPr>
              <p:spPr bwMode="auto">
                <a:xfrm>
                  <a:off x="4738" y="89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753" name="Oval 294"/>
                <p:cNvSpPr>
                  <a:spLocks noChangeArrowheads="1"/>
                </p:cNvSpPr>
                <p:nvPr/>
              </p:nvSpPr>
              <p:spPr bwMode="auto">
                <a:xfrm>
                  <a:off x="4921" y="99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754" name="Oval 295"/>
                <p:cNvSpPr>
                  <a:spLocks noChangeArrowheads="1"/>
                </p:cNvSpPr>
                <p:nvPr/>
              </p:nvSpPr>
              <p:spPr bwMode="auto">
                <a:xfrm>
                  <a:off x="4441" y="157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755" name="Oval 296"/>
                <p:cNvSpPr>
                  <a:spLocks noChangeArrowheads="1"/>
                </p:cNvSpPr>
                <p:nvPr/>
              </p:nvSpPr>
              <p:spPr bwMode="auto">
                <a:xfrm>
                  <a:off x="4510" y="157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756" name="Oval 297"/>
                <p:cNvSpPr>
                  <a:spLocks noChangeArrowheads="1"/>
                </p:cNvSpPr>
                <p:nvPr/>
              </p:nvSpPr>
              <p:spPr bwMode="auto">
                <a:xfrm>
                  <a:off x="4190" y="2091"/>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757" name="Oval 298"/>
                <p:cNvSpPr>
                  <a:spLocks noChangeArrowheads="1"/>
                </p:cNvSpPr>
                <p:nvPr/>
              </p:nvSpPr>
              <p:spPr bwMode="auto">
                <a:xfrm>
                  <a:off x="4990" y="183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758" name="Oval 299"/>
                <p:cNvSpPr>
                  <a:spLocks noChangeArrowheads="1"/>
                </p:cNvSpPr>
                <p:nvPr/>
              </p:nvSpPr>
              <p:spPr bwMode="auto">
                <a:xfrm>
                  <a:off x="4327" y="136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759" name="Oval 300"/>
                <p:cNvSpPr>
                  <a:spLocks noChangeArrowheads="1"/>
                </p:cNvSpPr>
                <p:nvPr/>
              </p:nvSpPr>
              <p:spPr bwMode="auto">
                <a:xfrm>
                  <a:off x="4007" y="139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760" name="Oval 301"/>
                <p:cNvSpPr>
                  <a:spLocks noChangeArrowheads="1"/>
                </p:cNvSpPr>
                <p:nvPr/>
              </p:nvSpPr>
              <p:spPr bwMode="auto">
                <a:xfrm>
                  <a:off x="3550" y="502"/>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grpSp>
          <p:grpSp>
            <p:nvGrpSpPr>
              <p:cNvPr id="200716" name="Group 302"/>
              <p:cNvGrpSpPr>
                <a:grpSpLocks/>
              </p:cNvGrpSpPr>
              <p:nvPr/>
            </p:nvGrpSpPr>
            <p:grpSpPr bwMode="auto">
              <a:xfrm>
                <a:off x="3504" y="528"/>
                <a:ext cx="1897" cy="1683"/>
                <a:chOff x="3504" y="525"/>
                <a:chExt cx="1897" cy="1683"/>
              </a:xfrm>
            </p:grpSpPr>
            <p:sp>
              <p:nvSpPr>
                <p:cNvPr id="200717" name="Oval 303"/>
                <p:cNvSpPr>
                  <a:spLocks noChangeArrowheads="1"/>
                </p:cNvSpPr>
                <p:nvPr/>
              </p:nvSpPr>
              <p:spPr bwMode="auto">
                <a:xfrm>
                  <a:off x="3870" y="125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718" name="Oval 304"/>
                <p:cNvSpPr>
                  <a:spLocks noChangeArrowheads="1"/>
                </p:cNvSpPr>
                <p:nvPr/>
              </p:nvSpPr>
              <p:spPr bwMode="auto">
                <a:xfrm>
                  <a:off x="3915" y="120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719" name="Oval 305"/>
                <p:cNvSpPr>
                  <a:spLocks noChangeArrowheads="1"/>
                </p:cNvSpPr>
                <p:nvPr/>
              </p:nvSpPr>
              <p:spPr bwMode="auto">
                <a:xfrm>
                  <a:off x="4167" y="195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720" name="Oval 306"/>
                <p:cNvSpPr>
                  <a:spLocks noChangeArrowheads="1"/>
                </p:cNvSpPr>
                <p:nvPr/>
              </p:nvSpPr>
              <p:spPr bwMode="auto">
                <a:xfrm>
                  <a:off x="4281" y="1787"/>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721" name="Oval 307"/>
                <p:cNvSpPr>
                  <a:spLocks noChangeArrowheads="1"/>
                </p:cNvSpPr>
                <p:nvPr/>
              </p:nvSpPr>
              <p:spPr bwMode="auto">
                <a:xfrm>
                  <a:off x="4304" y="2068"/>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722" name="Oval 308"/>
                <p:cNvSpPr>
                  <a:spLocks noChangeArrowheads="1"/>
                </p:cNvSpPr>
                <p:nvPr/>
              </p:nvSpPr>
              <p:spPr bwMode="auto">
                <a:xfrm>
                  <a:off x="4075" y="2044"/>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723" name="Oval 309"/>
                <p:cNvSpPr>
                  <a:spLocks noChangeArrowheads="1"/>
                </p:cNvSpPr>
                <p:nvPr/>
              </p:nvSpPr>
              <p:spPr bwMode="auto">
                <a:xfrm>
                  <a:off x="4235" y="155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724" name="Oval 310"/>
                <p:cNvSpPr>
                  <a:spLocks noChangeArrowheads="1"/>
                </p:cNvSpPr>
                <p:nvPr/>
              </p:nvSpPr>
              <p:spPr bwMode="auto">
                <a:xfrm>
                  <a:off x="4647" y="167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725" name="Oval 311"/>
                <p:cNvSpPr>
                  <a:spLocks noChangeArrowheads="1"/>
                </p:cNvSpPr>
                <p:nvPr/>
              </p:nvSpPr>
              <p:spPr bwMode="auto">
                <a:xfrm>
                  <a:off x="4944" y="1647"/>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726" name="Oval 312"/>
                <p:cNvSpPr>
                  <a:spLocks noChangeArrowheads="1"/>
                </p:cNvSpPr>
                <p:nvPr/>
              </p:nvSpPr>
              <p:spPr bwMode="auto">
                <a:xfrm>
                  <a:off x="4350" y="1460"/>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727" name="Oval 313"/>
                <p:cNvSpPr>
                  <a:spLocks noChangeArrowheads="1"/>
                </p:cNvSpPr>
                <p:nvPr/>
              </p:nvSpPr>
              <p:spPr bwMode="auto">
                <a:xfrm>
                  <a:off x="3824" y="132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728" name="Oval 314"/>
                <p:cNvSpPr>
                  <a:spLocks noChangeArrowheads="1"/>
                </p:cNvSpPr>
                <p:nvPr/>
              </p:nvSpPr>
              <p:spPr bwMode="auto">
                <a:xfrm>
                  <a:off x="4007" y="111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729" name="Oval 315"/>
                <p:cNvSpPr>
                  <a:spLocks noChangeArrowheads="1"/>
                </p:cNvSpPr>
                <p:nvPr/>
              </p:nvSpPr>
              <p:spPr bwMode="auto">
                <a:xfrm>
                  <a:off x="4030" y="89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730" name="Oval 316"/>
                <p:cNvSpPr>
                  <a:spLocks noChangeArrowheads="1"/>
                </p:cNvSpPr>
                <p:nvPr/>
              </p:nvSpPr>
              <p:spPr bwMode="auto">
                <a:xfrm>
                  <a:off x="4258" y="127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731" name="Oval 317"/>
                <p:cNvSpPr>
                  <a:spLocks noChangeArrowheads="1"/>
                </p:cNvSpPr>
                <p:nvPr/>
              </p:nvSpPr>
              <p:spPr bwMode="auto">
                <a:xfrm>
                  <a:off x="4624" y="122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732" name="Oval 318"/>
                <p:cNvSpPr>
                  <a:spLocks noChangeArrowheads="1"/>
                </p:cNvSpPr>
                <p:nvPr/>
              </p:nvSpPr>
              <p:spPr bwMode="auto">
                <a:xfrm>
                  <a:off x="4578" y="92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733" name="Oval 319"/>
                <p:cNvSpPr>
                  <a:spLocks noChangeArrowheads="1"/>
                </p:cNvSpPr>
                <p:nvPr/>
              </p:nvSpPr>
              <p:spPr bwMode="auto">
                <a:xfrm>
                  <a:off x="3710" y="525"/>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734" name="Oval 320"/>
                <p:cNvSpPr>
                  <a:spLocks noChangeArrowheads="1"/>
                </p:cNvSpPr>
                <p:nvPr/>
              </p:nvSpPr>
              <p:spPr bwMode="auto">
                <a:xfrm>
                  <a:off x="4670" y="666"/>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735" name="Oval 321"/>
                <p:cNvSpPr>
                  <a:spLocks noChangeArrowheads="1"/>
                </p:cNvSpPr>
                <p:nvPr/>
              </p:nvSpPr>
              <p:spPr bwMode="auto">
                <a:xfrm>
                  <a:off x="4578" y="572"/>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736" name="Oval 322"/>
                <p:cNvSpPr>
                  <a:spLocks noChangeArrowheads="1"/>
                </p:cNvSpPr>
                <p:nvPr/>
              </p:nvSpPr>
              <p:spPr bwMode="auto">
                <a:xfrm>
                  <a:off x="5104" y="85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737" name="Oval 323"/>
                <p:cNvSpPr>
                  <a:spLocks noChangeArrowheads="1"/>
                </p:cNvSpPr>
                <p:nvPr/>
              </p:nvSpPr>
              <p:spPr bwMode="auto">
                <a:xfrm>
                  <a:off x="5081" y="113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738" name="Oval 324"/>
                <p:cNvSpPr>
                  <a:spLocks noChangeArrowheads="1"/>
                </p:cNvSpPr>
                <p:nvPr/>
              </p:nvSpPr>
              <p:spPr bwMode="auto">
                <a:xfrm>
                  <a:off x="5378" y="120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739" name="Oval 325"/>
                <p:cNvSpPr>
                  <a:spLocks noChangeArrowheads="1"/>
                </p:cNvSpPr>
                <p:nvPr/>
              </p:nvSpPr>
              <p:spPr bwMode="auto">
                <a:xfrm>
                  <a:off x="5333" y="946"/>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740" name="Oval 326"/>
                <p:cNvSpPr>
                  <a:spLocks noChangeArrowheads="1"/>
                </p:cNvSpPr>
                <p:nvPr/>
              </p:nvSpPr>
              <p:spPr bwMode="auto">
                <a:xfrm>
                  <a:off x="4258" y="2185"/>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741" name="Oval 327"/>
                <p:cNvSpPr>
                  <a:spLocks noChangeArrowheads="1"/>
                </p:cNvSpPr>
                <p:nvPr/>
              </p:nvSpPr>
              <p:spPr bwMode="auto">
                <a:xfrm>
                  <a:off x="4030" y="75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742" name="Oval 328"/>
                <p:cNvSpPr>
                  <a:spLocks noChangeArrowheads="1"/>
                </p:cNvSpPr>
                <p:nvPr/>
              </p:nvSpPr>
              <p:spPr bwMode="auto">
                <a:xfrm>
                  <a:off x="3504" y="596"/>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743" name="Oval 329"/>
                <p:cNvSpPr>
                  <a:spLocks noChangeArrowheads="1"/>
                </p:cNvSpPr>
                <p:nvPr/>
              </p:nvSpPr>
              <p:spPr bwMode="auto">
                <a:xfrm>
                  <a:off x="4533" y="1320"/>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744" name="Oval 330"/>
                <p:cNvSpPr>
                  <a:spLocks noChangeArrowheads="1"/>
                </p:cNvSpPr>
                <p:nvPr/>
              </p:nvSpPr>
              <p:spPr bwMode="auto">
                <a:xfrm>
                  <a:off x="4533" y="1086"/>
                  <a:ext cx="22"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0745" name="Oval 331"/>
                <p:cNvSpPr>
                  <a:spLocks noChangeArrowheads="1"/>
                </p:cNvSpPr>
                <p:nvPr/>
              </p:nvSpPr>
              <p:spPr bwMode="auto">
                <a:xfrm>
                  <a:off x="4578" y="115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grpSp>
        </p:grpSp>
      </p:grpSp>
      <p:sp>
        <p:nvSpPr>
          <p:cNvPr id="149" name="TextBox 148">
            <a:extLst>
              <a:ext uri="{FF2B5EF4-FFF2-40B4-BE49-F238E27FC236}">
                <a16:creationId xmlns:a16="http://schemas.microsoft.com/office/drawing/2014/main" id="{ABFD9984-8178-471C-8A4A-6346855C6AF7}"/>
              </a:ext>
            </a:extLst>
          </p:cNvPr>
          <p:cNvSpPr txBox="1"/>
          <p:nvPr/>
        </p:nvSpPr>
        <p:spPr>
          <a:xfrm>
            <a:off x="76200" y="76200"/>
            <a:ext cx="3200400" cy="369332"/>
          </a:xfrm>
          <a:prstGeom prst="rect">
            <a:avLst/>
          </a:prstGeom>
          <a:noFill/>
        </p:spPr>
        <p:txBody>
          <a:bodyPr wrap="square" rtlCol="0">
            <a:spAutoFit/>
          </a:bodyPr>
          <a:lstStyle/>
          <a:p>
            <a:r>
              <a:rPr lang="en-US" dirty="0"/>
              <a:t>Training the vocabulary tree</a:t>
            </a:r>
          </a:p>
        </p:txBody>
      </p:sp>
    </p:spTree>
    <p:extLst>
      <p:ext uri="{BB962C8B-B14F-4D97-AF65-F5344CB8AC3E}">
        <p14:creationId xmlns:p14="http://schemas.microsoft.com/office/powerpoint/2010/main" val="132714754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7" presetClass="entr" presetSubtype="0" fill="hold" nodeType="afterEffect">
                                  <p:stCondLst>
                                    <p:cond delay="0"/>
                                  </p:stCondLst>
                                  <p:childTnLst>
                                    <p:set>
                                      <p:cBhvr>
                                        <p:cTn id="6" dur="1" fill="hold">
                                          <p:stCondLst>
                                            <p:cond delay="0"/>
                                          </p:stCondLst>
                                        </p:cTn>
                                        <p:tgtEl>
                                          <p:spTgt spid="57346"/>
                                        </p:tgtEl>
                                        <p:attrNameLst>
                                          <p:attrName>style.visibility</p:attrName>
                                        </p:attrNameLst>
                                      </p:cBhvr>
                                      <p:to>
                                        <p:strVal val="visible"/>
                                      </p:to>
                                    </p:set>
                                    <p:animEffect transition="in" filter="fade">
                                      <p:cBhvr>
                                        <p:cTn id="7" dur="1000"/>
                                        <p:tgtEl>
                                          <p:spTgt spid="57346"/>
                                        </p:tgtEl>
                                      </p:cBhvr>
                                    </p:animEffect>
                                    <p:anim calcmode="lin" valueType="num">
                                      <p:cBhvr>
                                        <p:cTn id="8" dur="1000" fill="hold"/>
                                        <p:tgtEl>
                                          <p:spTgt spid="57346"/>
                                        </p:tgtEl>
                                        <p:attrNameLst>
                                          <p:attrName>ppt_x</p:attrName>
                                        </p:attrNameLst>
                                      </p:cBhvr>
                                      <p:tavLst>
                                        <p:tav tm="0">
                                          <p:val>
                                            <p:strVal val="#ppt_x"/>
                                          </p:val>
                                        </p:tav>
                                        <p:tav tm="100000">
                                          <p:val>
                                            <p:strVal val="#ppt_x"/>
                                          </p:val>
                                        </p:tav>
                                      </p:tavLst>
                                    </p:anim>
                                    <p:anim calcmode="lin" valueType="num">
                                      <p:cBhvr>
                                        <p:cTn id="9" dur="1000" fill="hold"/>
                                        <p:tgtEl>
                                          <p:spTgt spid="57346"/>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10"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2000"/>
                                        <p:tgtEl>
                                          <p:spTgt spid="2"/>
                                        </p:tgtEl>
                                      </p:cBhvr>
                                    </p:animEffect>
                                  </p:childTnLst>
                                </p:cTn>
                              </p:par>
                            </p:childTnLst>
                          </p:cTn>
                        </p:par>
                        <p:par>
                          <p:cTn id="14" fill="hold" nodeType="afterGroup">
                            <p:stCondLst>
                              <p:cond delay="3000"/>
                            </p:stCondLst>
                            <p:childTnLst>
                              <p:par>
                                <p:cTn id="15" presetID="22" presetClass="entr" presetSubtype="8"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subTnLst>
                                    <p:set>
                                      <p:cBhvr override="childStyle">
                                        <p:cTn dur="1" fill="hold" display="0" masterRel="sameClick" afterEffect="1">
                                          <p:stCondLst>
                                            <p:cond evt="end" delay="0">
                                              <p:tn val="15"/>
                                            </p:cond>
                                          </p:stCondLst>
                                        </p:cTn>
                                        <p:tgtEl>
                                          <p:spTgt spid="3"/>
                                        </p:tgtEl>
                                        <p:attrNameLst>
                                          <p:attrName>style.visibility</p:attrName>
                                        </p:attrNameLst>
                                      </p:cBhvr>
                                      <p:to>
                                        <p:strVal val="hidden"/>
                                      </p:to>
                                    </p:set>
                                  </p:subTnLst>
                                </p:cTn>
                              </p:par>
                            </p:childTnLst>
                          </p:cTn>
                        </p:par>
                        <p:par>
                          <p:cTn id="18" fill="hold" nodeType="afterGroup">
                            <p:stCondLst>
                              <p:cond delay="3500"/>
                            </p:stCondLst>
                            <p:childTnLst>
                              <p:par>
                                <p:cTn id="19" presetID="1" presetClass="entr" presetSubtype="0"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par>
                          <p:cTn id="21" fill="hold" nodeType="afterGroup">
                            <p:stCondLst>
                              <p:cond delay="3500"/>
                            </p:stCondLst>
                            <p:childTnLst>
                              <p:par>
                                <p:cTn id="22" presetID="54" presetClass="exit" presetSubtype="0" decel="100000" fill="hold" nodeType="afterEffect">
                                  <p:stCondLst>
                                    <p:cond delay="0"/>
                                  </p:stCondLst>
                                  <p:childTnLst>
                                    <p:anim calcmode="lin" valueType="num">
                                      <p:cBhvr>
                                        <p:cTn id="23" dur="500"/>
                                        <p:tgtEl>
                                          <p:spTgt spid="57346"/>
                                        </p:tgtEl>
                                        <p:attrNameLst>
                                          <p:attrName>ppt_w</p:attrName>
                                        </p:attrNameLst>
                                      </p:cBhvr>
                                      <p:tavLst>
                                        <p:tav tm="0">
                                          <p:val>
                                            <p:strVal val="ppt_w"/>
                                          </p:val>
                                        </p:tav>
                                        <p:tav tm="100000">
                                          <p:val>
                                            <p:strVal val="ppt_w*0.05"/>
                                          </p:val>
                                        </p:tav>
                                      </p:tavLst>
                                    </p:anim>
                                    <p:anim calcmode="lin" valueType="num">
                                      <p:cBhvr>
                                        <p:cTn id="24" dur="500"/>
                                        <p:tgtEl>
                                          <p:spTgt spid="57346"/>
                                        </p:tgtEl>
                                        <p:attrNameLst>
                                          <p:attrName>ppt_h</p:attrName>
                                        </p:attrNameLst>
                                      </p:cBhvr>
                                      <p:tavLst>
                                        <p:tav tm="0">
                                          <p:val>
                                            <p:strVal val="ppt_h"/>
                                          </p:val>
                                        </p:tav>
                                        <p:tav tm="100000">
                                          <p:val>
                                            <p:strVal val="ppt_h"/>
                                          </p:val>
                                        </p:tav>
                                      </p:tavLst>
                                    </p:anim>
                                    <p:anim calcmode="lin" valueType="num">
                                      <p:cBhvr>
                                        <p:cTn id="25" dur="500"/>
                                        <p:tgtEl>
                                          <p:spTgt spid="57346"/>
                                        </p:tgtEl>
                                        <p:attrNameLst>
                                          <p:attrName>ppt_x</p:attrName>
                                        </p:attrNameLst>
                                      </p:cBhvr>
                                      <p:tavLst>
                                        <p:tav tm="0">
                                          <p:val>
                                            <p:strVal val="ppt_x"/>
                                          </p:val>
                                        </p:tav>
                                        <p:tav tm="100000">
                                          <p:val>
                                            <p:strVal val="ppt_x-.2"/>
                                          </p:val>
                                        </p:tav>
                                      </p:tavLst>
                                    </p:anim>
                                    <p:anim calcmode="lin" valueType="num">
                                      <p:cBhvr>
                                        <p:cTn id="26" dur="500"/>
                                        <p:tgtEl>
                                          <p:spTgt spid="57346"/>
                                        </p:tgtEl>
                                        <p:attrNameLst>
                                          <p:attrName>ppt_y</p:attrName>
                                        </p:attrNameLst>
                                      </p:cBhvr>
                                      <p:tavLst>
                                        <p:tav tm="0">
                                          <p:val>
                                            <p:strVal val="ppt_y"/>
                                          </p:val>
                                        </p:tav>
                                        <p:tav tm="100000">
                                          <p:val>
                                            <p:strVal val="ppt_y"/>
                                          </p:val>
                                        </p:tav>
                                      </p:tavLst>
                                    </p:anim>
                                    <p:animEffect transition="out" filter="fade">
                                      <p:cBhvr>
                                        <p:cTn id="27" dur="500"/>
                                        <p:tgtEl>
                                          <p:spTgt spid="57346"/>
                                        </p:tgtEl>
                                      </p:cBhvr>
                                    </p:animEffect>
                                    <p:set>
                                      <p:cBhvr>
                                        <p:cTn id="28" dur="1" fill="hold">
                                          <p:stCondLst>
                                            <p:cond delay="499"/>
                                          </p:stCondLst>
                                        </p:cTn>
                                        <p:tgtEl>
                                          <p:spTgt spid="57346"/>
                                        </p:tgtEl>
                                        <p:attrNameLst>
                                          <p:attrName>style.visibility</p:attrName>
                                        </p:attrNameLst>
                                      </p:cBhvr>
                                      <p:to>
                                        <p:strVal val="hidden"/>
                                      </p:to>
                                    </p:set>
                                  </p:childTnLst>
                                </p:cTn>
                              </p:par>
                              <p:par>
                                <p:cTn id="29" presetID="54" presetClass="exit" presetSubtype="0" decel="100000" fill="hold" nodeType="withEffect">
                                  <p:stCondLst>
                                    <p:cond delay="0"/>
                                  </p:stCondLst>
                                  <p:childTnLst>
                                    <p:anim calcmode="lin" valueType="num">
                                      <p:cBhvr>
                                        <p:cTn id="30" dur="500"/>
                                        <p:tgtEl>
                                          <p:spTgt spid="2"/>
                                        </p:tgtEl>
                                        <p:attrNameLst>
                                          <p:attrName>ppt_w</p:attrName>
                                        </p:attrNameLst>
                                      </p:cBhvr>
                                      <p:tavLst>
                                        <p:tav tm="0">
                                          <p:val>
                                            <p:strVal val="ppt_w"/>
                                          </p:val>
                                        </p:tav>
                                        <p:tav tm="100000">
                                          <p:val>
                                            <p:strVal val="ppt_w*0.05"/>
                                          </p:val>
                                        </p:tav>
                                      </p:tavLst>
                                    </p:anim>
                                    <p:anim calcmode="lin" valueType="num">
                                      <p:cBhvr>
                                        <p:cTn id="31" dur="500"/>
                                        <p:tgtEl>
                                          <p:spTgt spid="2"/>
                                        </p:tgtEl>
                                        <p:attrNameLst>
                                          <p:attrName>ppt_h</p:attrName>
                                        </p:attrNameLst>
                                      </p:cBhvr>
                                      <p:tavLst>
                                        <p:tav tm="0">
                                          <p:val>
                                            <p:strVal val="ppt_h"/>
                                          </p:val>
                                        </p:tav>
                                        <p:tav tm="100000">
                                          <p:val>
                                            <p:strVal val="ppt_h"/>
                                          </p:val>
                                        </p:tav>
                                      </p:tavLst>
                                    </p:anim>
                                    <p:anim calcmode="lin" valueType="num">
                                      <p:cBhvr>
                                        <p:cTn id="32" dur="500"/>
                                        <p:tgtEl>
                                          <p:spTgt spid="2"/>
                                        </p:tgtEl>
                                        <p:attrNameLst>
                                          <p:attrName>ppt_x</p:attrName>
                                        </p:attrNameLst>
                                      </p:cBhvr>
                                      <p:tavLst>
                                        <p:tav tm="0">
                                          <p:val>
                                            <p:strVal val="ppt_x"/>
                                          </p:val>
                                        </p:tav>
                                        <p:tav tm="100000">
                                          <p:val>
                                            <p:strVal val="ppt_x-.2"/>
                                          </p:val>
                                        </p:tav>
                                      </p:tavLst>
                                    </p:anim>
                                    <p:anim calcmode="lin" valueType="num">
                                      <p:cBhvr>
                                        <p:cTn id="33" dur="500"/>
                                        <p:tgtEl>
                                          <p:spTgt spid="2"/>
                                        </p:tgtEl>
                                        <p:attrNameLst>
                                          <p:attrName>ppt_y</p:attrName>
                                        </p:attrNameLst>
                                      </p:cBhvr>
                                      <p:tavLst>
                                        <p:tav tm="0">
                                          <p:val>
                                            <p:strVal val="ppt_y"/>
                                          </p:val>
                                        </p:tav>
                                        <p:tav tm="100000">
                                          <p:val>
                                            <p:strVal val="ppt_y"/>
                                          </p:val>
                                        </p:tav>
                                      </p:tavLst>
                                    </p:anim>
                                    <p:animEffect transition="out" filter="fade">
                                      <p:cBhvr>
                                        <p:cTn id="34" dur="500"/>
                                        <p:tgtEl>
                                          <p:spTgt spid="2"/>
                                        </p:tgtEl>
                                      </p:cBhvr>
                                    </p:animEffect>
                                    <p:set>
                                      <p:cBhvr>
                                        <p:cTn id="35"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109_10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577975"/>
            <a:ext cx="4191000" cy="314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1731" name="Rectangle 4"/>
          <p:cNvSpPr>
            <a:spLocks noChangeArrowheads="1"/>
          </p:cNvSpPr>
          <p:nvPr/>
        </p:nvSpPr>
        <p:spPr bwMode="auto">
          <a:xfrm>
            <a:off x="5029200" y="1577975"/>
            <a:ext cx="3733800" cy="3124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grpSp>
        <p:nvGrpSpPr>
          <p:cNvPr id="2" name="Group 167"/>
          <p:cNvGrpSpPr>
            <a:grpSpLocks/>
          </p:cNvGrpSpPr>
          <p:nvPr/>
        </p:nvGrpSpPr>
        <p:grpSpPr bwMode="auto">
          <a:xfrm>
            <a:off x="5743575" y="2363788"/>
            <a:ext cx="2576513" cy="1446212"/>
            <a:chOff x="3618" y="783"/>
            <a:chExt cx="1623" cy="911"/>
          </a:xfrm>
        </p:grpSpPr>
        <p:sp>
          <p:nvSpPr>
            <p:cNvPr id="201882" name="Oval 11"/>
            <p:cNvSpPr>
              <a:spLocks noChangeArrowheads="1"/>
            </p:cNvSpPr>
            <p:nvPr/>
          </p:nvSpPr>
          <p:spPr bwMode="auto">
            <a:xfrm>
              <a:off x="3915" y="129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883" name="Oval 13"/>
            <p:cNvSpPr>
              <a:spLocks noChangeArrowheads="1"/>
            </p:cNvSpPr>
            <p:nvPr/>
          </p:nvSpPr>
          <p:spPr bwMode="auto">
            <a:xfrm>
              <a:off x="3870" y="99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884" name="Oval 24"/>
            <p:cNvSpPr>
              <a:spLocks noChangeArrowheads="1"/>
            </p:cNvSpPr>
            <p:nvPr/>
          </p:nvSpPr>
          <p:spPr bwMode="auto">
            <a:xfrm>
              <a:off x="4487" y="167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885" name="Oval 43"/>
            <p:cNvSpPr>
              <a:spLocks noChangeArrowheads="1"/>
            </p:cNvSpPr>
            <p:nvPr/>
          </p:nvSpPr>
          <p:spPr bwMode="auto">
            <a:xfrm>
              <a:off x="4121" y="120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886" name="Oval 47"/>
            <p:cNvSpPr>
              <a:spLocks noChangeArrowheads="1"/>
            </p:cNvSpPr>
            <p:nvPr/>
          </p:nvSpPr>
          <p:spPr bwMode="auto">
            <a:xfrm>
              <a:off x="4030" y="106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887" name="Oval 52"/>
            <p:cNvSpPr>
              <a:spLocks noChangeArrowheads="1"/>
            </p:cNvSpPr>
            <p:nvPr/>
          </p:nvSpPr>
          <p:spPr bwMode="auto">
            <a:xfrm>
              <a:off x="4807" y="104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888" name="Oval 53"/>
            <p:cNvSpPr>
              <a:spLocks noChangeArrowheads="1"/>
            </p:cNvSpPr>
            <p:nvPr/>
          </p:nvSpPr>
          <p:spPr bwMode="auto">
            <a:xfrm>
              <a:off x="4624" y="104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889" name="Oval 55"/>
            <p:cNvSpPr>
              <a:spLocks noChangeArrowheads="1"/>
            </p:cNvSpPr>
            <p:nvPr/>
          </p:nvSpPr>
          <p:spPr bwMode="auto">
            <a:xfrm>
              <a:off x="4967" y="104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890" name="Oval 66"/>
            <p:cNvSpPr>
              <a:spLocks noChangeArrowheads="1"/>
            </p:cNvSpPr>
            <p:nvPr/>
          </p:nvSpPr>
          <p:spPr bwMode="auto">
            <a:xfrm>
              <a:off x="5218" y="946"/>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891" name="Oval 73"/>
            <p:cNvSpPr>
              <a:spLocks noChangeArrowheads="1"/>
            </p:cNvSpPr>
            <p:nvPr/>
          </p:nvSpPr>
          <p:spPr bwMode="auto">
            <a:xfrm>
              <a:off x="4144" y="136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892" name="Oval 81"/>
            <p:cNvSpPr>
              <a:spLocks noChangeArrowheads="1"/>
            </p:cNvSpPr>
            <p:nvPr/>
          </p:nvSpPr>
          <p:spPr bwMode="auto">
            <a:xfrm>
              <a:off x="4967" y="92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893" name="Oval 91"/>
            <p:cNvSpPr>
              <a:spLocks noChangeArrowheads="1"/>
            </p:cNvSpPr>
            <p:nvPr/>
          </p:nvSpPr>
          <p:spPr bwMode="auto">
            <a:xfrm>
              <a:off x="3618" y="118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894" name="Oval 92"/>
            <p:cNvSpPr>
              <a:spLocks noChangeArrowheads="1"/>
            </p:cNvSpPr>
            <p:nvPr/>
          </p:nvSpPr>
          <p:spPr bwMode="auto">
            <a:xfrm>
              <a:off x="3755" y="118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895" name="Oval 93"/>
            <p:cNvSpPr>
              <a:spLocks noChangeArrowheads="1"/>
            </p:cNvSpPr>
            <p:nvPr/>
          </p:nvSpPr>
          <p:spPr bwMode="auto">
            <a:xfrm>
              <a:off x="3733" y="1133"/>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896" name="Oval 94"/>
            <p:cNvSpPr>
              <a:spLocks noChangeArrowheads="1"/>
            </p:cNvSpPr>
            <p:nvPr/>
          </p:nvSpPr>
          <p:spPr bwMode="auto">
            <a:xfrm>
              <a:off x="4121" y="141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897" name="Oval 97"/>
            <p:cNvSpPr>
              <a:spLocks noChangeArrowheads="1"/>
            </p:cNvSpPr>
            <p:nvPr/>
          </p:nvSpPr>
          <p:spPr bwMode="auto">
            <a:xfrm>
              <a:off x="4213" y="1390"/>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898" name="Oval 107"/>
            <p:cNvSpPr>
              <a:spLocks noChangeArrowheads="1"/>
            </p:cNvSpPr>
            <p:nvPr/>
          </p:nvSpPr>
          <p:spPr bwMode="auto">
            <a:xfrm>
              <a:off x="3641" y="78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grpSp>
      <p:grpSp>
        <p:nvGrpSpPr>
          <p:cNvPr id="3" name="Group 165"/>
          <p:cNvGrpSpPr>
            <a:grpSpLocks/>
          </p:cNvGrpSpPr>
          <p:nvPr/>
        </p:nvGrpSpPr>
        <p:grpSpPr bwMode="auto">
          <a:xfrm>
            <a:off x="417513" y="1501775"/>
            <a:ext cx="4073525" cy="3225800"/>
            <a:chOff x="263" y="240"/>
            <a:chExt cx="2566" cy="2032"/>
          </a:xfrm>
        </p:grpSpPr>
        <p:sp>
          <p:nvSpPr>
            <p:cNvPr id="201862" name="Oval 121"/>
            <p:cNvSpPr>
              <a:spLocks noChangeArrowheads="1"/>
            </p:cNvSpPr>
            <p:nvPr/>
          </p:nvSpPr>
          <p:spPr bwMode="auto">
            <a:xfrm rot="613854">
              <a:off x="1248" y="723"/>
              <a:ext cx="527" cy="724"/>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863" name="Oval 122"/>
            <p:cNvSpPr>
              <a:spLocks noChangeArrowheads="1"/>
            </p:cNvSpPr>
            <p:nvPr/>
          </p:nvSpPr>
          <p:spPr bwMode="auto">
            <a:xfrm rot="613854">
              <a:off x="912" y="1478"/>
              <a:ext cx="860" cy="432"/>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864" name="Oval 123"/>
            <p:cNvSpPr>
              <a:spLocks noChangeArrowheads="1"/>
            </p:cNvSpPr>
            <p:nvPr/>
          </p:nvSpPr>
          <p:spPr bwMode="auto">
            <a:xfrm rot="613854">
              <a:off x="1968" y="240"/>
              <a:ext cx="384" cy="432"/>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865" name="Oval 124"/>
            <p:cNvSpPr>
              <a:spLocks noChangeArrowheads="1"/>
            </p:cNvSpPr>
            <p:nvPr/>
          </p:nvSpPr>
          <p:spPr bwMode="auto">
            <a:xfrm rot="613854">
              <a:off x="278" y="1487"/>
              <a:ext cx="384" cy="720"/>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866" name="Oval 125"/>
            <p:cNvSpPr>
              <a:spLocks noChangeArrowheads="1"/>
            </p:cNvSpPr>
            <p:nvPr/>
          </p:nvSpPr>
          <p:spPr bwMode="auto">
            <a:xfrm rot="-1696591">
              <a:off x="1548" y="1363"/>
              <a:ext cx="1114" cy="747"/>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867" name="Oval 126"/>
            <p:cNvSpPr>
              <a:spLocks noChangeArrowheads="1"/>
            </p:cNvSpPr>
            <p:nvPr/>
          </p:nvSpPr>
          <p:spPr bwMode="auto">
            <a:xfrm rot="-850769">
              <a:off x="646" y="945"/>
              <a:ext cx="864" cy="960"/>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868" name="Oval 127"/>
            <p:cNvSpPr>
              <a:spLocks noChangeArrowheads="1"/>
            </p:cNvSpPr>
            <p:nvPr/>
          </p:nvSpPr>
          <p:spPr bwMode="auto">
            <a:xfrm rot="613854">
              <a:off x="2236" y="648"/>
              <a:ext cx="356" cy="385"/>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869" name="Oval 128"/>
            <p:cNvSpPr>
              <a:spLocks noChangeArrowheads="1"/>
            </p:cNvSpPr>
            <p:nvPr/>
          </p:nvSpPr>
          <p:spPr bwMode="auto">
            <a:xfrm rot="613854">
              <a:off x="871" y="506"/>
              <a:ext cx="1475" cy="1235"/>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870" name="Oval 129"/>
            <p:cNvSpPr>
              <a:spLocks noChangeArrowheads="1"/>
            </p:cNvSpPr>
            <p:nvPr/>
          </p:nvSpPr>
          <p:spPr bwMode="auto">
            <a:xfrm rot="613854">
              <a:off x="1381" y="931"/>
              <a:ext cx="260" cy="312"/>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871" name="Oval 130"/>
            <p:cNvSpPr>
              <a:spLocks noChangeArrowheads="1"/>
            </p:cNvSpPr>
            <p:nvPr/>
          </p:nvSpPr>
          <p:spPr bwMode="auto">
            <a:xfrm rot="1063823">
              <a:off x="2253" y="352"/>
              <a:ext cx="576" cy="298"/>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872" name="Oval 131"/>
            <p:cNvSpPr>
              <a:spLocks noChangeArrowheads="1"/>
            </p:cNvSpPr>
            <p:nvPr/>
          </p:nvSpPr>
          <p:spPr bwMode="auto">
            <a:xfrm rot="613854">
              <a:off x="2206" y="1887"/>
              <a:ext cx="528" cy="385"/>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873" name="Oval 132"/>
            <p:cNvSpPr>
              <a:spLocks noChangeArrowheads="1"/>
            </p:cNvSpPr>
            <p:nvPr/>
          </p:nvSpPr>
          <p:spPr bwMode="auto">
            <a:xfrm rot="613854">
              <a:off x="804" y="1585"/>
              <a:ext cx="1248" cy="670"/>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874" name="Oval 133"/>
            <p:cNvSpPr>
              <a:spLocks noChangeArrowheads="1"/>
            </p:cNvSpPr>
            <p:nvPr/>
          </p:nvSpPr>
          <p:spPr bwMode="auto">
            <a:xfrm rot="613854">
              <a:off x="336" y="571"/>
              <a:ext cx="395" cy="480"/>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875" name="Oval 134"/>
            <p:cNvSpPr>
              <a:spLocks noChangeArrowheads="1"/>
            </p:cNvSpPr>
            <p:nvPr/>
          </p:nvSpPr>
          <p:spPr bwMode="auto">
            <a:xfrm rot="613854">
              <a:off x="2468" y="1020"/>
              <a:ext cx="241" cy="385"/>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876" name="Oval 135"/>
            <p:cNvSpPr>
              <a:spLocks noChangeArrowheads="1"/>
            </p:cNvSpPr>
            <p:nvPr/>
          </p:nvSpPr>
          <p:spPr bwMode="auto">
            <a:xfrm rot="613854">
              <a:off x="1728" y="864"/>
              <a:ext cx="356" cy="385"/>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877" name="Oval 136"/>
            <p:cNvSpPr>
              <a:spLocks noChangeArrowheads="1"/>
            </p:cNvSpPr>
            <p:nvPr/>
          </p:nvSpPr>
          <p:spPr bwMode="auto">
            <a:xfrm rot="613854">
              <a:off x="429" y="254"/>
              <a:ext cx="530" cy="385"/>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878" name="Oval 154"/>
            <p:cNvSpPr>
              <a:spLocks noChangeArrowheads="1"/>
            </p:cNvSpPr>
            <p:nvPr/>
          </p:nvSpPr>
          <p:spPr bwMode="auto">
            <a:xfrm rot="613854">
              <a:off x="959" y="314"/>
              <a:ext cx="154" cy="97"/>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879" name="Oval 155"/>
            <p:cNvSpPr>
              <a:spLocks noChangeArrowheads="1"/>
            </p:cNvSpPr>
            <p:nvPr/>
          </p:nvSpPr>
          <p:spPr bwMode="auto">
            <a:xfrm rot="613854">
              <a:off x="391" y="1079"/>
              <a:ext cx="154" cy="97"/>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880" name="Oval 158"/>
            <p:cNvSpPr>
              <a:spLocks noChangeArrowheads="1"/>
            </p:cNvSpPr>
            <p:nvPr/>
          </p:nvSpPr>
          <p:spPr bwMode="auto">
            <a:xfrm rot="613854">
              <a:off x="624" y="2112"/>
              <a:ext cx="154" cy="97"/>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881" name="Oval 161"/>
            <p:cNvSpPr>
              <a:spLocks noChangeArrowheads="1"/>
            </p:cNvSpPr>
            <p:nvPr/>
          </p:nvSpPr>
          <p:spPr bwMode="auto">
            <a:xfrm rot="613854">
              <a:off x="263" y="1304"/>
              <a:ext cx="480" cy="330"/>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grpSp>
      <p:grpSp>
        <p:nvGrpSpPr>
          <p:cNvPr id="4" name="Group 166"/>
          <p:cNvGrpSpPr>
            <a:grpSpLocks/>
          </p:cNvGrpSpPr>
          <p:nvPr/>
        </p:nvGrpSpPr>
        <p:grpSpPr bwMode="auto">
          <a:xfrm>
            <a:off x="742950" y="1660525"/>
            <a:ext cx="7523163" cy="2889250"/>
            <a:chOff x="468" y="340"/>
            <a:chExt cx="4739" cy="1820"/>
          </a:xfrm>
        </p:grpSpPr>
        <p:sp>
          <p:nvSpPr>
            <p:cNvPr id="201843" name="Line 138"/>
            <p:cNvSpPr>
              <a:spLocks noChangeShapeType="1"/>
            </p:cNvSpPr>
            <p:nvPr/>
          </p:nvSpPr>
          <p:spPr bwMode="auto">
            <a:xfrm flipV="1">
              <a:off x="2448" y="1677"/>
              <a:ext cx="2063" cy="387"/>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1844" name="Line 139"/>
            <p:cNvSpPr>
              <a:spLocks noChangeShapeType="1"/>
            </p:cNvSpPr>
            <p:nvPr/>
          </p:nvSpPr>
          <p:spPr bwMode="auto">
            <a:xfrm flipV="1">
              <a:off x="2112" y="1379"/>
              <a:ext cx="2041" cy="349"/>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1845" name="Line 140"/>
            <p:cNvSpPr>
              <a:spLocks noChangeShapeType="1"/>
            </p:cNvSpPr>
            <p:nvPr/>
          </p:nvSpPr>
          <p:spPr bwMode="auto">
            <a:xfrm flipV="1">
              <a:off x="2592" y="1192"/>
              <a:ext cx="1025" cy="8"/>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1846" name="Line 141"/>
            <p:cNvSpPr>
              <a:spLocks noChangeShapeType="1"/>
            </p:cNvSpPr>
            <p:nvPr/>
          </p:nvSpPr>
          <p:spPr bwMode="auto">
            <a:xfrm flipV="1">
              <a:off x="2448" y="796"/>
              <a:ext cx="1200" cy="20"/>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1847" name="Line 142"/>
            <p:cNvSpPr>
              <a:spLocks noChangeShapeType="1"/>
            </p:cNvSpPr>
            <p:nvPr/>
          </p:nvSpPr>
          <p:spPr bwMode="auto">
            <a:xfrm>
              <a:off x="2544" y="516"/>
              <a:ext cx="1488" cy="540"/>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1848" name="Line 143"/>
            <p:cNvSpPr>
              <a:spLocks noChangeShapeType="1"/>
            </p:cNvSpPr>
            <p:nvPr/>
          </p:nvSpPr>
          <p:spPr bwMode="auto">
            <a:xfrm>
              <a:off x="2160" y="480"/>
              <a:ext cx="2448" cy="576"/>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1849" name="Line 144"/>
            <p:cNvSpPr>
              <a:spLocks noChangeShapeType="1"/>
            </p:cNvSpPr>
            <p:nvPr/>
          </p:nvSpPr>
          <p:spPr bwMode="auto">
            <a:xfrm flipV="1">
              <a:off x="1920" y="927"/>
              <a:ext cx="3056" cy="129"/>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1850" name="Line 145"/>
            <p:cNvSpPr>
              <a:spLocks noChangeShapeType="1"/>
            </p:cNvSpPr>
            <p:nvPr/>
          </p:nvSpPr>
          <p:spPr bwMode="auto">
            <a:xfrm flipV="1">
              <a:off x="1505" y="1056"/>
              <a:ext cx="3343" cy="35"/>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1851" name="Line 146"/>
            <p:cNvSpPr>
              <a:spLocks noChangeShapeType="1"/>
            </p:cNvSpPr>
            <p:nvPr/>
          </p:nvSpPr>
          <p:spPr bwMode="auto">
            <a:xfrm flipV="1">
              <a:off x="1498" y="1046"/>
              <a:ext cx="3329" cy="68"/>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1852" name="Line 147"/>
            <p:cNvSpPr>
              <a:spLocks noChangeShapeType="1"/>
            </p:cNvSpPr>
            <p:nvPr/>
          </p:nvSpPr>
          <p:spPr bwMode="auto">
            <a:xfrm flipV="1">
              <a:off x="1392" y="1051"/>
              <a:ext cx="3602" cy="917"/>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1853" name="Line 148"/>
            <p:cNvSpPr>
              <a:spLocks noChangeShapeType="1"/>
            </p:cNvSpPr>
            <p:nvPr/>
          </p:nvSpPr>
          <p:spPr bwMode="auto">
            <a:xfrm flipV="1">
              <a:off x="1347" y="963"/>
              <a:ext cx="3860" cy="742"/>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1854" name="Line 149"/>
            <p:cNvSpPr>
              <a:spLocks noChangeShapeType="1"/>
            </p:cNvSpPr>
            <p:nvPr/>
          </p:nvSpPr>
          <p:spPr bwMode="auto">
            <a:xfrm flipV="1">
              <a:off x="1056" y="1152"/>
              <a:ext cx="2685" cy="288"/>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1855" name="Line 150"/>
            <p:cNvSpPr>
              <a:spLocks noChangeShapeType="1"/>
            </p:cNvSpPr>
            <p:nvPr/>
          </p:nvSpPr>
          <p:spPr bwMode="auto">
            <a:xfrm flipV="1">
              <a:off x="468" y="1220"/>
              <a:ext cx="3663" cy="629"/>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1856" name="Line 152"/>
            <p:cNvSpPr>
              <a:spLocks noChangeShapeType="1"/>
            </p:cNvSpPr>
            <p:nvPr/>
          </p:nvSpPr>
          <p:spPr bwMode="auto">
            <a:xfrm>
              <a:off x="680" y="455"/>
              <a:ext cx="3208" cy="536"/>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1857" name="Line 156"/>
            <p:cNvSpPr>
              <a:spLocks noChangeShapeType="1"/>
            </p:cNvSpPr>
            <p:nvPr/>
          </p:nvSpPr>
          <p:spPr bwMode="auto">
            <a:xfrm>
              <a:off x="470" y="1128"/>
              <a:ext cx="3658" cy="312"/>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1858" name="Line 157"/>
            <p:cNvSpPr>
              <a:spLocks noChangeShapeType="1"/>
            </p:cNvSpPr>
            <p:nvPr/>
          </p:nvSpPr>
          <p:spPr bwMode="auto">
            <a:xfrm>
              <a:off x="1006" y="340"/>
              <a:ext cx="3195" cy="1060"/>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1859" name="Line 151"/>
            <p:cNvSpPr>
              <a:spLocks noChangeShapeType="1"/>
            </p:cNvSpPr>
            <p:nvPr/>
          </p:nvSpPr>
          <p:spPr bwMode="auto">
            <a:xfrm>
              <a:off x="520" y="818"/>
              <a:ext cx="3608" cy="622"/>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1860" name="Line 162"/>
            <p:cNvSpPr>
              <a:spLocks noChangeShapeType="1"/>
            </p:cNvSpPr>
            <p:nvPr/>
          </p:nvSpPr>
          <p:spPr bwMode="auto">
            <a:xfrm flipV="1">
              <a:off x="697" y="1319"/>
              <a:ext cx="3221" cy="841"/>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1861" name="Line 163"/>
            <p:cNvSpPr>
              <a:spLocks noChangeShapeType="1"/>
            </p:cNvSpPr>
            <p:nvPr/>
          </p:nvSpPr>
          <p:spPr bwMode="auto">
            <a:xfrm flipV="1">
              <a:off x="485" y="1185"/>
              <a:ext cx="3290" cy="278"/>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grpSp>
      <p:grpSp>
        <p:nvGrpSpPr>
          <p:cNvPr id="201735" name="Group 270"/>
          <p:cNvGrpSpPr>
            <a:grpSpLocks/>
          </p:cNvGrpSpPr>
          <p:nvPr/>
        </p:nvGrpSpPr>
        <p:grpSpPr bwMode="auto">
          <a:xfrm>
            <a:off x="5029200" y="1577975"/>
            <a:ext cx="3733800" cy="3124200"/>
            <a:chOff x="3168" y="288"/>
            <a:chExt cx="2352" cy="1968"/>
          </a:xfrm>
        </p:grpSpPr>
        <p:sp>
          <p:nvSpPr>
            <p:cNvPr id="201741" name="Rectangle 168"/>
            <p:cNvSpPr>
              <a:spLocks noChangeArrowheads="1"/>
            </p:cNvSpPr>
            <p:nvPr/>
          </p:nvSpPr>
          <p:spPr bwMode="auto">
            <a:xfrm>
              <a:off x="3168" y="288"/>
              <a:ext cx="2352" cy="196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grpSp>
          <p:nvGrpSpPr>
            <p:cNvPr id="201742" name="Group 169"/>
            <p:cNvGrpSpPr>
              <a:grpSpLocks/>
            </p:cNvGrpSpPr>
            <p:nvPr/>
          </p:nvGrpSpPr>
          <p:grpSpPr bwMode="auto">
            <a:xfrm>
              <a:off x="3733" y="525"/>
              <a:ext cx="1691" cy="1239"/>
              <a:chOff x="3733" y="525"/>
              <a:chExt cx="1691" cy="1239"/>
            </a:xfrm>
          </p:grpSpPr>
          <p:sp>
            <p:nvSpPr>
              <p:cNvPr id="201822" name="Oval 170"/>
              <p:cNvSpPr>
                <a:spLocks noChangeArrowheads="1"/>
              </p:cNvSpPr>
              <p:nvPr/>
            </p:nvSpPr>
            <p:spPr bwMode="auto">
              <a:xfrm>
                <a:off x="3961" y="115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823" name="Oval 171"/>
              <p:cNvSpPr>
                <a:spLocks noChangeArrowheads="1"/>
              </p:cNvSpPr>
              <p:nvPr/>
            </p:nvSpPr>
            <p:spPr bwMode="auto">
              <a:xfrm>
                <a:off x="3733" y="783"/>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824" name="Oval 172"/>
              <p:cNvSpPr>
                <a:spLocks noChangeArrowheads="1"/>
              </p:cNvSpPr>
              <p:nvPr/>
            </p:nvSpPr>
            <p:spPr bwMode="auto">
              <a:xfrm>
                <a:off x="4304" y="162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825" name="Oval 173"/>
              <p:cNvSpPr>
                <a:spLocks noChangeArrowheads="1"/>
              </p:cNvSpPr>
              <p:nvPr/>
            </p:nvSpPr>
            <p:spPr bwMode="auto">
              <a:xfrm>
                <a:off x="4578" y="174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826" name="Oval 174"/>
              <p:cNvSpPr>
                <a:spLocks noChangeArrowheads="1"/>
              </p:cNvSpPr>
              <p:nvPr/>
            </p:nvSpPr>
            <p:spPr bwMode="auto">
              <a:xfrm>
                <a:off x="4784" y="162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827" name="Oval 175"/>
              <p:cNvSpPr>
                <a:spLocks noChangeArrowheads="1"/>
              </p:cNvSpPr>
              <p:nvPr/>
            </p:nvSpPr>
            <p:spPr bwMode="auto">
              <a:xfrm>
                <a:off x="3961" y="127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828" name="Oval 176"/>
              <p:cNvSpPr>
                <a:spLocks noChangeArrowheads="1"/>
              </p:cNvSpPr>
              <p:nvPr/>
            </p:nvSpPr>
            <p:spPr bwMode="auto">
              <a:xfrm>
                <a:off x="3961" y="134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829" name="Oval 177"/>
              <p:cNvSpPr>
                <a:spLocks noChangeArrowheads="1"/>
              </p:cNvSpPr>
              <p:nvPr/>
            </p:nvSpPr>
            <p:spPr bwMode="auto">
              <a:xfrm>
                <a:off x="4167" y="108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830" name="Oval 178"/>
              <p:cNvSpPr>
                <a:spLocks noChangeArrowheads="1"/>
              </p:cNvSpPr>
              <p:nvPr/>
            </p:nvSpPr>
            <p:spPr bwMode="auto">
              <a:xfrm>
                <a:off x="4075" y="101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831" name="Oval 179"/>
              <p:cNvSpPr>
                <a:spLocks noChangeArrowheads="1"/>
              </p:cNvSpPr>
              <p:nvPr/>
            </p:nvSpPr>
            <p:spPr bwMode="auto">
              <a:xfrm>
                <a:off x="4555" y="148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832" name="Oval 180"/>
              <p:cNvSpPr>
                <a:spLocks noChangeArrowheads="1"/>
              </p:cNvSpPr>
              <p:nvPr/>
            </p:nvSpPr>
            <p:spPr bwMode="auto">
              <a:xfrm>
                <a:off x="4624" y="525"/>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833" name="Oval 181"/>
              <p:cNvSpPr>
                <a:spLocks noChangeArrowheads="1"/>
              </p:cNvSpPr>
              <p:nvPr/>
            </p:nvSpPr>
            <p:spPr bwMode="auto">
              <a:xfrm>
                <a:off x="4418" y="108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834" name="Oval 182"/>
              <p:cNvSpPr>
                <a:spLocks noChangeArrowheads="1"/>
              </p:cNvSpPr>
              <p:nvPr/>
            </p:nvSpPr>
            <p:spPr bwMode="auto">
              <a:xfrm>
                <a:off x="3961" y="101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835" name="Oval 183"/>
              <p:cNvSpPr>
                <a:spLocks noChangeArrowheads="1"/>
              </p:cNvSpPr>
              <p:nvPr/>
            </p:nvSpPr>
            <p:spPr bwMode="auto">
              <a:xfrm>
                <a:off x="4464" y="1647"/>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836" name="Oval 184"/>
              <p:cNvSpPr>
                <a:spLocks noChangeArrowheads="1"/>
              </p:cNvSpPr>
              <p:nvPr/>
            </p:nvSpPr>
            <p:spPr bwMode="auto">
              <a:xfrm>
                <a:off x="4853" y="1577"/>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837" name="Oval 185"/>
              <p:cNvSpPr>
                <a:spLocks noChangeArrowheads="1"/>
              </p:cNvSpPr>
              <p:nvPr/>
            </p:nvSpPr>
            <p:spPr bwMode="auto">
              <a:xfrm>
                <a:off x="4190" y="642"/>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838" name="Oval 186"/>
              <p:cNvSpPr>
                <a:spLocks noChangeArrowheads="1"/>
              </p:cNvSpPr>
              <p:nvPr/>
            </p:nvSpPr>
            <p:spPr bwMode="auto">
              <a:xfrm>
                <a:off x="4258" y="85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839" name="Oval 187"/>
              <p:cNvSpPr>
                <a:spLocks noChangeArrowheads="1"/>
              </p:cNvSpPr>
              <p:nvPr/>
            </p:nvSpPr>
            <p:spPr bwMode="auto">
              <a:xfrm>
                <a:off x="3778" y="572"/>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840" name="Oval 188"/>
              <p:cNvSpPr>
                <a:spLocks noChangeArrowheads="1"/>
              </p:cNvSpPr>
              <p:nvPr/>
            </p:nvSpPr>
            <p:spPr bwMode="auto">
              <a:xfrm>
                <a:off x="4464" y="132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841" name="Oval 189"/>
              <p:cNvSpPr>
                <a:spLocks noChangeArrowheads="1"/>
              </p:cNvSpPr>
              <p:nvPr/>
            </p:nvSpPr>
            <p:spPr bwMode="auto">
              <a:xfrm>
                <a:off x="4350" y="169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842" name="Oval 190"/>
              <p:cNvSpPr>
                <a:spLocks noChangeArrowheads="1"/>
              </p:cNvSpPr>
              <p:nvPr/>
            </p:nvSpPr>
            <p:spPr bwMode="auto">
              <a:xfrm>
                <a:off x="5401" y="104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grpSp>
        <p:grpSp>
          <p:nvGrpSpPr>
            <p:cNvPr id="201743" name="Group 191"/>
            <p:cNvGrpSpPr>
              <a:grpSpLocks/>
            </p:cNvGrpSpPr>
            <p:nvPr/>
          </p:nvGrpSpPr>
          <p:grpSpPr bwMode="auto">
            <a:xfrm>
              <a:off x="3504" y="432"/>
              <a:ext cx="1897" cy="1779"/>
              <a:chOff x="3504" y="432"/>
              <a:chExt cx="1897" cy="1779"/>
            </a:xfrm>
          </p:grpSpPr>
          <p:grpSp>
            <p:nvGrpSpPr>
              <p:cNvPr id="201744" name="Group 192"/>
              <p:cNvGrpSpPr>
                <a:grpSpLocks/>
              </p:cNvGrpSpPr>
              <p:nvPr/>
            </p:nvGrpSpPr>
            <p:grpSpPr bwMode="auto">
              <a:xfrm>
                <a:off x="3710" y="479"/>
                <a:ext cx="1668" cy="1425"/>
                <a:chOff x="3710" y="479"/>
                <a:chExt cx="1668" cy="1425"/>
              </a:xfrm>
            </p:grpSpPr>
            <p:sp>
              <p:nvSpPr>
                <p:cNvPr id="201802" name="Oval 193"/>
                <p:cNvSpPr>
                  <a:spLocks noChangeArrowheads="1"/>
                </p:cNvSpPr>
                <p:nvPr/>
              </p:nvSpPr>
              <p:spPr bwMode="auto">
                <a:xfrm>
                  <a:off x="3755" y="129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803" name="Oval 194"/>
                <p:cNvSpPr>
                  <a:spLocks noChangeArrowheads="1"/>
                </p:cNvSpPr>
                <p:nvPr/>
              </p:nvSpPr>
              <p:spPr bwMode="auto">
                <a:xfrm>
                  <a:off x="4327" y="188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804" name="Oval 195"/>
                <p:cNvSpPr>
                  <a:spLocks noChangeArrowheads="1"/>
                </p:cNvSpPr>
                <p:nvPr/>
              </p:nvSpPr>
              <p:spPr bwMode="auto">
                <a:xfrm>
                  <a:off x="4281" y="155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805" name="Oval 196"/>
                <p:cNvSpPr>
                  <a:spLocks noChangeArrowheads="1"/>
                </p:cNvSpPr>
                <p:nvPr/>
              </p:nvSpPr>
              <p:spPr bwMode="auto">
                <a:xfrm>
                  <a:off x="4213" y="1694"/>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806" name="Oval 197"/>
                <p:cNvSpPr>
                  <a:spLocks noChangeArrowheads="1"/>
                </p:cNvSpPr>
                <p:nvPr/>
              </p:nvSpPr>
              <p:spPr bwMode="auto">
                <a:xfrm>
                  <a:off x="4235" y="155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807" name="Oval 198"/>
                <p:cNvSpPr>
                  <a:spLocks noChangeArrowheads="1"/>
                </p:cNvSpPr>
                <p:nvPr/>
              </p:nvSpPr>
              <p:spPr bwMode="auto">
                <a:xfrm>
                  <a:off x="4921" y="174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808" name="Oval 199"/>
                <p:cNvSpPr>
                  <a:spLocks noChangeArrowheads="1"/>
                </p:cNvSpPr>
                <p:nvPr/>
              </p:nvSpPr>
              <p:spPr bwMode="auto">
                <a:xfrm>
                  <a:off x="3710" y="712"/>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809" name="Oval 200"/>
                <p:cNvSpPr>
                  <a:spLocks noChangeArrowheads="1"/>
                </p:cNvSpPr>
                <p:nvPr/>
              </p:nvSpPr>
              <p:spPr bwMode="auto">
                <a:xfrm>
                  <a:off x="4693" y="1110"/>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810" name="Oval 201"/>
                <p:cNvSpPr>
                  <a:spLocks noChangeArrowheads="1"/>
                </p:cNvSpPr>
                <p:nvPr/>
              </p:nvSpPr>
              <p:spPr bwMode="auto">
                <a:xfrm>
                  <a:off x="3801" y="82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811" name="Oval 202"/>
                <p:cNvSpPr>
                  <a:spLocks noChangeArrowheads="1"/>
                </p:cNvSpPr>
                <p:nvPr/>
              </p:nvSpPr>
              <p:spPr bwMode="auto">
                <a:xfrm>
                  <a:off x="4761" y="619"/>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812" name="Oval 203"/>
                <p:cNvSpPr>
                  <a:spLocks noChangeArrowheads="1"/>
                </p:cNvSpPr>
                <p:nvPr/>
              </p:nvSpPr>
              <p:spPr bwMode="auto">
                <a:xfrm>
                  <a:off x="4464" y="1460"/>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813" name="Oval 204"/>
                <p:cNvSpPr>
                  <a:spLocks noChangeArrowheads="1"/>
                </p:cNvSpPr>
                <p:nvPr/>
              </p:nvSpPr>
              <p:spPr bwMode="auto">
                <a:xfrm>
                  <a:off x="4875" y="92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814" name="Oval 205"/>
                <p:cNvSpPr>
                  <a:spLocks noChangeArrowheads="1"/>
                </p:cNvSpPr>
                <p:nvPr/>
              </p:nvSpPr>
              <p:spPr bwMode="auto">
                <a:xfrm>
                  <a:off x="4830" y="85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815" name="Oval 206"/>
                <p:cNvSpPr>
                  <a:spLocks noChangeArrowheads="1"/>
                </p:cNvSpPr>
                <p:nvPr/>
              </p:nvSpPr>
              <p:spPr bwMode="auto">
                <a:xfrm>
                  <a:off x="4213" y="923"/>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816" name="Oval 207"/>
                <p:cNvSpPr>
                  <a:spLocks noChangeArrowheads="1"/>
                </p:cNvSpPr>
                <p:nvPr/>
              </p:nvSpPr>
              <p:spPr bwMode="auto">
                <a:xfrm>
                  <a:off x="4304" y="96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817" name="Oval 208"/>
                <p:cNvSpPr>
                  <a:spLocks noChangeArrowheads="1"/>
                </p:cNvSpPr>
                <p:nvPr/>
              </p:nvSpPr>
              <p:spPr bwMode="auto">
                <a:xfrm>
                  <a:off x="4761" y="736"/>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818" name="Oval 209"/>
                <p:cNvSpPr>
                  <a:spLocks noChangeArrowheads="1"/>
                </p:cNvSpPr>
                <p:nvPr/>
              </p:nvSpPr>
              <p:spPr bwMode="auto">
                <a:xfrm>
                  <a:off x="4715" y="502"/>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819" name="Oval 210"/>
                <p:cNvSpPr>
                  <a:spLocks noChangeArrowheads="1"/>
                </p:cNvSpPr>
                <p:nvPr/>
              </p:nvSpPr>
              <p:spPr bwMode="auto">
                <a:xfrm>
                  <a:off x="4533" y="479"/>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820" name="Oval 211"/>
                <p:cNvSpPr>
                  <a:spLocks noChangeArrowheads="1"/>
                </p:cNvSpPr>
                <p:nvPr/>
              </p:nvSpPr>
              <p:spPr bwMode="auto">
                <a:xfrm>
                  <a:off x="5355" y="113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821" name="Oval 212"/>
                <p:cNvSpPr>
                  <a:spLocks noChangeArrowheads="1"/>
                </p:cNvSpPr>
                <p:nvPr/>
              </p:nvSpPr>
              <p:spPr bwMode="auto">
                <a:xfrm>
                  <a:off x="5035" y="96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grpSp>
          <p:grpSp>
            <p:nvGrpSpPr>
              <p:cNvPr id="201745" name="Group 213"/>
              <p:cNvGrpSpPr>
                <a:grpSpLocks/>
              </p:cNvGrpSpPr>
              <p:nvPr/>
            </p:nvGrpSpPr>
            <p:grpSpPr bwMode="auto">
              <a:xfrm>
                <a:off x="3504" y="432"/>
                <a:ext cx="1897" cy="1779"/>
                <a:chOff x="3504" y="432"/>
                <a:chExt cx="1897" cy="1779"/>
              </a:xfrm>
            </p:grpSpPr>
            <p:grpSp>
              <p:nvGrpSpPr>
                <p:cNvPr id="201746" name="Group 214"/>
                <p:cNvGrpSpPr>
                  <a:grpSpLocks/>
                </p:cNvGrpSpPr>
                <p:nvPr/>
              </p:nvGrpSpPr>
              <p:grpSpPr bwMode="auto">
                <a:xfrm>
                  <a:off x="4075" y="432"/>
                  <a:ext cx="1075" cy="1355"/>
                  <a:chOff x="4075" y="432"/>
                  <a:chExt cx="1075" cy="1355"/>
                </a:xfrm>
              </p:grpSpPr>
              <p:sp>
                <p:nvSpPr>
                  <p:cNvPr id="201793" name="Oval 215"/>
                  <p:cNvSpPr>
                    <a:spLocks noChangeArrowheads="1"/>
                  </p:cNvSpPr>
                  <p:nvPr/>
                </p:nvSpPr>
                <p:spPr bwMode="auto">
                  <a:xfrm>
                    <a:off x="4761" y="176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794" name="Oval 216"/>
                  <p:cNvSpPr>
                    <a:spLocks noChangeArrowheads="1"/>
                  </p:cNvSpPr>
                  <p:nvPr/>
                </p:nvSpPr>
                <p:spPr bwMode="auto">
                  <a:xfrm>
                    <a:off x="4533" y="1437"/>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795" name="Oval 217"/>
                  <p:cNvSpPr>
                    <a:spLocks noChangeArrowheads="1"/>
                  </p:cNvSpPr>
                  <p:nvPr/>
                </p:nvSpPr>
                <p:spPr bwMode="auto">
                  <a:xfrm>
                    <a:off x="4693" y="806"/>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796" name="Oval 218"/>
                  <p:cNvSpPr>
                    <a:spLocks noChangeArrowheads="1"/>
                  </p:cNvSpPr>
                  <p:nvPr/>
                </p:nvSpPr>
                <p:spPr bwMode="auto">
                  <a:xfrm>
                    <a:off x="4555" y="689"/>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797" name="Oval 219"/>
                  <p:cNvSpPr>
                    <a:spLocks noChangeArrowheads="1"/>
                  </p:cNvSpPr>
                  <p:nvPr/>
                </p:nvSpPr>
                <p:spPr bwMode="auto">
                  <a:xfrm>
                    <a:off x="5127" y="106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798" name="Oval 220"/>
                  <p:cNvSpPr>
                    <a:spLocks noChangeArrowheads="1"/>
                  </p:cNvSpPr>
                  <p:nvPr/>
                </p:nvSpPr>
                <p:spPr bwMode="auto">
                  <a:xfrm>
                    <a:off x="4304" y="108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799" name="Oval 221"/>
                  <p:cNvSpPr>
                    <a:spLocks noChangeArrowheads="1"/>
                  </p:cNvSpPr>
                  <p:nvPr/>
                </p:nvSpPr>
                <p:spPr bwMode="auto">
                  <a:xfrm>
                    <a:off x="4075" y="127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800" name="Oval 222"/>
                  <p:cNvSpPr>
                    <a:spLocks noChangeArrowheads="1"/>
                  </p:cNvSpPr>
                  <p:nvPr/>
                </p:nvSpPr>
                <p:spPr bwMode="auto">
                  <a:xfrm>
                    <a:off x="4578" y="432"/>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801" name="Oval 223"/>
                  <p:cNvSpPr>
                    <a:spLocks noChangeArrowheads="1"/>
                  </p:cNvSpPr>
                  <p:nvPr/>
                </p:nvSpPr>
                <p:spPr bwMode="auto">
                  <a:xfrm>
                    <a:off x="4464" y="572"/>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grpSp>
            <p:grpSp>
              <p:nvGrpSpPr>
                <p:cNvPr id="201747" name="Group 224"/>
                <p:cNvGrpSpPr>
                  <a:grpSpLocks/>
                </p:cNvGrpSpPr>
                <p:nvPr/>
              </p:nvGrpSpPr>
              <p:grpSpPr bwMode="auto">
                <a:xfrm>
                  <a:off x="3550" y="502"/>
                  <a:ext cx="1463" cy="1613"/>
                  <a:chOff x="3550" y="502"/>
                  <a:chExt cx="1463" cy="1613"/>
                </a:xfrm>
              </p:grpSpPr>
              <p:sp>
                <p:nvSpPr>
                  <p:cNvPr id="201778" name="Oval 225"/>
                  <p:cNvSpPr>
                    <a:spLocks noChangeArrowheads="1"/>
                  </p:cNvSpPr>
                  <p:nvPr/>
                </p:nvSpPr>
                <p:spPr bwMode="auto">
                  <a:xfrm>
                    <a:off x="4235" y="1904"/>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779" name="Oval 226"/>
                  <p:cNvSpPr>
                    <a:spLocks noChangeArrowheads="1"/>
                  </p:cNvSpPr>
                  <p:nvPr/>
                </p:nvSpPr>
                <p:spPr bwMode="auto">
                  <a:xfrm>
                    <a:off x="4304" y="1928"/>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780" name="Oval 227"/>
                  <p:cNvSpPr>
                    <a:spLocks noChangeArrowheads="1"/>
                  </p:cNvSpPr>
                  <p:nvPr/>
                </p:nvSpPr>
                <p:spPr bwMode="auto">
                  <a:xfrm>
                    <a:off x="4441" y="174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781" name="Oval 228"/>
                  <p:cNvSpPr>
                    <a:spLocks noChangeArrowheads="1"/>
                  </p:cNvSpPr>
                  <p:nvPr/>
                </p:nvSpPr>
                <p:spPr bwMode="auto">
                  <a:xfrm>
                    <a:off x="4258" y="136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782" name="Oval 229"/>
                  <p:cNvSpPr>
                    <a:spLocks noChangeArrowheads="1"/>
                  </p:cNvSpPr>
                  <p:nvPr/>
                </p:nvSpPr>
                <p:spPr bwMode="auto">
                  <a:xfrm>
                    <a:off x="3870" y="115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783" name="Oval 230"/>
                  <p:cNvSpPr>
                    <a:spLocks noChangeArrowheads="1"/>
                  </p:cNvSpPr>
                  <p:nvPr/>
                </p:nvSpPr>
                <p:spPr bwMode="auto">
                  <a:xfrm>
                    <a:off x="3573" y="712"/>
                    <a:ext cx="22"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784" name="Oval 231"/>
                  <p:cNvSpPr>
                    <a:spLocks noChangeArrowheads="1"/>
                  </p:cNvSpPr>
                  <p:nvPr/>
                </p:nvSpPr>
                <p:spPr bwMode="auto">
                  <a:xfrm>
                    <a:off x="4738" y="89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785" name="Oval 232"/>
                  <p:cNvSpPr>
                    <a:spLocks noChangeArrowheads="1"/>
                  </p:cNvSpPr>
                  <p:nvPr/>
                </p:nvSpPr>
                <p:spPr bwMode="auto">
                  <a:xfrm>
                    <a:off x="4921" y="99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786" name="Oval 233"/>
                  <p:cNvSpPr>
                    <a:spLocks noChangeArrowheads="1"/>
                  </p:cNvSpPr>
                  <p:nvPr/>
                </p:nvSpPr>
                <p:spPr bwMode="auto">
                  <a:xfrm>
                    <a:off x="4441" y="157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787" name="Oval 234"/>
                  <p:cNvSpPr>
                    <a:spLocks noChangeArrowheads="1"/>
                  </p:cNvSpPr>
                  <p:nvPr/>
                </p:nvSpPr>
                <p:spPr bwMode="auto">
                  <a:xfrm>
                    <a:off x="4510" y="157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788" name="Oval 235"/>
                  <p:cNvSpPr>
                    <a:spLocks noChangeArrowheads="1"/>
                  </p:cNvSpPr>
                  <p:nvPr/>
                </p:nvSpPr>
                <p:spPr bwMode="auto">
                  <a:xfrm>
                    <a:off x="4190" y="2091"/>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789" name="Oval 236"/>
                  <p:cNvSpPr>
                    <a:spLocks noChangeArrowheads="1"/>
                  </p:cNvSpPr>
                  <p:nvPr/>
                </p:nvSpPr>
                <p:spPr bwMode="auto">
                  <a:xfrm>
                    <a:off x="4990" y="183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790" name="Oval 237"/>
                  <p:cNvSpPr>
                    <a:spLocks noChangeArrowheads="1"/>
                  </p:cNvSpPr>
                  <p:nvPr/>
                </p:nvSpPr>
                <p:spPr bwMode="auto">
                  <a:xfrm>
                    <a:off x="4327" y="136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791" name="Oval 238"/>
                  <p:cNvSpPr>
                    <a:spLocks noChangeArrowheads="1"/>
                  </p:cNvSpPr>
                  <p:nvPr/>
                </p:nvSpPr>
                <p:spPr bwMode="auto">
                  <a:xfrm>
                    <a:off x="4007" y="139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792" name="Oval 239"/>
                  <p:cNvSpPr>
                    <a:spLocks noChangeArrowheads="1"/>
                  </p:cNvSpPr>
                  <p:nvPr/>
                </p:nvSpPr>
                <p:spPr bwMode="auto">
                  <a:xfrm>
                    <a:off x="3550" y="502"/>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grpSp>
            <p:grpSp>
              <p:nvGrpSpPr>
                <p:cNvPr id="201748" name="Group 240"/>
                <p:cNvGrpSpPr>
                  <a:grpSpLocks/>
                </p:cNvGrpSpPr>
                <p:nvPr/>
              </p:nvGrpSpPr>
              <p:grpSpPr bwMode="auto">
                <a:xfrm>
                  <a:off x="3504" y="528"/>
                  <a:ext cx="1897" cy="1683"/>
                  <a:chOff x="3504" y="525"/>
                  <a:chExt cx="1897" cy="1683"/>
                </a:xfrm>
              </p:grpSpPr>
              <p:sp>
                <p:nvSpPr>
                  <p:cNvPr id="201749" name="Oval 241"/>
                  <p:cNvSpPr>
                    <a:spLocks noChangeArrowheads="1"/>
                  </p:cNvSpPr>
                  <p:nvPr/>
                </p:nvSpPr>
                <p:spPr bwMode="auto">
                  <a:xfrm>
                    <a:off x="3870" y="125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750" name="Oval 242"/>
                  <p:cNvSpPr>
                    <a:spLocks noChangeArrowheads="1"/>
                  </p:cNvSpPr>
                  <p:nvPr/>
                </p:nvSpPr>
                <p:spPr bwMode="auto">
                  <a:xfrm>
                    <a:off x="3915" y="120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751" name="Oval 243"/>
                  <p:cNvSpPr>
                    <a:spLocks noChangeArrowheads="1"/>
                  </p:cNvSpPr>
                  <p:nvPr/>
                </p:nvSpPr>
                <p:spPr bwMode="auto">
                  <a:xfrm>
                    <a:off x="4167" y="195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752" name="Oval 244"/>
                  <p:cNvSpPr>
                    <a:spLocks noChangeArrowheads="1"/>
                  </p:cNvSpPr>
                  <p:nvPr/>
                </p:nvSpPr>
                <p:spPr bwMode="auto">
                  <a:xfrm>
                    <a:off x="4281" y="1787"/>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753" name="Oval 245"/>
                  <p:cNvSpPr>
                    <a:spLocks noChangeArrowheads="1"/>
                  </p:cNvSpPr>
                  <p:nvPr/>
                </p:nvSpPr>
                <p:spPr bwMode="auto">
                  <a:xfrm>
                    <a:off x="4304" y="2068"/>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754" name="Oval 246"/>
                  <p:cNvSpPr>
                    <a:spLocks noChangeArrowheads="1"/>
                  </p:cNvSpPr>
                  <p:nvPr/>
                </p:nvSpPr>
                <p:spPr bwMode="auto">
                  <a:xfrm>
                    <a:off x="4075" y="2044"/>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755" name="Oval 247"/>
                  <p:cNvSpPr>
                    <a:spLocks noChangeArrowheads="1"/>
                  </p:cNvSpPr>
                  <p:nvPr/>
                </p:nvSpPr>
                <p:spPr bwMode="auto">
                  <a:xfrm>
                    <a:off x="4235" y="155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756" name="Oval 248"/>
                  <p:cNvSpPr>
                    <a:spLocks noChangeArrowheads="1"/>
                  </p:cNvSpPr>
                  <p:nvPr/>
                </p:nvSpPr>
                <p:spPr bwMode="auto">
                  <a:xfrm>
                    <a:off x="4647" y="167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757" name="Oval 249"/>
                  <p:cNvSpPr>
                    <a:spLocks noChangeArrowheads="1"/>
                  </p:cNvSpPr>
                  <p:nvPr/>
                </p:nvSpPr>
                <p:spPr bwMode="auto">
                  <a:xfrm>
                    <a:off x="4944" y="1647"/>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758" name="Oval 250"/>
                  <p:cNvSpPr>
                    <a:spLocks noChangeArrowheads="1"/>
                  </p:cNvSpPr>
                  <p:nvPr/>
                </p:nvSpPr>
                <p:spPr bwMode="auto">
                  <a:xfrm>
                    <a:off x="4350" y="1460"/>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759" name="Oval 251"/>
                  <p:cNvSpPr>
                    <a:spLocks noChangeArrowheads="1"/>
                  </p:cNvSpPr>
                  <p:nvPr/>
                </p:nvSpPr>
                <p:spPr bwMode="auto">
                  <a:xfrm>
                    <a:off x="3824" y="132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760" name="Oval 252"/>
                  <p:cNvSpPr>
                    <a:spLocks noChangeArrowheads="1"/>
                  </p:cNvSpPr>
                  <p:nvPr/>
                </p:nvSpPr>
                <p:spPr bwMode="auto">
                  <a:xfrm>
                    <a:off x="4007" y="111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761" name="Oval 253"/>
                  <p:cNvSpPr>
                    <a:spLocks noChangeArrowheads="1"/>
                  </p:cNvSpPr>
                  <p:nvPr/>
                </p:nvSpPr>
                <p:spPr bwMode="auto">
                  <a:xfrm>
                    <a:off x="4030" y="89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762" name="Oval 254"/>
                  <p:cNvSpPr>
                    <a:spLocks noChangeArrowheads="1"/>
                  </p:cNvSpPr>
                  <p:nvPr/>
                </p:nvSpPr>
                <p:spPr bwMode="auto">
                  <a:xfrm>
                    <a:off x="4258" y="127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763" name="Oval 255"/>
                  <p:cNvSpPr>
                    <a:spLocks noChangeArrowheads="1"/>
                  </p:cNvSpPr>
                  <p:nvPr/>
                </p:nvSpPr>
                <p:spPr bwMode="auto">
                  <a:xfrm>
                    <a:off x="4624" y="122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764" name="Oval 256"/>
                  <p:cNvSpPr>
                    <a:spLocks noChangeArrowheads="1"/>
                  </p:cNvSpPr>
                  <p:nvPr/>
                </p:nvSpPr>
                <p:spPr bwMode="auto">
                  <a:xfrm>
                    <a:off x="4578" y="92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765" name="Oval 257"/>
                  <p:cNvSpPr>
                    <a:spLocks noChangeArrowheads="1"/>
                  </p:cNvSpPr>
                  <p:nvPr/>
                </p:nvSpPr>
                <p:spPr bwMode="auto">
                  <a:xfrm>
                    <a:off x="3710" y="525"/>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766" name="Oval 258"/>
                  <p:cNvSpPr>
                    <a:spLocks noChangeArrowheads="1"/>
                  </p:cNvSpPr>
                  <p:nvPr/>
                </p:nvSpPr>
                <p:spPr bwMode="auto">
                  <a:xfrm>
                    <a:off x="4670" y="666"/>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767" name="Oval 259"/>
                  <p:cNvSpPr>
                    <a:spLocks noChangeArrowheads="1"/>
                  </p:cNvSpPr>
                  <p:nvPr/>
                </p:nvSpPr>
                <p:spPr bwMode="auto">
                  <a:xfrm>
                    <a:off x="4578" y="572"/>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768" name="Oval 260"/>
                  <p:cNvSpPr>
                    <a:spLocks noChangeArrowheads="1"/>
                  </p:cNvSpPr>
                  <p:nvPr/>
                </p:nvSpPr>
                <p:spPr bwMode="auto">
                  <a:xfrm>
                    <a:off x="5104" y="85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769" name="Oval 261"/>
                  <p:cNvSpPr>
                    <a:spLocks noChangeArrowheads="1"/>
                  </p:cNvSpPr>
                  <p:nvPr/>
                </p:nvSpPr>
                <p:spPr bwMode="auto">
                  <a:xfrm>
                    <a:off x="5081" y="113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770" name="Oval 262"/>
                  <p:cNvSpPr>
                    <a:spLocks noChangeArrowheads="1"/>
                  </p:cNvSpPr>
                  <p:nvPr/>
                </p:nvSpPr>
                <p:spPr bwMode="auto">
                  <a:xfrm>
                    <a:off x="5378" y="120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771" name="Oval 263"/>
                  <p:cNvSpPr>
                    <a:spLocks noChangeArrowheads="1"/>
                  </p:cNvSpPr>
                  <p:nvPr/>
                </p:nvSpPr>
                <p:spPr bwMode="auto">
                  <a:xfrm>
                    <a:off x="5333" y="946"/>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772" name="Oval 264"/>
                  <p:cNvSpPr>
                    <a:spLocks noChangeArrowheads="1"/>
                  </p:cNvSpPr>
                  <p:nvPr/>
                </p:nvSpPr>
                <p:spPr bwMode="auto">
                  <a:xfrm>
                    <a:off x="4258" y="2185"/>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773" name="Oval 265"/>
                  <p:cNvSpPr>
                    <a:spLocks noChangeArrowheads="1"/>
                  </p:cNvSpPr>
                  <p:nvPr/>
                </p:nvSpPr>
                <p:spPr bwMode="auto">
                  <a:xfrm>
                    <a:off x="4030" y="75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774" name="Oval 266"/>
                  <p:cNvSpPr>
                    <a:spLocks noChangeArrowheads="1"/>
                  </p:cNvSpPr>
                  <p:nvPr/>
                </p:nvSpPr>
                <p:spPr bwMode="auto">
                  <a:xfrm>
                    <a:off x="3504" y="596"/>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775" name="Oval 267"/>
                  <p:cNvSpPr>
                    <a:spLocks noChangeArrowheads="1"/>
                  </p:cNvSpPr>
                  <p:nvPr/>
                </p:nvSpPr>
                <p:spPr bwMode="auto">
                  <a:xfrm>
                    <a:off x="4533" y="1320"/>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776" name="Oval 268"/>
                  <p:cNvSpPr>
                    <a:spLocks noChangeArrowheads="1"/>
                  </p:cNvSpPr>
                  <p:nvPr/>
                </p:nvSpPr>
                <p:spPr bwMode="auto">
                  <a:xfrm>
                    <a:off x="4533" y="1086"/>
                    <a:ext cx="22"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777" name="Oval 269"/>
                  <p:cNvSpPr>
                    <a:spLocks noChangeArrowheads="1"/>
                  </p:cNvSpPr>
                  <p:nvPr/>
                </p:nvSpPr>
                <p:spPr bwMode="auto">
                  <a:xfrm>
                    <a:off x="4578" y="115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grpSp>
          </p:grpSp>
        </p:grpSp>
      </p:grpSp>
      <p:grpSp>
        <p:nvGrpSpPr>
          <p:cNvPr id="13" name="Group 275"/>
          <p:cNvGrpSpPr>
            <a:grpSpLocks/>
          </p:cNvGrpSpPr>
          <p:nvPr/>
        </p:nvGrpSpPr>
        <p:grpSpPr bwMode="auto">
          <a:xfrm>
            <a:off x="4876800" y="1501775"/>
            <a:ext cx="4011613" cy="3322638"/>
            <a:chOff x="3072" y="240"/>
            <a:chExt cx="2527" cy="2093"/>
          </a:xfrm>
        </p:grpSpPr>
        <p:sp>
          <p:nvSpPr>
            <p:cNvPr id="201737" name="Rectangle 271"/>
            <p:cNvSpPr>
              <a:spLocks noChangeArrowheads="1"/>
            </p:cNvSpPr>
            <p:nvPr/>
          </p:nvSpPr>
          <p:spPr bwMode="auto">
            <a:xfrm>
              <a:off x="3120" y="240"/>
              <a:ext cx="96" cy="2064"/>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738" name="Rectangle 272"/>
            <p:cNvSpPr>
              <a:spLocks noChangeArrowheads="1"/>
            </p:cNvSpPr>
            <p:nvPr/>
          </p:nvSpPr>
          <p:spPr bwMode="auto">
            <a:xfrm>
              <a:off x="5472" y="240"/>
              <a:ext cx="96" cy="2064"/>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739" name="Rectangle 273"/>
            <p:cNvSpPr>
              <a:spLocks noChangeArrowheads="1"/>
            </p:cNvSpPr>
            <p:nvPr/>
          </p:nvSpPr>
          <p:spPr bwMode="auto">
            <a:xfrm>
              <a:off x="3103" y="2237"/>
              <a:ext cx="2496" cy="96"/>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1740" name="Rectangle 274"/>
            <p:cNvSpPr>
              <a:spLocks noChangeArrowheads="1"/>
            </p:cNvSpPr>
            <p:nvPr/>
          </p:nvSpPr>
          <p:spPr bwMode="auto">
            <a:xfrm>
              <a:off x="3072" y="240"/>
              <a:ext cx="2496" cy="96"/>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grpSp>
      <p:sp>
        <p:nvSpPr>
          <p:cNvPr id="171" name="TextBox 170">
            <a:extLst>
              <a:ext uri="{FF2B5EF4-FFF2-40B4-BE49-F238E27FC236}">
                <a16:creationId xmlns:a16="http://schemas.microsoft.com/office/drawing/2014/main" id="{BF7B24E5-B3CE-4D3F-AEEE-93E94ECC1D63}"/>
              </a:ext>
            </a:extLst>
          </p:cNvPr>
          <p:cNvSpPr txBox="1"/>
          <p:nvPr/>
        </p:nvSpPr>
        <p:spPr>
          <a:xfrm>
            <a:off x="76200" y="76200"/>
            <a:ext cx="3200400" cy="369332"/>
          </a:xfrm>
          <a:prstGeom prst="rect">
            <a:avLst/>
          </a:prstGeom>
          <a:noFill/>
        </p:spPr>
        <p:txBody>
          <a:bodyPr wrap="square" rtlCol="0">
            <a:spAutoFit/>
          </a:bodyPr>
          <a:lstStyle/>
          <a:p>
            <a:r>
              <a:rPr lang="en-US" dirty="0"/>
              <a:t>Training the vocabulary tree</a:t>
            </a:r>
          </a:p>
        </p:txBody>
      </p:sp>
    </p:spTree>
    <p:extLst>
      <p:ext uri="{BB962C8B-B14F-4D97-AF65-F5344CB8AC3E}">
        <p14:creationId xmlns:p14="http://schemas.microsoft.com/office/powerpoint/2010/main" val="214551143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7" presetClass="entr" presetSubtype="0" fill="hold" nodeType="afterEffect">
                                  <p:stCondLst>
                                    <p:cond delay="0"/>
                                  </p:stCondLst>
                                  <p:childTnLst>
                                    <p:set>
                                      <p:cBhvr>
                                        <p:cTn id="6" dur="1" fill="hold">
                                          <p:stCondLst>
                                            <p:cond delay="0"/>
                                          </p:stCondLst>
                                        </p:cTn>
                                        <p:tgtEl>
                                          <p:spTgt spid="41986"/>
                                        </p:tgtEl>
                                        <p:attrNameLst>
                                          <p:attrName>style.visibility</p:attrName>
                                        </p:attrNameLst>
                                      </p:cBhvr>
                                      <p:to>
                                        <p:strVal val="visible"/>
                                      </p:to>
                                    </p:set>
                                    <p:animEffect transition="in" filter="fade">
                                      <p:cBhvr>
                                        <p:cTn id="7" dur="1000"/>
                                        <p:tgtEl>
                                          <p:spTgt spid="41986"/>
                                        </p:tgtEl>
                                      </p:cBhvr>
                                    </p:animEffect>
                                    <p:anim calcmode="lin" valueType="num">
                                      <p:cBhvr>
                                        <p:cTn id="8" dur="1000" fill="hold"/>
                                        <p:tgtEl>
                                          <p:spTgt spid="41986"/>
                                        </p:tgtEl>
                                        <p:attrNameLst>
                                          <p:attrName>ppt_x</p:attrName>
                                        </p:attrNameLst>
                                      </p:cBhvr>
                                      <p:tavLst>
                                        <p:tav tm="0">
                                          <p:val>
                                            <p:strVal val="#ppt_x"/>
                                          </p:val>
                                        </p:tav>
                                        <p:tav tm="100000">
                                          <p:val>
                                            <p:strVal val="#ppt_x"/>
                                          </p:val>
                                        </p:tav>
                                      </p:tavLst>
                                    </p:anim>
                                    <p:anim calcmode="lin" valueType="num">
                                      <p:cBhvr>
                                        <p:cTn id="9" dur="1000" fill="hold"/>
                                        <p:tgtEl>
                                          <p:spTgt spid="41986"/>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10"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2000"/>
                                        <p:tgtEl>
                                          <p:spTgt spid="3"/>
                                        </p:tgtEl>
                                      </p:cBhvr>
                                    </p:animEffect>
                                  </p:childTnLst>
                                </p:cTn>
                              </p:par>
                            </p:childTnLst>
                          </p:cTn>
                        </p:par>
                        <p:par>
                          <p:cTn id="14" fill="hold" nodeType="afterGroup">
                            <p:stCondLst>
                              <p:cond delay="3000"/>
                            </p:stCondLst>
                            <p:childTnLst>
                              <p:par>
                                <p:cTn id="15" presetID="22" presetClass="entr" presetSubtype="8"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subTnLst>
                                    <p:set>
                                      <p:cBhvr override="childStyle">
                                        <p:cTn dur="1" fill="hold" display="0" masterRel="sameClick" afterEffect="1">
                                          <p:stCondLst>
                                            <p:cond evt="end" delay="0">
                                              <p:tn val="15"/>
                                            </p:cond>
                                          </p:stCondLst>
                                        </p:cTn>
                                        <p:tgtEl>
                                          <p:spTgt spid="4"/>
                                        </p:tgtEl>
                                        <p:attrNameLst>
                                          <p:attrName>style.visibility</p:attrName>
                                        </p:attrNameLst>
                                      </p:cBhvr>
                                      <p:to>
                                        <p:strVal val="hidden"/>
                                      </p:to>
                                    </p:set>
                                  </p:subTnLst>
                                </p:cTn>
                              </p:par>
                            </p:childTnLst>
                          </p:cTn>
                        </p:par>
                        <p:par>
                          <p:cTn id="18" fill="hold" nodeType="afterGroup">
                            <p:stCondLst>
                              <p:cond delay="3500"/>
                            </p:stCondLst>
                            <p:childTnLst>
                              <p:par>
                                <p:cTn id="19" presetID="1" presetClass="entr" presetSubtype="0"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par>
                          <p:cTn id="21" fill="hold" nodeType="afterGroup">
                            <p:stCondLst>
                              <p:cond delay="3500"/>
                            </p:stCondLst>
                            <p:childTnLst>
                              <p:par>
                                <p:cTn id="22" presetID="54" presetClass="exit" presetSubtype="0" decel="100000" fill="hold" nodeType="afterEffect">
                                  <p:stCondLst>
                                    <p:cond delay="0"/>
                                  </p:stCondLst>
                                  <p:childTnLst>
                                    <p:anim calcmode="lin" valueType="num">
                                      <p:cBhvr>
                                        <p:cTn id="23" dur="500"/>
                                        <p:tgtEl>
                                          <p:spTgt spid="3"/>
                                        </p:tgtEl>
                                        <p:attrNameLst>
                                          <p:attrName>ppt_w</p:attrName>
                                        </p:attrNameLst>
                                      </p:cBhvr>
                                      <p:tavLst>
                                        <p:tav tm="0">
                                          <p:val>
                                            <p:strVal val="ppt_w"/>
                                          </p:val>
                                        </p:tav>
                                        <p:tav tm="100000">
                                          <p:val>
                                            <p:strVal val="ppt_w*0.05"/>
                                          </p:val>
                                        </p:tav>
                                      </p:tavLst>
                                    </p:anim>
                                    <p:anim calcmode="lin" valueType="num">
                                      <p:cBhvr>
                                        <p:cTn id="24" dur="500"/>
                                        <p:tgtEl>
                                          <p:spTgt spid="3"/>
                                        </p:tgtEl>
                                        <p:attrNameLst>
                                          <p:attrName>ppt_h</p:attrName>
                                        </p:attrNameLst>
                                      </p:cBhvr>
                                      <p:tavLst>
                                        <p:tav tm="0">
                                          <p:val>
                                            <p:strVal val="ppt_h"/>
                                          </p:val>
                                        </p:tav>
                                        <p:tav tm="100000">
                                          <p:val>
                                            <p:strVal val="ppt_h"/>
                                          </p:val>
                                        </p:tav>
                                      </p:tavLst>
                                    </p:anim>
                                    <p:anim calcmode="lin" valueType="num">
                                      <p:cBhvr>
                                        <p:cTn id="25" dur="500"/>
                                        <p:tgtEl>
                                          <p:spTgt spid="3"/>
                                        </p:tgtEl>
                                        <p:attrNameLst>
                                          <p:attrName>ppt_x</p:attrName>
                                        </p:attrNameLst>
                                      </p:cBhvr>
                                      <p:tavLst>
                                        <p:tav tm="0">
                                          <p:val>
                                            <p:strVal val="ppt_x"/>
                                          </p:val>
                                        </p:tav>
                                        <p:tav tm="100000">
                                          <p:val>
                                            <p:strVal val="ppt_x-.2"/>
                                          </p:val>
                                        </p:tav>
                                      </p:tavLst>
                                    </p:anim>
                                    <p:anim calcmode="lin" valueType="num">
                                      <p:cBhvr>
                                        <p:cTn id="26" dur="500"/>
                                        <p:tgtEl>
                                          <p:spTgt spid="3"/>
                                        </p:tgtEl>
                                        <p:attrNameLst>
                                          <p:attrName>ppt_y</p:attrName>
                                        </p:attrNameLst>
                                      </p:cBhvr>
                                      <p:tavLst>
                                        <p:tav tm="0">
                                          <p:val>
                                            <p:strVal val="ppt_y"/>
                                          </p:val>
                                        </p:tav>
                                        <p:tav tm="100000">
                                          <p:val>
                                            <p:strVal val="ppt_y"/>
                                          </p:val>
                                        </p:tav>
                                      </p:tavLst>
                                    </p:anim>
                                    <p:animEffect transition="out" filter="fade">
                                      <p:cBhvr>
                                        <p:cTn id="27" dur="500"/>
                                        <p:tgtEl>
                                          <p:spTgt spid="3"/>
                                        </p:tgtEl>
                                      </p:cBhvr>
                                    </p:animEffect>
                                    <p:set>
                                      <p:cBhvr>
                                        <p:cTn id="28" dur="1" fill="hold">
                                          <p:stCondLst>
                                            <p:cond delay="499"/>
                                          </p:stCondLst>
                                        </p:cTn>
                                        <p:tgtEl>
                                          <p:spTgt spid="3"/>
                                        </p:tgtEl>
                                        <p:attrNameLst>
                                          <p:attrName>style.visibility</p:attrName>
                                        </p:attrNameLst>
                                      </p:cBhvr>
                                      <p:to>
                                        <p:strVal val="hidden"/>
                                      </p:to>
                                    </p:set>
                                  </p:childTnLst>
                                </p:cTn>
                              </p:par>
                              <p:par>
                                <p:cTn id="29" presetID="54" presetClass="exit" presetSubtype="0" decel="100000" fill="hold" nodeType="withEffect">
                                  <p:stCondLst>
                                    <p:cond delay="0"/>
                                  </p:stCondLst>
                                  <p:childTnLst>
                                    <p:anim calcmode="lin" valueType="num">
                                      <p:cBhvr>
                                        <p:cTn id="30" dur="500"/>
                                        <p:tgtEl>
                                          <p:spTgt spid="41986"/>
                                        </p:tgtEl>
                                        <p:attrNameLst>
                                          <p:attrName>ppt_w</p:attrName>
                                        </p:attrNameLst>
                                      </p:cBhvr>
                                      <p:tavLst>
                                        <p:tav tm="0">
                                          <p:val>
                                            <p:strVal val="ppt_w"/>
                                          </p:val>
                                        </p:tav>
                                        <p:tav tm="100000">
                                          <p:val>
                                            <p:strVal val="ppt_w*0.05"/>
                                          </p:val>
                                        </p:tav>
                                      </p:tavLst>
                                    </p:anim>
                                    <p:anim calcmode="lin" valueType="num">
                                      <p:cBhvr>
                                        <p:cTn id="31" dur="500"/>
                                        <p:tgtEl>
                                          <p:spTgt spid="41986"/>
                                        </p:tgtEl>
                                        <p:attrNameLst>
                                          <p:attrName>ppt_h</p:attrName>
                                        </p:attrNameLst>
                                      </p:cBhvr>
                                      <p:tavLst>
                                        <p:tav tm="0">
                                          <p:val>
                                            <p:strVal val="ppt_h"/>
                                          </p:val>
                                        </p:tav>
                                        <p:tav tm="100000">
                                          <p:val>
                                            <p:strVal val="ppt_h"/>
                                          </p:val>
                                        </p:tav>
                                      </p:tavLst>
                                    </p:anim>
                                    <p:anim calcmode="lin" valueType="num">
                                      <p:cBhvr>
                                        <p:cTn id="32" dur="500"/>
                                        <p:tgtEl>
                                          <p:spTgt spid="41986"/>
                                        </p:tgtEl>
                                        <p:attrNameLst>
                                          <p:attrName>ppt_x</p:attrName>
                                        </p:attrNameLst>
                                      </p:cBhvr>
                                      <p:tavLst>
                                        <p:tav tm="0">
                                          <p:val>
                                            <p:strVal val="ppt_x"/>
                                          </p:val>
                                        </p:tav>
                                        <p:tav tm="100000">
                                          <p:val>
                                            <p:strVal val="ppt_x-.2"/>
                                          </p:val>
                                        </p:tav>
                                      </p:tavLst>
                                    </p:anim>
                                    <p:anim calcmode="lin" valueType="num">
                                      <p:cBhvr>
                                        <p:cTn id="33" dur="500"/>
                                        <p:tgtEl>
                                          <p:spTgt spid="41986"/>
                                        </p:tgtEl>
                                        <p:attrNameLst>
                                          <p:attrName>ppt_y</p:attrName>
                                        </p:attrNameLst>
                                      </p:cBhvr>
                                      <p:tavLst>
                                        <p:tav tm="0">
                                          <p:val>
                                            <p:strVal val="ppt_y"/>
                                          </p:val>
                                        </p:tav>
                                        <p:tav tm="100000">
                                          <p:val>
                                            <p:strVal val="ppt_y"/>
                                          </p:val>
                                        </p:tav>
                                      </p:tavLst>
                                    </p:anim>
                                    <p:animEffect transition="out" filter="fade">
                                      <p:cBhvr>
                                        <p:cTn id="34" dur="500"/>
                                        <p:tgtEl>
                                          <p:spTgt spid="41986"/>
                                        </p:tgtEl>
                                      </p:cBhvr>
                                    </p:animEffect>
                                    <p:set>
                                      <p:cBhvr>
                                        <p:cTn id="35" dur="1" fill="hold">
                                          <p:stCondLst>
                                            <p:cond delay="499"/>
                                          </p:stCondLst>
                                        </p:cTn>
                                        <p:tgtEl>
                                          <p:spTgt spid="41986"/>
                                        </p:tgtEl>
                                        <p:attrNameLst>
                                          <p:attrName>style.visibility</p:attrName>
                                        </p:attrNameLst>
                                      </p:cBhvr>
                                      <p:to>
                                        <p:strVal val="hidden"/>
                                      </p:to>
                                    </p:set>
                                  </p:childTnLst>
                                </p:cTn>
                              </p:par>
                            </p:childTnLst>
                          </p:cTn>
                        </p:par>
                        <p:par>
                          <p:cTn id="36" fill="hold" nodeType="afterGroup">
                            <p:stCondLst>
                              <p:cond delay="4000"/>
                            </p:stCondLst>
                            <p:childTnLst>
                              <p:par>
                                <p:cTn id="37" presetID="10" presetClass="entr" presetSubtype="0" fill="hold" nodeType="after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66"/>
          <p:cNvGrpSpPr>
            <a:grpSpLocks/>
          </p:cNvGrpSpPr>
          <p:nvPr/>
        </p:nvGrpSpPr>
        <p:grpSpPr bwMode="auto">
          <a:xfrm>
            <a:off x="5029200" y="1562100"/>
            <a:ext cx="3733800" cy="3124200"/>
            <a:chOff x="3168" y="288"/>
            <a:chExt cx="2352" cy="1968"/>
          </a:xfrm>
        </p:grpSpPr>
        <p:sp>
          <p:nvSpPr>
            <p:cNvPr id="203113" name="Rectangle 3"/>
            <p:cNvSpPr>
              <a:spLocks noChangeArrowheads="1"/>
            </p:cNvSpPr>
            <p:nvPr/>
          </p:nvSpPr>
          <p:spPr bwMode="auto">
            <a:xfrm>
              <a:off x="3168" y="288"/>
              <a:ext cx="2352" cy="196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grpSp>
          <p:nvGrpSpPr>
            <p:cNvPr id="203114" name="Group 4"/>
            <p:cNvGrpSpPr>
              <a:grpSpLocks/>
            </p:cNvGrpSpPr>
            <p:nvPr/>
          </p:nvGrpSpPr>
          <p:grpSpPr bwMode="auto">
            <a:xfrm>
              <a:off x="3618" y="783"/>
              <a:ext cx="1623" cy="911"/>
              <a:chOff x="3618" y="783"/>
              <a:chExt cx="1623" cy="911"/>
            </a:xfrm>
          </p:grpSpPr>
          <p:sp>
            <p:nvSpPr>
              <p:cNvPr id="203218" name="Oval 5"/>
              <p:cNvSpPr>
                <a:spLocks noChangeArrowheads="1"/>
              </p:cNvSpPr>
              <p:nvPr/>
            </p:nvSpPr>
            <p:spPr bwMode="auto">
              <a:xfrm>
                <a:off x="3915" y="129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219" name="Oval 6"/>
              <p:cNvSpPr>
                <a:spLocks noChangeArrowheads="1"/>
              </p:cNvSpPr>
              <p:nvPr/>
            </p:nvSpPr>
            <p:spPr bwMode="auto">
              <a:xfrm>
                <a:off x="3870" y="99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220" name="Oval 7"/>
              <p:cNvSpPr>
                <a:spLocks noChangeArrowheads="1"/>
              </p:cNvSpPr>
              <p:nvPr/>
            </p:nvSpPr>
            <p:spPr bwMode="auto">
              <a:xfrm>
                <a:off x="4487" y="167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221" name="Oval 8"/>
              <p:cNvSpPr>
                <a:spLocks noChangeArrowheads="1"/>
              </p:cNvSpPr>
              <p:nvPr/>
            </p:nvSpPr>
            <p:spPr bwMode="auto">
              <a:xfrm>
                <a:off x="4121" y="120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222" name="Oval 9"/>
              <p:cNvSpPr>
                <a:spLocks noChangeArrowheads="1"/>
              </p:cNvSpPr>
              <p:nvPr/>
            </p:nvSpPr>
            <p:spPr bwMode="auto">
              <a:xfrm>
                <a:off x="4030" y="106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223" name="Oval 10"/>
              <p:cNvSpPr>
                <a:spLocks noChangeArrowheads="1"/>
              </p:cNvSpPr>
              <p:nvPr/>
            </p:nvSpPr>
            <p:spPr bwMode="auto">
              <a:xfrm>
                <a:off x="4807" y="104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224" name="Oval 11"/>
              <p:cNvSpPr>
                <a:spLocks noChangeArrowheads="1"/>
              </p:cNvSpPr>
              <p:nvPr/>
            </p:nvSpPr>
            <p:spPr bwMode="auto">
              <a:xfrm>
                <a:off x="4624" y="104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225" name="Oval 12"/>
              <p:cNvSpPr>
                <a:spLocks noChangeArrowheads="1"/>
              </p:cNvSpPr>
              <p:nvPr/>
            </p:nvSpPr>
            <p:spPr bwMode="auto">
              <a:xfrm>
                <a:off x="4967" y="104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226" name="Oval 13"/>
              <p:cNvSpPr>
                <a:spLocks noChangeArrowheads="1"/>
              </p:cNvSpPr>
              <p:nvPr/>
            </p:nvSpPr>
            <p:spPr bwMode="auto">
              <a:xfrm>
                <a:off x="5218" y="946"/>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227" name="Oval 14"/>
              <p:cNvSpPr>
                <a:spLocks noChangeArrowheads="1"/>
              </p:cNvSpPr>
              <p:nvPr/>
            </p:nvSpPr>
            <p:spPr bwMode="auto">
              <a:xfrm>
                <a:off x="4144" y="136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228" name="Oval 15"/>
              <p:cNvSpPr>
                <a:spLocks noChangeArrowheads="1"/>
              </p:cNvSpPr>
              <p:nvPr/>
            </p:nvSpPr>
            <p:spPr bwMode="auto">
              <a:xfrm>
                <a:off x="4967" y="92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229" name="Oval 16"/>
              <p:cNvSpPr>
                <a:spLocks noChangeArrowheads="1"/>
              </p:cNvSpPr>
              <p:nvPr/>
            </p:nvSpPr>
            <p:spPr bwMode="auto">
              <a:xfrm>
                <a:off x="3618" y="118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230" name="Oval 17"/>
              <p:cNvSpPr>
                <a:spLocks noChangeArrowheads="1"/>
              </p:cNvSpPr>
              <p:nvPr/>
            </p:nvSpPr>
            <p:spPr bwMode="auto">
              <a:xfrm>
                <a:off x="3755" y="118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231" name="Oval 18"/>
              <p:cNvSpPr>
                <a:spLocks noChangeArrowheads="1"/>
              </p:cNvSpPr>
              <p:nvPr/>
            </p:nvSpPr>
            <p:spPr bwMode="auto">
              <a:xfrm>
                <a:off x="3733" y="1133"/>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232" name="Oval 19"/>
              <p:cNvSpPr>
                <a:spLocks noChangeArrowheads="1"/>
              </p:cNvSpPr>
              <p:nvPr/>
            </p:nvSpPr>
            <p:spPr bwMode="auto">
              <a:xfrm>
                <a:off x="4121" y="141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233" name="Oval 20"/>
              <p:cNvSpPr>
                <a:spLocks noChangeArrowheads="1"/>
              </p:cNvSpPr>
              <p:nvPr/>
            </p:nvSpPr>
            <p:spPr bwMode="auto">
              <a:xfrm>
                <a:off x="4213" y="1390"/>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234" name="Oval 21"/>
              <p:cNvSpPr>
                <a:spLocks noChangeArrowheads="1"/>
              </p:cNvSpPr>
              <p:nvPr/>
            </p:nvSpPr>
            <p:spPr bwMode="auto">
              <a:xfrm>
                <a:off x="3641" y="78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grpSp>
        <p:grpSp>
          <p:nvGrpSpPr>
            <p:cNvPr id="203115" name="Group 63"/>
            <p:cNvGrpSpPr>
              <a:grpSpLocks/>
            </p:cNvGrpSpPr>
            <p:nvPr/>
          </p:nvGrpSpPr>
          <p:grpSpPr bwMode="auto">
            <a:xfrm>
              <a:off x="3168" y="288"/>
              <a:ext cx="2352" cy="1968"/>
              <a:chOff x="3168" y="288"/>
              <a:chExt cx="2352" cy="1968"/>
            </a:xfrm>
          </p:grpSpPr>
          <p:sp>
            <p:nvSpPr>
              <p:cNvPr id="203116" name="Rectangle 64"/>
              <p:cNvSpPr>
                <a:spLocks noChangeArrowheads="1"/>
              </p:cNvSpPr>
              <p:nvPr/>
            </p:nvSpPr>
            <p:spPr bwMode="auto">
              <a:xfrm>
                <a:off x="3168" y="288"/>
                <a:ext cx="2352" cy="1968"/>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grpSp>
            <p:nvGrpSpPr>
              <p:cNvPr id="203117" name="Group 65"/>
              <p:cNvGrpSpPr>
                <a:grpSpLocks/>
              </p:cNvGrpSpPr>
              <p:nvPr/>
            </p:nvGrpSpPr>
            <p:grpSpPr bwMode="auto">
              <a:xfrm>
                <a:off x="3733" y="525"/>
                <a:ext cx="1691" cy="1239"/>
                <a:chOff x="3733" y="525"/>
                <a:chExt cx="1691" cy="1239"/>
              </a:xfrm>
            </p:grpSpPr>
            <p:sp>
              <p:nvSpPr>
                <p:cNvPr id="203197" name="Oval 66"/>
                <p:cNvSpPr>
                  <a:spLocks noChangeArrowheads="1"/>
                </p:cNvSpPr>
                <p:nvPr/>
              </p:nvSpPr>
              <p:spPr bwMode="auto">
                <a:xfrm>
                  <a:off x="3961" y="115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198" name="Oval 67"/>
                <p:cNvSpPr>
                  <a:spLocks noChangeArrowheads="1"/>
                </p:cNvSpPr>
                <p:nvPr/>
              </p:nvSpPr>
              <p:spPr bwMode="auto">
                <a:xfrm>
                  <a:off x="3733" y="783"/>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199" name="Oval 68"/>
                <p:cNvSpPr>
                  <a:spLocks noChangeArrowheads="1"/>
                </p:cNvSpPr>
                <p:nvPr/>
              </p:nvSpPr>
              <p:spPr bwMode="auto">
                <a:xfrm>
                  <a:off x="4304" y="162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200" name="Oval 69"/>
                <p:cNvSpPr>
                  <a:spLocks noChangeArrowheads="1"/>
                </p:cNvSpPr>
                <p:nvPr/>
              </p:nvSpPr>
              <p:spPr bwMode="auto">
                <a:xfrm>
                  <a:off x="4578" y="174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201" name="Oval 70"/>
                <p:cNvSpPr>
                  <a:spLocks noChangeArrowheads="1"/>
                </p:cNvSpPr>
                <p:nvPr/>
              </p:nvSpPr>
              <p:spPr bwMode="auto">
                <a:xfrm>
                  <a:off x="4784" y="162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202" name="Oval 71"/>
                <p:cNvSpPr>
                  <a:spLocks noChangeArrowheads="1"/>
                </p:cNvSpPr>
                <p:nvPr/>
              </p:nvSpPr>
              <p:spPr bwMode="auto">
                <a:xfrm>
                  <a:off x="3961" y="127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203" name="Oval 72"/>
                <p:cNvSpPr>
                  <a:spLocks noChangeArrowheads="1"/>
                </p:cNvSpPr>
                <p:nvPr/>
              </p:nvSpPr>
              <p:spPr bwMode="auto">
                <a:xfrm>
                  <a:off x="3961" y="134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204" name="Oval 73"/>
                <p:cNvSpPr>
                  <a:spLocks noChangeArrowheads="1"/>
                </p:cNvSpPr>
                <p:nvPr/>
              </p:nvSpPr>
              <p:spPr bwMode="auto">
                <a:xfrm>
                  <a:off x="4167" y="108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205" name="Oval 74"/>
                <p:cNvSpPr>
                  <a:spLocks noChangeArrowheads="1"/>
                </p:cNvSpPr>
                <p:nvPr/>
              </p:nvSpPr>
              <p:spPr bwMode="auto">
                <a:xfrm>
                  <a:off x="4075" y="101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206" name="Oval 75"/>
                <p:cNvSpPr>
                  <a:spLocks noChangeArrowheads="1"/>
                </p:cNvSpPr>
                <p:nvPr/>
              </p:nvSpPr>
              <p:spPr bwMode="auto">
                <a:xfrm>
                  <a:off x="4555" y="148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207" name="Oval 76"/>
                <p:cNvSpPr>
                  <a:spLocks noChangeArrowheads="1"/>
                </p:cNvSpPr>
                <p:nvPr/>
              </p:nvSpPr>
              <p:spPr bwMode="auto">
                <a:xfrm>
                  <a:off x="4624" y="525"/>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208" name="Oval 77"/>
                <p:cNvSpPr>
                  <a:spLocks noChangeArrowheads="1"/>
                </p:cNvSpPr>
                <p:nvPr/>
              </p:nvSpPr>
              <p:spPr bwMode="auto">
                <a:xfrm>
                  <a:off x="4418" y="108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209" name="Oval 78"/>
                <p:cNvSpPr>
                  <a:spLocks noChangeArrowheads="1"/>
                </p:cNvSpPr>
                <p:nvPr/>
              </p:nvSpPr>
              <p:spPr bwMode="auto">
                <a:xfrm>
                  <a:off x="3961" y="101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210" name="Oval 79"/>
                <p:cNvSpPr>
                  <a:spLocks noChangeArrowheads="1"/>
                </p:cNvSpPr>
                <p:nvPr/>
              </p:nvSpPr>
              <p:spPr bwMode="auto">
                <a:xfrm>
                  <a:off x="4464" y="1647"/>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211" name="Oval 80"/>
                <p:cNvSpPr>
                  <a:spLocks noChangeArrowheads="1"/>
                </p:cNvSpPr>
                <p:nvPr/>
              </p:nvSpPr>
              <p:spPr bwMode="auto">
                <a:xfrm>
                  <a:off x="4853" y="1577"/>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212" name="Oval 81"/>
                <p:cNvSpPr>
                  <a:spLocks noChangeArrowheads="1"/>
                </p:cNvSpPr>
                <p:nvPr/>
              </p:nvSpPr>
              <p:spPr bwMode="auto">
                <a:xfrm>
                  <a:off x="4190" y="642"/>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213" name="Oval 82"/>
                <p:cNvSpPr>
                  <a:spLocks noChangeArrowheads="1"/>
                </p:cNvSpPr>
                <p:nvPr/>
              </p:nvSpPr>
              <p:spPr bwMode="auto">
                <a:xfrm>
                  <a:off x="4258" y="85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214" name="Oval 83"/>
                <p:cNvSpPr>
                  <a:spLocks noChangeArrowheads="1"/>
                </p:cNvSpPr>
                <p:nvPr/>
              </p:nvSpPr>
              <p:spPr bwMode="auto">
                <a:xfrm>
                  <a:off x="3778" y="572"/>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215" name="Oval 84"/>
                <p:cNvSpPr>
                  <a:spLocks noChangeArrowheads="1"/>
                </p:cNvSpPr>
                <p:nvPr/>
              </p:nvSpPr>
              <p:spPr bwMode="auto">
                <a:xfrm>
                  <a:off x="4464" y="132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216" name="Oval 85"/>
                <p:cNvSpPr>
                  <a:spLocks noChangeArrowheads="1"/>
                </p:cNvSpPr>
                <p:nvPr/>
              </p:nvSpPr>
              <p:spPr bwMode="auto">
                <a:xfrm>
                  <a:off x="4350" y="169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217" name="Oval 86"/>
                <p:cNvSpPr>
                  <a:spLocks noChangeArrowheads="1"/>
                </p:cNvSpPr>
                <p:nvPr/>
              </p:nvSpPr>
              <p:spPr bwMode="auto">
                <a:xfrm>
                  <a:off x="5401" y="104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grpSp>
          <p:grpSp>
            <p:nvGrpSpPr>
              <p:cNvPr id="203118" name="Group 87"/>
              <p:cNvGrpSpPr>
                <a:grpSpLocks/>
              </p:cNvGrpSpPr>
              <p:nvPr/>
            </p:nvGrpSpPr>
            <p:grpSpPr bwMode="auto">
              <a:xfrm>
                <a:off x="3504" y="432"/>
                <a:ext cx="1897" cy="1779"/>
                <a:chOff x="3504" y="432"/>
                <a:chExt cx="1897" cy="1779"/>
              </a:xfrm>
            </p:grpSpPr>
            <p:grpSp>
              <p:nvGrpSpPr>
                <p:cNvPr id="203119" name="Group 88"/>
                <p:cNvGrpSpPr>
                  <a:grpSpLocks/>
                </p:cNvGrpSpPr>
                <p:nvPr/>
              </p:nvGrpSpPr>
              <p:grpSpPr bwMode="auto">
                <a:xfrm>
                  <a:off x="3710" y="479"/>
                  <a:ext cx="1668" cy="1425"/>
                  <a:chOff x="3710" y="479"/>
                  <a:chExt cx="1668" cy="1425"/>
                </a:xfrm>
              </p:grpSpPr>
              <p:sp>
                <p:nvSpPr>
                  <p:cNvPr id="203177" name="Oval 89"/>
                  <p:cNvSpPr>
                    <a:spLocks noChangeArrowheads="1"/>
                  </p:cNvSpPr>
                  <p:nvPr/>
                </p:nvSpPr>
                <p:spPr bwMode="auto">
                  <a:xfrm>
                    <a:off x="3755" y="129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178" name="Oval 90"/>
                  <p:cNvSpPr>
                    <a:spLocks noChangeArrowheads="1"/>
                  </p:cNvSpPr>
                  <p:nvPr/>
                </p:nvSpPr>
                <p:spPr bwMode="auto">
                  <a:xfrm>
                    <a:off x="4327" y="188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179" name="Oval 91"/>
                  <p:cNvSpPr>
                    <a:spLocks noChangeArrowheads="1"/>
                  </p:cNvSpPr>
                  <p:nvPr/>
                </p:nvSpPr>
                <p:spPr bwMode="auto">
                  <a:xfrm>
                    <a:off x="4281" y="155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180" name="Oval 92"/>
                  <p:cNvSpPr>
                    <a:spLocks noChangeArrowheads="1"/>
                  </p:cNvSpPr>
                  <p:nvPr/>
                </p:nvSpPr>
                <p:spPr bwMode="auto">
                  <a:xfrm>
                    <a:off x="4213" y="1694"/>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181" name="Oval 93"/>
                  <p:cNvSpPr>
                    <a:spLocks noChangeArrowheads="1"/>
                  </p:cNvSpPr>
                  <p:nvPr/>
                </p:nvSpPr>
                <p:spPr bwMode="auto">
                  <a:xfrm>
                    <a:off x="4235" y="155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182" name="Oval 94"/>
                  <p:cNvSpPr>
                    <a:spLocks noChangeArrowheads="1"/>
                  </p:cNvSpPr>
                  <p:nvPr/>
                </p:nvSpPr>
                <p:spPr bwMode="auto">
                  <a:xfrm>
                    <a:off x="4921" y="174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183" name="Oval 95"/>
                  <p:cNvSpPr>
                    <a:spLocks noChangeArrowheads="1"/>
                  </p:cNvSpPr>
                  <p:nvPr/>
                </p:nvSpPr>
                <p:spPr bwMode="auto">
                  <a:xfrm>
                    <a:off x="3710" y="712"/>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184" name="Oval 96"/>
                  <p:cNvSpPr>
                    <a:spLocks noChangeArrowheads="1"/>
                  </p:cNvSpPr>
                  <p:nvPr/>
                </p:nvSpPr>
                <p:spPr bwMode="auto">
                  <a:xfrm>
                    <a:off x="4693" y="1110"/>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185" name="Oval 97"/>
                  <p:cNvSpPr>
                    <a:spLocks noChangeArrowheads="1"/>
                  </p:cNvSpPr>
                  <p:nvPr/>
                </p:nvSpPr>
                <p:spPr bwMode="auto">
                  <a:xfrm>
                    <a:off x="3801" y="82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186" name="Oval 98"/>
                  <p:cNvSpPr>
                    <a:spLocks noChangeArrowheads="1"/>
                  </p:cNvSpPr>
                  <p:nvPr/>
                </p:nvSpPr>
                <p:spPr bwMode="auto">
                  <a:xfrm>
                    <a:off x="4761" y="619"/>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187" name="Oval 99"/>
                  <p:cNvSpPr>
                    <a:spLocks noChangeArrowheads="1"/>
                  </p:cNvSpPr>
                  <p:nvPr/>
                </p:nvSpPr>
                <p:spPr bwMode="auto">
                  <a:xfrm>
                    <a:off x="4464" y="1460"/>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188" name="Oval 100"/>
                  <p:cNvSpPr>
                    <a:spLocks noChangeArrowheads="1"/>
                  </p:cNvSpPr>
                  <p:nvPr/>
                </p:nvSpPr>
                <p:spPr bwMode="auto">
                  <a:xfrm>
                    <a:off x="4875" y="92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189" name="Oval 101"/>
                  <p:cNvSpPr>
                    <a:spLocks noChangeArrowheads="1"/>
                  </p:cNvSpPr>
                  <p:nvPr/>
                </p:nvSpPr>
                <p:spPr bwMode="auto">
                  <a:xfrm>
                    <a:off x="4830" y="85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190" name="Oval 102"/>
                  <p:cNvSpPr>
                    <a:spLocks noChangeArrowheads="1"/>
                  </p:cNvSpPr>
                  <p:nvPr/>
                </p:nvSpPr>
                <p:spPr bwMode="auto">
                  <a:xfrm>
                    <a:off x="4213" y="923"/>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191" name="Oval 103"/>
                  <p:cNvSpPr>
                    <a:spLocks noChangeArrowheads="1"/>
                  </p:cNvSpPr>
                  <p:nvPr/>
                </p:nvSpPr>
                <p:spPr bwMode="auto">
                  <a:xfrm>
                    <a:off x="4304" y="96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192" name="Oval 104"/>
                  <p:cNvSpPr>
                    <a:spLocks noChangeArrowheads="1"/>
                  </p:cNvSpPr>
                  <p:nvPr/>
                </p:nvSpPr>
                <p:spPr bwMode="auto">
                  <a:xfrm>
                    <a:off x="4761" y="736"/>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193" name="Oval 105"/>
                  <p:cNvSpPr>
                    <a:spLocks noChangeArrowheads="1"/>
                  </p:cNvSpPr>
                  <p:nvPr/>
                </p:nvSpPr>
                <p:spPr bwMode="auto">
                  <a:xfrm>
                    <a:off x="4715" y="502"/>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194" name="Oval 106"/>
                  <p:cNvSpPr>
                    <a:spLocks noChangeArrowheads="1"/>
                  </p:cNvSpPr>
                  <p:nvPr/>
                </p:nvSpPr>
                <p:spPr bwMode="auto">
                  <a:xfrm>
                    <a:off x="4533" y="479"/>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195" name="Oval 107"/>
                  <p:cNvSpPr>
                    <a:spLocks noChangeArrowheads="1"/>
                  </p:cNvSpPr>
                  <p:nvPr/>
                </p:nvSpPr>
                <p:spPr bwMode="auto">
                  <a:xfrm>
                    <a:off x="5355" y="113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196" name="Oval 108"/>
                  <p:cNvSpPr>
                    <a:spLocks noChangeArrowheads="1"/>
                  </p:cNvSpPr>
                  <p:nvPr/>
                </p:nvSpPr>
                <p:spPr bwMode="auto">
                  <a:xfrm>
                    <a:off x="5035" y="96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grpSp>
            <p:grpSp>
              <p:nvGrpSpPr>
                <p:cNvPr id="203120" name="Group 109"/>
                <p:cNvGrpSpPr>
                  <a:grpSpLocks/>
                </p:cNvGrpSpPr>
                <p:nvPr/>
              </p:nvGrpSpPr>
              <p:grpSpPr bwMode="auto">
                <a:xfrm>
                  <a:off x="3504" y="432"/>
                  <a:ext cx="1897" cy="1779"/>
                  <a:chOff x="3504" y="432"/>
                  <a:chExt cx="1897" cy="1779"/>
                </a:xfrm>
              </p:grpSpPr>
              <p:grpSp>
                <p:nvGrpSpPr>
                  <p:cNvPr id="203121" name="Group 110"/>
                  <p:cNvGrpSpPr>
                    <a:grpSpLocks/>
                  </p:cNvGrpSpPr>
                  <p:nvPr/>
                </p:nvGrpSpPr>
                <p:grpSpPr bwMode="auto">
                  <a:xfrm>
                    <a:off x="4075" y="432"/>
                    <a:ext cx="1075" cy="1355"/>
                    <a:chOff x="4075" y="432"/>
                    <a:chExt cx="1075" cy="1355"/>
                  </a:xfrm>
                </p:grpSpPr>
                <p:sp>
                  <p:nvSpPr>
                    <p:cNvPr id="203168" name="Oval 111"/>
                    <p:cNvSpPr>
                      <a:spLocks noChangeArrowheads="1"/>
                    </p:cNvSpPr>
                    <p:nvPr/>
                  </p:nvSpPr>
                  <p:spPr bwMode="auto">
                    <a:xfrm>
                      <a:off x="4761" y="176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169" name="Oval 112"/>
                    <p:cNvSpPr>
                      <a:spLocks noChangeArrowheads="1"/>
                    </p:cNvSpPr>
                    <p:nvPr/>
                  </p:nvSpPr>
                  <p:spPr bwMode="auto">
                    <a:xfrm>
                      <a:off x="4533" y="1437"/>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170" name="Oval 113"/>
                    <p:cNvSpPr>
                      <a:spLocks noChangeArrowheads="1"/>
                    </p:cNvSpPr>
                    <p:nvPr/>
                  </p:nvSpPr>
                  <p:spPr bwMode="auto">
                    <a:xfrm>
                      <a:off x="4693" y="806"/>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171" name="Oval 114"/>
                    <p:cNvSpPr>
                      <a:spLocks noChangeArrowheads="1"/>
                    </p:cNvSpPr>
                    <p:nvPr/>
                  </p:nvSpPr>
                  <p:spPr bwMode="auto">
                    <a:xfrm>
                      <a:off x="4555" y="689"/>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172" name="Oval 115"/>
                    <p:cNvSpPr>
                      <a:spLocks noChangeArrowheads="1"/>
                    </p:cNvSpPr>
                    <p:nvPr/>
                  </p:nvSpPr>
                  <p:spPr bwMode="auto">
                    <a:xfrm>
                      <a:off x="5127" y="106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173" name="Oval 116"/>
                    <p:cNvSpPr>
                      <a:spLocks noChangeArrowheads="1"/>
                    </p:cNvSpPr>
                    <p:nvPr/>
                  </p:nvSpPr>
                  <p:spPr bwMode="auto">
                    <a:xfrm>
                      <a:off x="4304" y="108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174" name="Oval 117"/>
                    <p:cNvSpPr>
                      <a:spLocks noChangeArrowheads="1"/>
                    </p:cNvSpPr>
                    <p:nvPr/>
                  </p:nvSpPr>
                  <p:spPr bwMode="auto">
                    <a:xfrm>
                      <a:off x="4075" y="127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175" name="Oval 118"/>
                    <p:cNvSpPr>
                      <a:spLocks noChangeArrowheads="1"/>
                    </p:cNvSpPr>
                    <p:nvPr/>
                  </p:nvSpPr>
                  <p:spPr bwMode="auto">
                    <a:xfrm>
                      <a:off x="4578" y="432"/>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176" name="Oval 119"/>
                    <p:cNvSpPr>
                      <a:spLocks noChangeArrowheads="1"/>
                    </p:cNvSpPr>
                    <p:nvPr/>
                  </p:nvSpPr>
                  <p:spPr bwMode="auto">
                    <a:xfrm>
                      <a:off x="4464" y="572"/>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grpSp>
              <p:grpSp>
                <p:nvGrpSpPr>
                  <p:cNvPr id="203122" name="Group 120"/>
                  <p:cNvGrpSpPr>
                    <a:grpSpLocks/>
                  </p:cNvGrpSpPr>
                  <p:nvPr/>
                </p:nvGrpSpPr>
                <p:grpSpPr bwMode="auto">
                  <a:xfrm>
                    <a:off x="3550" y="502"/>
                    <a:ext cx="1463" cy="1613"/>
                    <a:chOff x="3550" y="502"/>
                    <a:chExt cx="1463" cy="1613"/>
                  </a:xfrm>
                </p:grpSpPr>
                <p:sp>
                  <p:nvSpPr>
                    <p:cNvPr id="203153" name="Oval 121"/>
                    <p:cNvSpPr>
                      <a:spLocks noChangeArrowheads="1"/>
                    </p:cNvSpPr>
                    <p:nvPr/>
                  </p:nvSpPr>
                  <p:spPr bwMode="auto">
                    <a:xfrm>
                      <a:off x="4235" y="1904"/>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154" name="Oval 122"/>
                    <p:cNvSpPr>
                      <a:spLocks noChangeArrowheads="1"/>
                    </p:cNvSpPr>
                    <p:nvPr/>
                  </p:nvSpPr>
                  <p:spPr bwMode="auto">
                    <a:xfrm>
                      <a:off x="4304" y="1928"/>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155" name="Oval 123"/>
                    <p:cNvSpPr>
                      <a:spLocks noChangeArrowheads="1"/>
                    </p:cNvSpPr>
                    <p:nvPr/>
                  </p:nvSpPr>
                  <p:spPr bwMode="auto">
                    <a:xfrm>
                      <a:off x="4441" y="174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156" name="Oval 124"/>
                    <p:cNvSpPr>
                      <a:spLocks noChangeArrowheads="1"/>
                    </p:cNvSpPr>
                    <p:nvPr/>
                  </p:nvSpPr>
                  <p:spPr bwMode="auto">
                    <a:xfrm>
                      <a:off x="4258" y="136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157" name="Oval 125"/>
                    <p:cNvSpPr>
                      <a:spLocks noChangeArrowheads="1"/>
                    </p:cNvSpPr>
                    <p:nvPr/>
                  </p:nvSpPr>
                  <p:spPr bwMode="auto">
                    <a:xfrm>
                      <a:off x="3870" y="115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158" name="Oval 126"/>
                    <p:cNvSpPr>
                      <a:spLocks noChangeArrowheads="1"/>
                    </p:cNvSpPr>
                    <p:nvPr/>
                  </p:nvSpPr>
                  <p:spPr bwMode="auto">
                    <a:xfrm>
                      <a:off x="3573" y="712"/>
                      <a:ext cx="22"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159" name="Oval 127"/>
                    <p:cNvSpPr>
                      <a:spLocks noChangeArrowheads="1"/>
                    </p:cNvSpPr>
                    <p:nvPr/>
                  </p:nvSpPr>
                  <p:spPr bwMode="auto">
                    <a:xfrm>
                      <a:off x="4738" y="89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160" name="Oval 128"/>
                    <p:cNvSpPr>
                      <a:spLocks noChangeArrowheads="1"/>
                    </p:cNvSpPr>
                    <p:nvPr/>
                  </p:nvSpPr>
                  <p:spPr bwMode="auto">
                    <a:xfrm>
                      <a:off x="4921" y="99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161" name="Oval 129"/>
                    <p:cNvSpPr>
                      <a:spLocks noChangeArrowheads="1"/>
                    </p:cNvSpPr>
                    <p:nvPr/>
                  </p:nvSpPr>
                  <p:spPr bwMode="auto">
                    <a:xfrm>
                      <a:off x="4441" y="157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162" name="Oval 130"/>
                    <p:cNvSpPr>
                      <a:spLocks noChangeArrowheads="1"/>
                    </p:cNvSpPr>
                    <p:nvPr/>
                  </p:nvSpPr>
                  <p:spPr bwMode="auto">
                    <a:xfrm>
                      <a:off x="4510" y="157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163" name="Oval 131"/>
                    <p:cNvSpPr>
                      <a:spLocks noChangeArrowheads="1"/>
                    </p:cNvSpPr>
                    <p:nvPr/>
                  </p:nvSpPr>
                  <p:spPr bwMode="auto">
                    <a:xfrm>
                      <a:off x="4190" y="2091"/>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164" name="Oval 132"/>
                    <p:cNvSpPr>
                      <a:spLocks noChangeArrowheads="1"/>
                    </p:cNvSpPr>
                    <p:nvPr/>
                  </p:nvSpPr>
                  <p:spPr bwMode="auto">
                    <a:xfrm>
                      <a:off x="4990" y="183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165" name="Oval 133"/>
                    <p:cNvSpPr>
                      <a:spLocks noChangeArrowheads="1"/>
                    </p:cNvSpPr>
                    <p:nvPr/>
                  </p:nvSpPr>
                  <p:spPr bwMode="auto">
                    <a:xfrm>
                      <a:off x="4327" y="136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166" name="Oval 134"/>
                    <p:cNvSpPr>
                      <a:spLocks noChangeArrowheads="1"/>
                    </p:cNvSpPr>
                    <p:nvPr/>
                  </p:nvSpPr>
                  <p:spPr bwMode="auto">
                    <a:xfrm>
                      <a:off x="4007" y="139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167" name="Oval 135"/>
                    <p:cNvSpPr>
                      <a:spLocks noChangeArrowheads="1"/>
                    </p:cNvSpPr>
                    <p:nvPr/>
                  </p:nvSpPr>
                  <p:spPr bwMode="auto">
                    <a:xfrm>
                      <a:off x="3550" y="502"/>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grpSp>
              <p:grpSp>
                <p:nvGrpSpPr>
                  <p:cNvPr id="203123" name="Group 136"/>
                  <p:cNvGrpSpPr>
                    <a:grpSpLocks/>
                  </p:cNvGrpSpPr>
                  <p:nvPr/>
                </p:nvGrpSpPr>
                <p:grpSpPr bwMode="auto">
                  <a:xfrm>
                    <a:off x="3504" y="528"/>
                    <a:ext cx="1897" cy="1683"/>
                    <a:chOff x="3504" y="525"/>
                    <a:chExt cx="1897" cy="1683"/>
                  </a:xfrm>
                </p:grpSpPr>
                <p:sp>
                  <p:nvSpPr>
                    <p:cNvPr id="203124" name="Oval 137"/>
                    <p:cNvSpPr>
                      <a:spLocks noChangeArrowheads="1"/>
                    </p:cNvSpPr>
                    <p:nvPr/>
                  </p:nvSpPr>
                  <p:spPr bwMode="auto">
                    <a:xfrm>
                      <a:off x="3870" y="125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125" name="Oval 138"/>
                    <p:cNvSpPr>
                      <a:spLocks noChangeArrowheads="1"/>
                    </p:cNvSpPr>
                    <p:nvPr/>
                  </p:nvSpPr>
                  <p:spPr bwMode="auto">
                    <a:xfrm>
                      <a:off x="3915" y="120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126" name="Oval 139"/>
                    <p:cNvSpPr>
                      <a:spLocks noChangeArrowheads="1"/>
                    </p:cNvSpPr>
                    <p:nvPr/>
                  </p:nvSpPr>
                  <p:spPr bwMode="auto">
                    <a:xfrm>
                      <a:off x="4167" y="195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127" name="Oval 140"/>
                    <p:cNvSpPr>
                      <a:spLocks noChangeArrowheads="1"/>
                    </p:cNvSpPr>
                    <p:nvPr/>
                  </p:nvSpPr>
                  <p:spPr bwMode="auto">
                    <a:xfrm>
                      <a:off x="4281" y="1787"/>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128" name="Oval 141"/>
                    <p:cNvSpPr>
                      <a:spLocks noChangeArrowheads="1"/>
                    </p:cNvSpPr>
                    <p:nvPr/>
                  </p:nvSpPr>
                  <p:spPr bwMode="auto">
                    <a:xfrm>
                      <a:off x="4304" y="2068"/>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129" name="Oval 142"/>
                    <p:cNvSpPr>
                      <a:spLocks noChangeArrowheads="1"/>
                    </p:cNvSpPr>
                    <p:nvPr/>
                  </p:nvSpPr>
                  <p:spPr bwMode="auto">
                    <a:xfrm>
                      <a:off x="4075" y="2044"/>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130" name="Oval 143"/>
                    <p:cNvSpPr>
                      <a:spLocks noChangeArrowheads="1"/>
                    </p:cNvSpPr>
                    <p:nvPr/>
                  </p:nvSpPr>
                  <p:spPr bwMode="auto">
                    <a:xfrm>
                      <a:off x="4235" y="155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131" name="Oval 144"/>
                    <p:cNvSpPr>
                      <a:spLocks noChangeArrowheads="1"/>
                    </p:cNvSpPr>
                    <p:nvPr/>
                  </p:nvSpPr>
                  <p:spPr bwMode="auto">
                    <a:xfrm>
                      <a:off x="4647" y="167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132" name="Oval 145"/>
                    <p:cNvSpPr>
                      <a:spLocks noChangeArrowheads="1"/>
                    </p:cNvSpPr>
                    <p:nvPr/>
                  </p:nvSpPr>
                  <p:spPr bwMode="auto">
                    <a:xfrm>
                      <a:off x="4944" y="1647"/>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133" name="Oval 146"/>
                    <p:cNvSpPr>
                      <a:spLocks noChangeArrowheads="1"/>
                    </p:cNvSpPr>
                    <p:nvPr/>
                  </p:nvSpPr>
                  <p:spPr bwMode="auto">
                    <a:xfrm>
                      <a:off x="4350" y="1460"/>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134" name="Oval 147"/>
                    <p:cNvSpPr>
                      <a:spLocks noChangeArrowheads="1"/>
                    </p:cNvSpPr>
                    <p:nvPr/>
                  </p:nvSpPr>
                  <p:spPr bwMode="auto">
                    <a:xfrm>
                      <a:off x="3824" y="132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135" name="Oval 148"/>
                    <p:cNvSpPr>
                      <a:spLocks noChangeArrowheads="1"/>
                    </p:cNvSpPr>
                    <p:nvPr/>
                  </p:nvSpPr>
                  <p:spPr bwMode="auto">
                    <a:xfrm>
                      <a:off x="4007" y="111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136" name="Oval 149"/>
                    <p:cNvSpPr>
                      <a:spLocks noChangeArrowheads="1"/>
                    </p:cNvSpPr>
                    <p:nvPr/>
                  </p:nvSpPr>
                  <p:spPr bwMode="auto">
                    <a:xfrm>
                      <a:off x="4030" y="89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137" name="Oval 150"/>
                    <p:cNvSpPr>
                      <a:spLocks noChangeArrowheads="1"/>
                    </p:cNvSpPr>
                    <p:nvPr/>
                  </p:nvSpPr>
                  <p:spPr bwMode="auto">
                    <a:xfrm>
                      <a:off x="4258" y="127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138" name="Oval 151"/>
                    <p:cNvSpPr>
                      <a:spLocks noChangeArrowheads="1"/>
                    </p:cNvSpPr>
                    <p:nvPr/>
                  </p:nvSpPr>
                  <p:spPr bwMode="auto">
                    <a:xfrm>
                      <a:off x="4624" y="122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139" name="Oval 152"/>
                    <p:cNvSpPr>
                      <a:spLocks noChangeArrowheads="1"/>
                    </p:cNvSpPr>
                    <p:nvPr/>
                  </p:nvSpPr>
                  <p:spPr bwMode="auto">
                    <a:xfrm>
                      <a:off x="4578" y="92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140" name="Oval 153"/>
                    <p:cNvSpPr>
                      <a:spLocks noChangeArrowheads="1"/>
                    </p:cNvSpPr>
                    <p:nvPr/>
                  </p:nvSpPr>
                  <p:spPr bwMode="auto">
                    <a:xfrm>
                      <a:off x="3710" y="525"/>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141" name="Oval 154"/>
                    <p:cNvSpPr>
                      <a:spLocks noChangeArrowheads="1"/>
                    </p:cNvSpPr>
                    <p:nvPr/>
                  </p:nvSpPr>
                  <p:spPr bwMode="auto">
                    <a:xfrm>
                      <a:off x="4670" y="666"/>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142" name="Oval 155"/>
                    <p:cNvSpPr>
                      <a:spLocks noChangeArrowheads="1"/>
                    </p:cNvSpPr>
                    <p:nvPr/>
                  </p:nvSpPr>
                  <p:spPr bwMode="auto">
                    <a:xfrm>
                      <a:off x="4578" y="572"/>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143" name="Oval 156"/>
                    <p:cNvSpPr>
                      <a:spLocks noChangeArrowheads="1"/>
                    </p:cNvSpPr>
                    <p:nvPr/>
                  </p:nvSpPr>
                  <p:spPr bwMode="auto">
                    <a:xfrm>
                      <a:off x="5104" y="85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144" name="Oval 157"/>
                    <p:cNvSpPr>
                      <a:spLocks noChangeArrowheads="1"/>
                    </p:cNvSpPr>
                    <p:nvPr/>
                  </p:nvSpPr>
                  <p:spPr bwMode="auto">
                    <a:xfrm>
                      <a:off x="5081" y="113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145" name="Oval 158"/>
                    <p:cNvSpPr>
                      <a:spLocks noChangeArrowheads="1"/>
                    </p:cNvSpPr>
                    <p:nvPr/>
                  </p:nvSpPr>
                  <p:spPr bwMode="auto">
                    <a:xfrm>
                      <a:off x="5378" y="120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146" name="Oval 159"/>
                    <p:cNvSpPr>
                      <a:spLocks noChangeArrowheads="1"/>
                    </p:cNvSpPr>
                    <p:nvPr/>
                  </p:nvSpPr>
                  <p:spPr bwMode="auto">
                    <a:xfrm>
                      <a:off x="5333" y="946"/>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147" name="Oval 160"/>
                    <p:cNvSpPr>
                      <a:spLocks noChangeArrowheads="1"/>
                    </p:cNvSpPr>
                    <p:nvPr/>
                  </p:nvSpPr>
                  <p:spPr bwMode="auto">
                    <a:xfrm>
                      <a:off x="4258" y="2185"/>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148" name="Oval 161"/>
                    <p:cNvSpPr>
                      <a:spLocks noChangeArrowheads="1"/>
                    </p:cNvSpPr>
                    <p:nvPr/>
                  </p:nvSpPr>
                  <p:spPr bwMode="auto">
                    <a:xfrm>
                      <a:off x="4030" y="75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149" name="Oval 162"/>
                    <p:cNvSpPr>
                      <a:spLocks noChangeArrowheads="1"/>
                    </p:cNvSpPr>
                    <p:nvPr/>
                  </p:nvSpPr>
                  <p:spPr bwMode="auto">
                    <a:xfrm>
                      <a:off x="3504" y="596"/>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150" name="Oval 163"/>
                    <p:cNvSpPr>
                      <a:spLocks noChangeArrowheads="1"/>
                    </p:cNvSpPr>
                    <p:nvPr/>
                  </p:nvSpPr>
                  <p:spPr bwMode="auto">
                    <a:xfrm>
                      <a:off x="4533" y="1320"/>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151" name="Oval 164"/>
                    <p:cNvSpPr>
                      <a:spLocks noChangeArrowheads="1"/>
                    </p:cNvSpPr>
                    <p:nvPr/>
                  </p:nvSpPr>
                  <p:spPr bwMode="auto">
                    <a:xfrm>
                      <a:off x="4533" y="1086"/>
                      <a:ext cx="22"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152" name="Oval 165"/>
                    <p:cNvSpPr>
                      <a:spLocks noChangeArrowheads="1"/>
                    </p:cNvSpPr>
                    <p:nvPr/>
                  </p:nvSpPr>
                  <p:spPr bwMode="auto">
                    <a:xfrm>
                      <a:off x="4578" y="115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grpSp>
            </p:grpSp>
          </p:grpSp>
        </p:grpSp>
      </p:grpSp>
      <p:grpSp>
        <p:nvGrpSpPr>
          <p:cNvPr id="12" name="Group 167"/>
          <p:cNvGrpSpPr>
            <a:grpSpLocks noChangeAspect="1"/>
          </p:cNvGrpSpPr>
          <p:nvPr/>
        </p:nvGrpSpPr>
        <p:grpSpPr bwMode="auto">
          <a:xfrm>
            <a:off x="3517900" y="1549400"/>
            <a:ext cx="4889500" cy="4090988"/>
            <a:chOff x="3168" y="288"/>
            <a:chExt cx="2352" cy="1968"/>
          </a:xfrm>
        </p:grpSpPr>
        <p:sp>
          <p:nvSpPr>
            <p:cNvPr id="202991" name="Rectangle 168"/>
            <p:cNvSpPr>
              <a:spLocks noChangeAspect="1" noChangeArrowheads="1"/>
            </p:cNvSpPr>
            <p:nvPr/>
          </p:nvSpPr>
          <p:spPr bwMode="auto">
            <a:xfrm>
              <a:off x="3168" y="288"/>
              <a:ext cx="2352" cy="1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grpSp>
          <p:nvGrpSpPr>
            <p:cNvPr id="202992" name="Group 169"/>
            <p:cNvGrpSpPr>
              <a:grpSpLocks noChangeAspect="1"/>
            </p:cNvGrpSpPr>
            <p:nvPr/>
          </p:nvGrpSpPr>
          <p:grpSpPr bwMode="auto">
            <a:xfrm>
              <a:off x="3618" y="783"/>
              <a:ext cx="1623" cy="911"/>
              <a:chOff x="3618" y="783"/>
              <a:chExt cx="1623" cy="911"/>
            </a:xfrm>
          </p:grpSpPr>
          <p:sp>
            <p:nvSpPr>
              <p:cNvPr id="203096" name="Oval 170"/>
              <p:cNvSpPr>
                <a:spLocks noChangeAspect="1" noChangeArrowheads="1"/>
              </p:cNvSpPr>
              <p:nvPr/>
            </p:nvSpPr>
            <p:spPr bwMode="auto">
              <a:xfrm>
                <a:off x="3915" y="1297"/>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097" name="Oval 171"/>
              <p:cNvSpPr>
                <a:spLocks noChangeAspect="1" noChangeArrowheads="1"/>
              </p:cNvSpPr>
              <p:nvPr/>
            </p:nvSpPr>
            <p:spPr bwMode="auto">
              <a:xfrm>
                <a:off x="3870" y="993"/>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098" name="Oval 172"/>
              <p:cNvSpPr>
                <a:spLocks noChangeAspect="1" noChangeArrowheads="1"/>
              </p:cNvSpPr>
              <p:nvPr/>
            </p:nvSpPr>
            <p:spPr bwMode="auto">
              <a:xfrm>
                <a:off x="4487" y="1671"/>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099" name="Oval 173"/>
              <p:cNvSpPr>
                <a:spLocks noChangeAspect="1" noChangeArrowheads="1"/>
              </p:cNvSpPr>
              <p:nvPr/>
            </p:nvSpPr>
            <p:spPr bwMode="auto">
              <a:xfrm>
                <a:off x="4121" y="1203"/>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100" name="Oval 174"/>
              <p:cNvSpPr>
                <a:spLocks noChangeAspect="1" noChangeArrowheads="1"/>
              </p:cNvSpPr>
              <p:nvPr/>
            </p:nvSpPr>
            <p:spPr bwMode="auto">
              <a:xfrm>
                <a:off x="4030" y="1063"/>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101" name="Oval 175"/>
              <p:cNvSpPr>
                <a:spLocks noChangeAspect="1" noChangeArrowheads="1"/>
              </p:cNvSpPr>
              <p:nvPr/>
            </p:nvSpPr>
            <p:spPr bwMode="auto">
              <a:xfrm>
                <a:off x="4807" y="1040"/>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102" name="Oval 176"/>
              <p:cNvSpPr>
                <a:spLocks noChangeAspect="1" noChangeArrowheads="1"/>
              </p:cNvSpPr>
              <p:nvPr/>
            </p:nvSpPr>
            <p:spPr bwMode="auto">
              <a:xfrm>
                <a:off x="4624" y="1040"/>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103" name="Oval 177"/>
              <p:cNvSpPr>
                <a:spLocks noChangeAspect="1" noChangeArrowheads="1"/>
              </p:cNvSpPr>
              <p:nvPr/>
            </p:nvSpPr>
            <p:spPr bwMode="auto">
              <a:xfrm>
                <a:off x="4967" y="1040"/>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104" name="Oval 178"/>
              <p:cNvSpPr>
                <a:spLocks noChangeAspect="1" noChangeArrowheads="1"/>
              </p:cNvSpPr>
              <p:nvPr/>
            </p:nvSpPr>
            <p:spPr bwMode="auto">
              <a:xfrm>
                <a:off x="5218" y="946"/>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105" name="Oval 179"/>
              <p:cNvSpPr>
                <a:spLocks noChangeAspect="1" noChangeArrowheads="1"/>
              </p:cNvSpPr>
              <p:nvPr/>
            </p:nvSpPr>
            <p:spPr bwMode="auto">
              <a:xfrm>
                <a:off x="4144" y="1367"/>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106" name="Oval 180"/>
              <p:cNvSpPr>
                <a:spLocks noChangeAspect="1" noChangeArrowheads="1"/>
              </p:cNvSpPr>
              <p:nvPr/>
            </p:nvSpPr>
            <p:spPr bwMode="auto">
              <a:xfrm>
                <a:off x="4967" y="923"/>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107" name="Oval 181"/>
              <p:cNvSpPr>
                <a:spLocks noChangeAspect="1" noChangeArrowheads="1"/>
              </p:cNvSpPr>
              <p:nvPr/>
            </p:nvSpPr>
            <p:spPr bwMode="auto">
              <a:xfrm>
                <a:off x="3618" y="1180"/>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108" name="Oval 182"/>
              <p:cNvSpPr>
                <a:spLocks noChangeAspect="1" noChangeArrowheads="1"/>
              </p:cNvSpPr>
              <p:nvPr/>
            </p:nvSpPr>
            <p:spPr bwMode="auto">
              <a:xfrm>
                <a:off x="3755" y="1180"/>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109" name="Oval 183"/>
              <p:cNvSpPr>
                <a:spLocks noChangeAspect="1" noChangeArrowheads="1"/>
              </p:cNvSpPr>
              <p:nvPr/>
            </p:nvSpPr>
            <p:spPr bwMode="auto">
              <a:xfrm>
                <a:off x="3733" y="1133"/>
                <a:ext cx="22"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110" name="Oval 184"/>
              <p:cNvSpPr>
                <a:spLocks noChangeAspect="1" noChangeArrowheads="1"/>
              </p:cNvSpPr>
              <p:nvPr/>
            </p:nvSpPr>
            <p:spPr bwMode="auto">
              <a:xfrm>
                <a:off x="4121" y="1413"/>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111" name="Oval 185"/>
              <p:cNvSpPr>
                <a:spLocks noChangeAspect="1" noChangeArrowheads="1"/>
              </p:cNvSpPr>
              <p:nvPr/>
            </p:nvSpPr>
            <p:spPr bwMode="auto">
              <a:xfrm>
                <a:off x="4213" y="1390"/>
                <a:ext cx="22"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112" name="Oval 186"/>
              <p:cNvSpPr>
                <a:spLocks noChangeAspect="1" noChangeArrowheads="1"/>
              </p:cNvSpPr>
              <p:nvPr/>
            </p:nvSpPr>
            <p:spPr bwMode="auto">
              <a:xfrm>
                <a:off x="3641" y="783"/>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grpSp>
        <p:grpSp>
          <p:nvGrpSpPr>
            <p:cNvPr id="202993" name="Group 187"/>
            <p:cNvGrpSpPr>
              <a:grpSpLocks noChangeAspect="1"/>
            </p:cNvGrpSpPr>
            <p:nvPr/>
          </p:nvGrpSpPr>
          <p:grpSpPr bwMode="auto">
            <a:xfrm>
              <a:off x="3168" y="288"/>
              <a:ext cx="2352" cy="1968"/>
              <a:chOff x="3168" y="288"/>
              <a:chExt cx="2352" cy="1968"/>
            </a:xfrm>
          </p:grpSpPr>
          <p:sp>
            <p:nvSpPr>
              <p:cNvPr id="202994" name="Rectangle 188"/>
              <p:cNvSpPr>
                <a:spLocks noChangeAspect="1" noChangeArrowheads="1"/>
              </p:cNvSpPr>
              <p:nvPr/>
            </p:nvSpPr>
            <p:spPr bwMode="auto">
              <a:xfrm>
                <a:off x="3168" y="288"/>
                <a:ext cx="2352" cy="1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grpSp>
            <p:nvGrpSpPr>
              <p:cNvPr id="202995" name="Group 189"/>
              <p:cNvGrpSpPr>
                <a:grpSpLocks noChangeAspect="1"/>
              </p:cNvGrpSpPr>
              <p:nvPr/>
            </p:nvGrpSpPr>
            <p:grpSpPr bwMode="auto">
              <a:xfrm>
                <a:off x="3733" y="525"/>
                <a:ext cx="1691" cy="1239"/>
                <a:chOff x="3733" y="525"/>
                <a:chExt cx="1691" cy="1239"/>
              </a:xfrm>
            </p:grpSpPr>
            <p:sp>
              <p:nvSpPr>
                <p:cNvPr id="203075" name="Oval 190"/>
                <p:cNvSpPr>
                  <a:spLocks noChangeAspect="1" noChangeArrowheads="1"/>
                </p:cNvSpPr>
                <p:nvPr/>
              </p:nvSpPr>
              <p:spPr bwMode="auto">
                <a:xfrm>
                  <a:off x="3961" y="1156"/>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076" name="Oval 191"/>
                <p:cNvSpPr>
                  <a:spLocks noChangeAspect="1" noChangeArrowheads="1"/>
                </p:cNvSpPr>
                <p:nvPr/>
              </p:nvSpPr>
              <p:spPr bwMode="auto">
                <a:xfrm>
                  <a:off x="3733" y="783"/>
                  <a:ext cx="22"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077" name="Oval 192"/>
                <p:cNvSpPr>
                  <a:spLocks noChangeAspect="1" noChangeArrowheads="1"/>
                </p:cNvSpPr>
                <p:nvPr/>
              </p:nvSpPr>
              <p:spPr bwMode="auto">
                <a:xfrm>
                  <a:off x="4304" y="1624"/>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078" name="Oval 193"/>
                <p:cNvSpPr>
                  <a:spLocks noChangeAspect="1" noChangeArrowheads="1"/>
                </p:cNvSpPr>
                <p:nvPr/>
              </p:nvSpPr>
              <p:spPr bwMode="auto">
                <a:xfrm>
                  <a:off x="4578" y="1741"/>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079" name="Oval 194"/>
                <p:cNvSpPr>
                  <a:spLocks noChangeAspect="1" noChangeArrowheads="1"/>
                </p:cNvSpPr>
                <p:nvPr/>
              </p:nvSpPr>
              <p:spPr bwMode="auto">
                <a:xfrm>
                  <a:off x="4784" y="1624"/>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080" name="Oval 195"/>
                <p:cNvSpPr>
                  <a:spLocks noChangeAspect="1" noChangeArrowheads="1"/>
                </p:cNvSpPr>
                <p:nvPr/>
              </p:nvSpPr>
              <p:spPr bwMode="auto">
                <a:xfrm>
                  <a:off x="3961" y="1273"/>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081" name="Oval 196"/>
                <p:cNvSpPr>
                  <a:spLocks noChangeAspect="1" noChangeArrowheads="1"/>
                </p:cNvSpPr>
                <p:nvPr/>
              </p:nvSpPr>
              <p:spPr bwMode="auto">
                <a:xfrm>
                  <a:off x="3961" y="1343"/>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082" name="Oval 197"/>
                <p:cNvSpPr>
                  <a:spLocks noChangeAspect="1" noChangeArrowheads="1"/>
                </p:cNvSpPr>
                <p:nvPr/>
              </p:nvSpPr>
              <p:spPr bwMode="auto">
                <a:xfrm>
                  <a:off x="4167" y="1086"/>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083" name="Oval 198"/>
                <p:cNvSpPr>
                  <a:spLocks noChangeAspect="1" noChangeArrowheads="1"/>
                </p:cNvSpPr>
                <p:nvPr/>
              </p:nvSpPr>
              <p:spPr bwMode="auto">
                <a:xfrm>
                  <a:off x="4075" y="1016"/>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084" name="Oval 199"/>
                <p:cNvSpPr>
                  <a:spLocks noChangeAspect="1" noChangeArrowheads="1"/>
                </p:cNvSpPr>
                <p:nvPr/>
              </p:nvSpPr>
              <p:spPr bwMode="auto">
                <a:xfrm>
                  <a:off x="4555" y="1484"/>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085" name="Oval 200"/>
                <p:cNvSpPr>
                  <a:spLocks noChangeAspect="1" noChangeArrowheads="1"/>
                </p:cNvSpPr>
                <p:nvPr/>
              </p:nvSpPr>
              <p:spPr bwMode="auto">
                <a:xfrm>
                  <a:off x="4624" y="525"/>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086" name="Oval 201"/>
                <p:cNvSpPr>
                  <a:spLocks noChangeAspect="1" noChangeArrowheads="1"/>
                </p:cNvSpPr>
                <p:nvPr/>
              </p:nvSpPr>
              <p:spPr bwMode="auto">
                <a:xfrm>
                  <a:off x="4418" y="1086"/>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087" name="Oval 202"/>
                <p:cNvSpPr>
                  <a:spLocks noChangeAspect="1" noChangeArrowheads="1"/>
                </p:cNvSpPr>
                <p:nvPr/>
              </p:nvSpPr>
              <p:spPr bwMode="auto">
                <a:xfrm>
                  <a:off x="3961" y="1016"/>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088" name="Oval 203"/>
                <p:cNvSpPr>
                  <a:spLocks noChangeAspect="1" noChangeArrowheads="1"/>
                </p:cNvSpPr>
                <p:nvPr/>
              </p:nvSpPr>
              <p:spPr bwMode="auto">
                <a:xfrm>
                  <a:off x="4464" y="1647"/>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089" name="Oval 204"/>
                <p:cNvSpPr>
                  <a:spLocks noChangeAspect="1" noChangeArrowheads="1"/>
                </p:cNvSpPr>
                <p:nvPr/>
              </p:nvSpPr>
              <p:spPr bwMode="auto">
                <a:xfrm>
                  <a:off x="4853" y="1577"/>
                  <a:ext cx="22"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090" name="Oval 205"/>
                <p:cNvSpPr>
                  <a:spLocks noChangeAspect="1" noChangeArrowheads="1"/>
                </p:cNvSpPr>
                <p:nvPr/>
              </p:nvSpPr>
              <p:spPr bwMode="auto">
                <a:xfrm>
                  <a:off x="4190" y="642"/>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091" name="Oval 206"/>
                <p:cNvSpPr>
                  <a:spLocks noChangeAspect="1" noChangeArrowheads="1"/>
                </p:cNvSpPr>
                <p:nvPr/>
              </p:nvSpPr>
              <p:spPr bwMode="auto">
                <a:xfrm>
                  <a:off x="4258" y="853"/>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092" name="Oval 207"/>
                <p:cNvSpPr>
                  <a:spLocks noChangeAspect="1" noChangeArrowheads="1"/>
                </p:cNvSpPr>
                <p:nvPr/>
              </p:nvSpPr>
              <p:spPr bwMode="auto">
                <a:xfrm>
                  <a:off x="3778" y="572"/>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093" name="Oval 208"/>
                <p:cNvSpPr>
                  <a:spLocks noChangeAspect="1" noChangeArrowheads="1"/>
                </p:cNvSpPr>
                <p:nvPr/>
              </p:nvSpPr>
              <p:spPr bwMode="auto">
                <a:xfrm>
                  <a:off x="4464" y="1320"/>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094" name="Oval 209"/>
                <p:cNvSpPr>
                  <a:spLocks noChangeAspect="1" noChangeArrowheads="1"/>
                </p:cNvSpPr>
                <p:nvPr/>
              </p:nvSpPr>
              <p:spPr bwMode="auto">
                <a:xfrm>
                  <a:off x="4350" y="1694"/>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095" name="Oval 210"/>
                <p:cNvSpPr>
                  <a:spLocks noChangeAspect="1" noChangeArrowheads="1"/>
                </p:cNvSpPr>
                <p:nvPr/>
              </p:nvSpPr>
              <p:spPr bwMode="auto">
                <a:xfrm>
                  <a:off x="5401" y="1040"/>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grpSp>
          <p:grpSp>
            <p:nvGrpSpPr>
              <p:cNvPr id="202996" name="Group 211"/>
              <p:cNvGrpSpPr>
                <a:grpSpLocks noChangeAspect="1"/>
              </p:cNvGrpSpPr>
              <p:nvPr/>
            </p:nvGrpSpPr>
            <p:grpSpPr bwMode="auto">
              <a:xfrm>
                <a:off x="3504" y="432"/>
                <a:ext cx="1897" cy="1779"/>
                <a:chOff x="3504" y="432"/>
                <a:chExt cx="1897" cy="1779"/>
              </a:xfrm>
            </p:grpSpPr>
            <p:grpSp>
              <p:nvGrpSpPr>
                <p:cNvPr id="202997" name="Group 212"/>
                <p:cNvGrpSpPr>
                  <a:grpSpLocks noChangeAspect="1"/>
                </p:cNvGrpSpPr>
                <p:nvPr/>
              </p:nvGrpSpPr>
              <p:grpSpPr bwMode="auto">
                <a:xfrm>
                  <a:off x="3710" y="479"/>
                  <a:ext cx="1668" cy="1425"/>
                  <a:chOff x="3710" y="479"/>
                  <a:chExt cx="1668" cy="1425"/>
                </a:xfrm>
              </p:grpSpPr>
              <p:sp>
                <p:nvSpPr>
                  <p:cNvPr id="203055" name="Oval 213"/>
                  <p:cNvSpPr>
                    <a:spLocks noChangeAspect="1" noChangeArrowheads="1"/>
                  </p:cNvSpPr>
                  <p:nvPr/>
                </p:nvSpPr>
                <p:spPr bwMode="auto">
                  <a:xfrm>
                    <a:off x="3755" y="1297"/>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056" name="Oval 214"/>
                  <p:cNvSpPr>
                    <a:spLocks noChangeAspect="1" noChangeArrowheads="1"/>
                  </p:cNvSpPr>
                  <p:nvPr/>
                </p:nvSpPr>
                <p:spPr bwMode="auto">
                  <a:xfrm>
                    <a:off x="4327" y="1881"/>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057" name="Oval 215"/>
                  <p:cNvSpPr>
                    <a:spLocks noChangeAspect="1" noChangeArrowheads="1"/>
                  </p:cNvSpPr>
                  <p:nvPr/>
                </p:nvSpPr>
                <p:spPr bwMode="auto">
                  <a:xfrm>
                    <a:off x="4281" y="1554"/>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058" name="Oval 216"/>
                  <p:cNvSpPr>
                    <a:spLocks noChangeAspect="1" noChangeArrowheads="1"/>
                  </p:cNvSpPr>
                  <p:nvPr/>
                </p:nvSpPr>
                <p:spPr bwMode="auto">
                  <a:xfrm>
                    <a:off x="4213" y="1694"/>
                    <a:ext cx="22"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059" name="Oval 217"/>
                  <p:cNvSpPr>
                    <a:spLocks noChangeAspect="1" noChangeArrowheads="1"/>
                  </p:cNvSpPr>
                  <p:nvPr/>
                </p:nvSpPr>
                <p:spPr bwMode="auto">
                  <a:xfrm>
                    <a:off x="4235" y="1554"/>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060" name="Oval 218"/>
                  <p:cNvSpPr>
                    <a:spLocks noChangeAspect="1" noChangeArrowheads="1"/>
                  </p:cNvSpPr>
                  <p:nvPr/>
                </p:nvSpPr>
                <p:spPr bwMode="auto">
                  <a:xfrm>
                    <a:off x="4921" y="1741"/>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061" name="Oval 219"/>
                  <p:cNvSpPr>
                    <a:spLocks noChangeAspect="1" noChangeArrowheads="1"/>
                  </p:cNvSpPr>
                  <p:nvPr/>
                </p:nvSpPr>
                <p:spPr bwMode="auto">
                  <a:xfrm>
                    <a:off x="3710" y="712"/>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062" name="Oval 220"/>
                  <p:cNvSpPr>
                    <a:spLocks noChangeAspect="1" noChangeArrowheads="1"/>
                  </p:cNvSpPr>
                  <p:nvPr/>
                </p:nvSpPr>
                <p:spPr bwMode="auto">
                  <a:xfrm>
                    <a:off x="4693" y="1110"/>
                    <a:ext cx="22"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063" name="Oval 221"/>
                  <p:cNvSpPr>
                    <a:spLocks noChangeAspect="1" noChangeArrowheads="1"/>
                  </p:cNvSpPr>
                  <p:nvPr/>
                </p:nvSpPr>
                <p:spPr bwMode="auto">
                  <a:xfrm>
                    <a:off x="3801" y="829"/>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064" name="Oval 222"/>
                  <p:cNvSpPr>
                    <a:spLocks noChangeAspect="1" noChangeArrowheads="1"/>
                  </p:cNvSpPr>
                  <p:nvPr/>
                </p:nvSpPr>
                <p:spPr bwMode="auto">
                  <a:xfrm>
                    <a:off x="4761" y="619"/>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065" name="Oval 223"/>
                  <p:cNvSpPr>
                    <a:spLocks noChangeAspect="1" noChangeArrowheads="1"/>
                  </p:cNvSpPr>
                  <p:nvPr/>
                </p:nvSpPr>
                <p:spPr bwMode="auto">
                  <a:xfrm>
                    <a:off x="4464" y="1460"/>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066" name="Oval 224"/>
                  <p:cNvSpPr>
                    <a:spLocks noChangeAspect="1" noChangeArrowheads="1"/>
                  </p:cNvSpPr>
                  <p:nvPr/>
                </p:nvSpPr>
                <p:spPr bwMode="auto">
                  <a:xfrm>
                    <a:off x="4875" y="923"/>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067" name="Oval 225"/>
                  <p:cNvSpPr>
                    <a:spLocks noChangeAspect="1" noChangeArrowheads="1"/>
                  </p:cNvSpPr>
                  <p:nvPr/>
                </p:nvSpPr>
                <p:spPr bwMode="auto">
                  <a:xfrm>
                    <a:off x="4830" y="853"/>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068" name="Oval 226"/>
                  <p:cNvSpPr>
                    <a:spLocks noChangeAspect="1" noChangeArrowheads="1"/>
                  </p:cNvSpPr>
                  <p:nvPr/>
                </p:nvSpPr>
                <p:spPr bwMode="auto">
                  <a:xfrm>
                    <a:off x="4213" y="923"/>
                    <a:ext cx="22"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069" name="Oval 227"/>
                  <p:cNvSpPr>
                    <a:spLocks noChangeAspect="1" noChangeArrowheads="1"/>
                  </p:cNvSpPr>
                  <p:nvPr/>
                </p:nvSpPr>
                <p:spPr bwMode="auto">
                  <a:xfrm>
                    <a:off x="4304" y="969"/>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070" name="Oval 228"/>
                  <p:cNvSpPr>
                    <a:spLocks noChangeAspect="1" noChangeArrowheads="1"/>
                  </p:cNvSpPr>
                  <p:nvPr/>
                </p:nvSpPr>
                <p:spPr bwMode="auto">
                  <a:xfrm>
                    <a:off x="4761" y="736"/>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071" name="Oval 229"/>
                  <p:cNvSpPr>
                    <a:spLocks noChangeAspect="1" noChangeArrowheads="1"/>
                  </p:cNvSpPr>
                  <p:nvPr/>
                </p:nvSpPr>
                <p:spPr bwMode="auto">
                  <a:xfrm>
                    <a:off x="4715" y="502"/>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072" name="Oval 230"/>
                  <p:cNvSpPr>
                    <a:spLocks noChangeAspect="1" noChangeArrowheads="1"/>
                  </p:cNvSpPr>
                  <p:nvPr/>
                </p:nvSpPr>
                <p:spPr bwMode="auto">
                  <a:xfrm>
                    <a:off x="4533" y="479"/>
                    <a:ext cx="22"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073" name="Oval 231"/>
                  <p:cNvSpPr>
                    <a:spLocks noChangeAspect="1" noChangeArrowheads="1"/>
                  </p:cNvSpPr>
                  <p:nvPr/>
                </p:nvSpPr>
                <p:spPr bwMode="auto">
                  <a:xfrm>
                    <a:off x="5355" y="1133"/>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074" name="Oval 232"/>
                  <p:cNvSpPr>
                    <a:spLocks noChangeAspect="1" noChangeArrowheads="1"/>
                  </p:cNvSpPr>
                  <p:nvPr/>
                </p:nvSpPr>
                <p:spPr bwMode="auto">
                  <a:xfrm>
                    <a:off x="5035" y="969"/>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grpSp>
            <p:grpSp>
              <p:nvGrpSpPr>
                <p:cNvPr id="202998" name="Group 233"/>
                <p:cNvGrpSpPr>
                  <a:grpSpLocks noChangeAspect="1"/>
                </p:cNvGrpSpPr>
                <p:nvPr/>
              </p:nvGrpSpPr>
              <p:grpSpPr bwMode="auto">
                <a:xfrm>
                  <a:off x="3504" y="432"/>
                  <a:ext cx="1897" cy="1779"/>
                  <a:chOff x="3504" y="432"/>
                  <a:chExt cx="1897" cy="1779"/>
                </a:xfrm>
              </p:grpSpPr>
              <p:grpSp>
                <p:nvGrpSpPr>
                  <p:cNvPr id="202999" name="Group 234"/>
                  <p:cNvGrpSpPr>
                    <a:grpSpLocks noChangeAspect="1"/>
                  </p:cNvGrpSpPr>
                  <p:nvPr/>
                </p:nvGrpSpPr>
                <p:grpSpPr bwMode="auto">
                  <a:xfrm>
                    <a:off x="4075" y="432"/>
                    <a:ext cx="1075" cy="1355"/>
                    <a:chOff x="4075" y="432"/>
                    <a:chExt cx="1075" cy="1355"/>
                  </a:xfrm>
                </p:grpSpPr>
                <p:sp>
                  <p:nvSpPr>
                    <p:cNvPr id="203046" name="Oval 235"/>
                    <p:cNvSpPr>
                      <a:spLocks noChangeAspect="1" noChangeArrowheads="1"/>
                    </p:cNvSpPr>
                    <p:nvPr/>
                  </p:nvSpPr>
                  <p:spPr bwMode="auto">
                    <a:xfrm>
                      <a:off x="4761" y="1764"/>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047" name="Oval 236"/>
                    <p:cNvSpPr>
                      <a:spLocks noChangeAspect="1" noChangeArrowheads="1"/>
                    </p:cNvSpPr>
                    <p:nvPr/>
                  </p:nvSpPr>
                  <p:spPr bwMode="auto">
                    <a:xfrm>
                      <a:off x="4533" y="1437"/>
                      <a:ext cx="22"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048" name="Oval 237"/>
                    <p:cNvSpPr>
                      <a:spLocks noChangeAspect="1" noChangeArrowheads="1"/>
                    </p:cNvSpPr>
                    <p:nvPr/>
                  </p:nvSpPr>
                  <p:spPr bwMode="auto">
                    <a:xfrm>
                      <a:off x="4693" y="806"/>
                      <a:ext cx="22"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049" name="Oval 238"/>
                    <p:cNvSpPr>
                      <a:spLocks noChangeAspect="1" noChangeArrowheads="1"/>
                    </p:cNvSpPr>
                    <p:nvPr/>
                  </p:nvSpPr>
                  <p:spPr bwMode="auto">
                    <a:xfrm>
                      <a:off x="4555" y="689"/>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050" name="Oval 239"/>
                    <p:cNvSpPr>
                      <a:spLocks noChangeAspect="1" noChangeArrowheads="1"/>
                    </p:cNvSpPr>
                    <p:nvPr/>
                  </p:nvSpPr>
                  <p:spPr bwMode="auto">
                    <a:xfrm>
                      <a:off x="5127" y="1063"/>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051" name="Oval 240"/>
                    <p:cNvSpPr>
                      <a:spLocks noChangeAspect="1" noChangeArrowheads="1"/>
                    </p:cNvSpPr>
                    <p:nvPr/>
                  </p:nvSpPr>
                  <p:spPr bwMode="auto">
                    <a:xfrm>
                      <a:off x="4304" y="1086"/>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052" name="Oval 241"/>
                    <p:cNvSpPr>
                      <a:spLocks noChangeAspect="1" noChangeArrowheads="1"/>
                    </p:cNvSpPr>
                    <p:nvPr/>
                  </p:nvSpPr>
                  <p:spPr bwMode="auto">
                    <a:xfrm>
                      <a:off x="4075" y="1273"/>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053" name="Oval 242"/>
                    <p:cNvSpPr>
                      <a:spLocks noChangeAspect="1" noChangeArrowheads="1"/>
                    </p:cNvSpPr>
                    <p:nvPr/>
                  </p:nvSpPr>
                  <p:spPr bwMode="auto">
                    <a:xfrm>
                      <a:off x="4578" y="432"/>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054" name="Oval 243"/>
                    <p:cNvSpPr>
                      <a:spLocks noChangeAspect="1" noChangeArrowheads="1"/>
                    </p:cNvSpPr>
                    <p:nvPr/>
                  </p:nvSpPr>
                  <p:spPr bwMode="auto">
                    <a:xfrm>
                      <a:off x="4464" y="572"/>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grpSp>
              <p:grpSp>
                <p:nvGrpSpPr>
                  <p:cNvPr id="203000" name="Group 244"/>
                  <p:cNvGrpSpPr>
                    <a:grpSpLocks noChangeAspect="1"/>
                  </p:cNvGrpSpPr>
                  <p:nvPr/>
                </p:nvGrpSpPr>
                <p:grpSpPr bwMode="auto">
                  <a:xfrm>
                    <a:off x="3550" y="502"/>
                    <a:ext cx="1463" cy="1613"/>
                    <a:chOff x="3550" y="502"/>
                    <a:chExt cx="1463" cy="1613"/>
                  </a:xfrm>
                </p:grpSpPr>
                <p:sp>
                  <p:nvSpPr>
                    <p:cNvPr id="203031" name="Oval 245"/>
                    <p:cNvSpPr>
                      <a:spLocks noChangeAspect="1" noChangeArrowheads="1"/>
                    </p:cNvSpPr>
                    <p:nvPr/>
                  </p:nvSpPr>
                  <p:spPr bwMode="auto">
                    <a:xfrm>
                      <a:off x="4235" y="1904"/>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032" name="Oval 246"/>
                    <p:cNvSpPr>
                      <a:spLocks noChangeAspect="1" noChangeArrowheads="1"/>
                    </p:cNvSpPr>
                    <p:nvPr/>
                  </p:nvSpPr>
                  <p:spPr bwMode="auto">
                    <a:xfrm>
                      <a:off x="4304" y="1928"/>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033" name="Oval 247"/>
                    <p:cNvSpPr>
                      <a:spLocks noChangeAspect="1" noChangeArrowheads="1"/>
                    </p:cNvSpPr>
                    <p:nvPr/>
                  </p:nvSpPr>
                  <p:spPr bwMode="auto">
                    <a:xfrm>
                      <a:off x="4441" y="1741"/>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034" name="Oval 248"/>
                    <p:cNvSpPr>
                      <a:spLocks noChangeAspect="1" noChangeArrowheads="1"/>
                    </p:cNvSpPr>
                    <p:nvPr/>
                  </p:nvSpPr>
                  <p:spPr bwMode="auto">
                    <a:xfrm>
                      <a:off x="4258" y="1367"/>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035" name="Oval 249"/>
                    <p:cNvSpPr>
                      <a:spLocks noChangeAspect="1" noChangeArrowheads="1"/>
                    </p:cNvSpPr>
                    <p:nvPr/>
                  </p:nvSpPr>
                  <p:spPr bwMode="auto">
                    <a:xfrm>
                      <a:off x="3870" y="1156"/>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036" name="Oval 250"/>
                    <p:cNvSpPr>
                      <a:spLocks noChangeAspect="1" noChangeArrowheads="1"/>
                    </p:cNvSpPr>
                    <p:nvPr/>
                  </p:nvSpPr>
                  <p:spPr bwMode="auto">
                    <a:xfrm>
                      <a:off x="3573" y="712"/>
                      <a:ext cx="22"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037" name="Oval 251"/>
                    <p:cNvSpPr>
                      <a:spLocks noChangeAspect="1" noChangeArrowheads="1"/>
                    </p:cNvSpPr>
                    <p:nvPr/>
                  </p:nvSpPr>
                  <p:spPr bwMode="auto">
                    <a:xfrm>
                      <a:off x="4738" y="899"/>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038" name="Oval 252"/>
                    <p:cNvSpPr>
                      <a:spLocks noChangeAspect="1" noChangeArrowheads="1"/>
                    </p:cNvSpPr>
                    <p:nvPr/>
                  </p:nvSpPr>
                  <p:spPr bwMode="auto">
                    <a:xfrm>
                      <a:off x="4921" y="993"/>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039" name="Oval 253"/>
                    <p:cNvSpPr>
                      <a:spLocks noChangeAspect="1" noChangeArrowheads="1"/>
                    </p:cNvSpPr>
                    <p:nvPr/>
                  </p:nvSpPr>
                  <p:spPr bwMode="auto">
                    <a:xfrm>
                      <a:off x="4441" y="1577"/>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040" name="Oval 254"/>
                    <p:cNvSpPr>
                      <a:spLocks noChangeAspect="1" noChangeArrowheads="1"/>
                    </p:cNvSpPr>
                    <p:nvPr/>
                  </p:nvSpPr>
                  <p:spPr bwMode="auto">
                    <a:xfrm>
                      <a:off x="4510" y="1577"/>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041" name="Oval 255"/>
                    <p:cNvSpPr>
                      <a:spLocks noChangeAspect="1" noChangeArrowheads="1"/>
                    </p:cNvSpPr>
                    <p:nvPr/>
                  </p:nvSpPr>
                  <p:spPr bwMode="auto">
                    <a:xfrm>
                      <a:off x="4190" y="2091"/>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042" name="Oval 256"/>
                    <p:cNvSpPr>
                      <a:spLocks noChangeAspect="1" noChangeArrowheads="1"/>
                    </p:cNvSpPr>
                    <p:nvPr/>
                  </p:nvSpPr>
                  <p:spPr bwMode="auto">
                    <a:xfrm>
                      <a:off x="4990" y="1834"/>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043" name="Oval 257"/>
                    <p:cNvSpPr>
                      <a:spLocks noChangeAspect="1" noChangeArrowheads="1"/>
                    </p:cNvSpPr>
                    <p:nvPr/>
                  </p:nvSpPr>
                  <p:spPr bwMode="auto">
                    <a:xfrm>
                      <a:off x="4327" y="1367"/>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044" name="Oval 258"/>
                    <p:cNvSpPr>
                      <a:spLocks noChangeAspect="1" noChangeArrowheads="1"/>
                    </p:cNvSpPr>
                    <p:nvPr/>
                  </p:nvSpPr>
                  <p:spPr bwMode="auto">
                    <a:xfrm>
                      <a:off x="4007" y="1390"/>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045" name="Oval 259"/>
                    <p:cNvSpPr>
                      <a:spLocks noChangeAspect="1" noChangeArrowheads="1"/>
                    </p:cNvSpPr>
                    <p:nvPr/>
                  </p:nvSpPr>
                  <p:spPr bwMode="auto">
                    <a:xfrm>
                      <a:off x="3550" y="502"/>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grpSp>
              <p:grpSp>
                <p:nvGrpSpPr>
                  <p:cNvPr id="203001" name="Group 260"/>
                  <p:cNvGrpSpPr>
                    <a:grpSpLocks noChangeAspect="1"/>
                  </p:cNvGrpSpPr>
                  <p:nvPr/>
                </p:nvGrpSpPr>
                <p:grpSpPr bwMode="auto">
                  <a:xfrm>
                    <a:off x="3504" y="528"/>
                    <a:ext cx="1897" cy="1683"/>
                    <a:chOff x="3504" y="525"/>
                    <a:chExt cx="1897" cy="1683"/>
                  </a:xfrm>
                </p:grpSpPr>
                <p:sp>
                  <p:nvSpPr>
                    <p:cNvPr id="203002" name="Oval 261"/>
                    <p:cNvSpPr>
                      <a:spLocks noChangeAspect="1" noChangeArrowheads="1"/>
                    </p:cNvSpPr>
                    <p:nvPr/>
                  </p:nvSpPr>
                  <p:spPr bwMode="auto">
                    <a:xfrm>
                      <a:off x="3870" y="1250"/>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003" name="Oval 262"/>
                    <p:cNvSpPr>
                      <a:spLocks noChangeAspect="1" noChangeArrowheads="1"/>
                    </p:cNvSpPr>
                    <p:nvPr/>
                  </p:nvSpPr>
                  <p:spPr bwMode="auto">
                    <a:xfrm>
                      <a:off x="3915" y="1203"/>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004" name="Oval 263"/>
                    <p:cNvSpPr>
                      <a:spLocks noChangeAspect="1" noChangeArrowheads="1"/>
                    </p:cNvSpPr>
                    <p:nvPr/>
                  </p:nvSpPr>
                  <p:spPr bwMode="auto">
                    <a:xfrm>
                      <a:off x="4167" y="1951"/>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005" name="Oval 264"/>
                    <p:cNvSpPr>
                      <a:spLocks noChangeAspect="1" noChangeArrowheads="1"/>
                    </p:cNvSpPr>
                    <p:nvPr/>
                  </p:nvSpPr>
                  <p:spPr bwMode="auto">
                    <a:xfrm>
                      <a:off x="4281" y="1787"/>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006" name="Oval 265"/>
                    <p:cNvSpPr>
                      <a:spLocks noChangeAspect="1" noChangeArrowheads="1"/>
                    </p:cNvSpPr>
                    <p:nvPr/>
                  </p:nvSpPr>
                  <p:spPr bwMode="auto">
                    <a:xfrm>
                      <a:off x="4304" y="2068"/>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007" name="Oval 266"/>
                    <p:cNvSpPr>
                      <a:spLocks noChangeAspect="1" noChangeArrowheads="1"/>
                    </p:cNvSpPr>
                    <p:nvPr/>
                  </p:nvSpPr>
                  <p:spPr bwMode="auto">
                    <a:xfrm>
                      <a:off x="4075" y="2044"/>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008" name="Oval 267"/>
                    <p:cNvSpPr>
                      <a:spLocks noChangeAspect="1" noChangeArrowheads="1"/>
                    </p:cNvSpPr>
                    <p:nvPr/>
                  </p:nvSpPr>
                  <p:spPr bwMode="auto">
                    <a:xfrm>
                      <a:off x="4235" y="1554"/>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009" name="Oval 268"/>
                    <p:cNvSpPr>
                      <a:spLocks noChangeAspect="1" noChangeArrowheads="1"/>
                    </p:cNvSpPr>
                    <p:nvPr/>
                  </p:nvSpPr>
                  <p:spPr bwMode="auto">
                    <a:xfrm>
                      <a:off x="4647" y="1671"/>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010" name="Oval 269"/>
                    <p:cNvSpPr>
                      <a:spLocks noChangeAspect="1" noChangeArrowheads="1"/>
                    </p:cNvSpPr>
                    <p:nvPr/>
                  </p:nvSpPr>
                  <p:spPr bwMode="auto">
                    <a:xfrm>
                      <a:off x="4944" y="1647"/>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011" name="Oval 270"/>
                    <p:cNvSpPr>
                      <a:spLocks noChangeAspect="1" noChangeArrowheads="1"/>
                    </p:cNvSpPr>
                    <p:nvPr/>
                  </p:nvSpPr>
                  <p:spPr bwMode="auto">
                    <a:xfrm>
                      <a:off x="4350" y="1460"/>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012" name="Oval 271"/>
                    <p:cNvSpPr>
                      <a:spLocks noChangeAspect="1" noChangeArrowheads="1"/>
                    </p:cNvSpPr>
                    <p:nvPr/>
                  </p:nvSpPr>
                  <p:spPr bwMode="auto">
                    <a:xfrm>
                      <a:off x="3824" y="1320"/>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013" name="Oval 272"/>
                    <p:cNvSpPr>
                      <a:spLocks noChangeAspect="1" noChangeArrowheads="1"/>
                    </p:cNvSpPr>
                    <p:nvPr/>
                  </p:nvSpPr>
                  <p:spPr bwMode="auto">
                    <a:xfrm>
                      <a:off x="4007" y="1110"/>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014" name="Oval 273"/>
                    <p:cNvSpPr>
                      <a:spLocks noChangeAspect="1" noChangeArrowheads="1"/>
                    </p:cNvSpPr>
                    <p:nvPr/>
                  </p:nvSpPr>
                  <p:spPr bwMode="auto">
                    <a:xfrm>
                      <a:off x="4030" y="899"/>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015" name="Oval 274"/>
                    <p:cNvSpPr>
                      <a:spLocks noChangeAspect="1" noChangeArrowheads="1"/>
                    </p:cNvSpPr>
                    <p:nvPr/>
                  </p:nvSpPr>
                  <p:spPr bwMode="auto">
                    <a:xfrm>
                      <a:off x="4258" y="1273"/>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016" name="Oval 275"/>
                    <p:cNvSpPr>
                      <a:spLocks noChangeAspect="1" noChangeArrowheads="1"/>
                    </p:cNvSpPr>
                    <p:nvPr/>
                  </p:nvSpPr>
                  <p:spPr bwMode="auto">
                    <a:xfrm>
                      <a:off x="4624" y="1227"/>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017" name="Oval 276"/>
                    <p:cNvSpPr>
                      <a:spLocks noChangeAspect="1" noChangeArrowheads="1"/>
                    </p:cNvSpPr>
                    <p:nvPr/>
                  </p:nvSpPr>
                  <p:spPr bwMode="auto">
                    <a:xfrm>
                      <a:off x="4578" y="923"/>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018" name="Oval 277"/>
                    <p:cNvSpPr>
                      <a:spLocks noChangeAspect="1" noChangeArrowheads="1"/>
                    </p:cNvSpPr>
                    <p:nvPr/>
                  </p:nvSpPr>
                  <p:spPr bwMode="auto">
                    <a:xfrm>
                      <a:off x="3710" y="525"/>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019" name="Oval 278"/>
                    <p:cNvSpPr>
                      <a:spLocks noChangeAspect="1" noChangeArrowheads="1"/>
                    </p:cNvSpPr>
                    <p:nvPr/>
                  </p:nvSpPr>
                  <p:spPr bwMode="auto">
                    <a:xfrm>
                      <a:off x="4670" y="666"/>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020" name="Oval 279"/>
                    <p:cNvSpPr>
                      <a:spLocks noChangeAspect="1" noChangeArrowheads="1"/>
                    </p:cNvSpPr>
                    <p:nvPr/>
                  </p:nvSpPr>
                  <p:spPr bwMode="auto">
                    <a:xfrm>
                      <a:off x="4578" y="572"/>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021" name="Oval 280"/>
                    <p:cNvSpPr>
                      <a:spLocks noChangeAspect="1" noChangeArrowheads="1"/>
                    </p:cNvSpPr>
                    <p:nvPr/>
                  </p:nvSpPr>
                  <p:spPr bwMode="auto">
                    <a:xfrm>
                      <a:off x="5104" y="853"/>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022" name="Oval 281"/>
                    <p:cNvSpPr>
                      <a:spLocks noChangeAspect="1" noChangeArrowheads="1"/>
                    </p:cNvSpPr>
                    <p:nvPr/>
                  </p:nvSpPr>
                  <p:spPr bwMode="auto">
                    <a:xfrm>
                      <a:off x="5081" y="1133"/>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023" name="Oval 282"/>
                    <p:cNvSpPr>
                      <a:spLocks noChangeAspect="1" noChangeArrowheads="1"/>
                    </p:cNvSpPr>
                    <p:nvPr/>
                  </p:nvSpPr>
                  <p:spPr bwMode="auto">
                    <a:xfrm>
                      <a:off x="5378" y="1203"/>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024" name="Oval 283"/>
                    <p:cNvSpPr>
                      <a:spLocks noChangeAspect="1" noChangeArrowheads="1"/>
                    </p:cNvSpPr>
                    <p:nvPr/>
                  </p:nvSpPr>
                  <p:spPr bwMode="auto">
                    <a:xfrm>
                      <a:off x="5333" y="946"/>
                      <a:ext cx="22"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025" name="Oval 284"/>
                    <p:cNvSpPr>
                      <a:spLocks noChangeAspect="1" noChangeArrowheads="1"/>
                    </p:cNvSpPr>
                    <p:nvPr/>
                  </p:nvSpPr>
                  <p:spPr bwMode="auto">
                    <a:xfrm>
                      <a:off x="4258" y="2185"/>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026" name="Oval 285"/>
                    <p:cNvSpPr>
                      <a:spLocks noChangeAspect="1" noChangeArrowheads="1"/>
                    </p:cNvSpPr>
                    <p:nvPr/>
                  </p:nvSpPr>
                  <p:spPr bwMode="auto">
                    <a:xfrm>
                      <a:off x="4030" y="759"/>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027" name="Oval 286"/>
                    <p:cNvSpPr>
                      <a:spLocks noChangeAspect="1" noChangeArrowheads="1"/>
                    </p:cNvSpPr>
                    <p:nvPr/>
                  </p:nvSpPr>
                  <p:spPr bwMode="auto">
                    <a:xfrm>
                      <a:off x="3504" y="596"/>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028" name="Oval 287"/>
                    <p:cNvSpPr>
                      <a:spLocks noChangeAspect="1" noChangeArrowheads="1"/>
                    </p:cNvSpPr>
                    <p:nvPr/>
                  </p:nvSpPr>
                  <p:spPr bwMode="auto">
                    <a:xfrm>
                      <a:off x="4533" y="1320"/>
                      <a:ext cx="22"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029" name="Oval 288"/>
                    <p:cNvSpPr>
                      <a:spLocks noChangeAspect="1" noChangeArrowheads="1"/>
                    </p:cNvSpPr>
                    <p:nvPr/>
                  </p:nvSpPr>
                  <p:spPr bwMode="auto">
                    <a:xfrm>
                      <a:off x="4533" y="1086"/>
                      <a:ext cx="22"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030" name="Oval 289"/>
                    <p:cNvSpPr>
                      <a:spLocks noChangeAspect="1" noChangeArrowheads="1"/>
                    </p:cNvSpPr>
                    <p:nvPr/>
                  </p:nvSpPr>
                  <p:spPr bwMode="auto">
                    <a:xfrm>
                      <a:off x="4578" y="1156"/>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grpSp>
            </p:grpSp>
          </p:grpSp>
        </p:grpSp>
      </p:grpSp>
      <p:grpSp>
        <p:nvGrpSpPr>
          <p:cNvPr id="22" name="Group 290"/>
          <p:cNvGrpSpPr>
            <a:grpSpLocks noChangeAspect="1"/>
          </p:cNvGrpSpPr>
          <p:nvPr/>
        </p:nvGrpSpPr>
        <p:grpSpPr bwMode="auto">
          <a:xfrm>
            <a:off x="2005013" y="1411288"/>
            <a:ext cx="6362700" cy="5324475"/>
            <a:chOff x="3168" y="288"/>
            <a:chExt cx="2352" cy="1968"/>
          </a:xfrm>
        </p:grpSpPr>
        <p:sp>
          <p:nvSpPr>
            <p:cNvPr id="202869" name="Rectangle 291"/>
            <p:cNvSpPr>
              <a:spLocks noChangeAspect="1" noChangeArrowheads="1"/>
            </p:cNvSpPr>
            <p:nvPr/>
          </p:nvSpPr>
          <p:spPr bwMode="auto">
            <a:xfrm>
              <a:off x="3168" y="288"/>
              <a:ext cx="2352" cy="1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grpSp>
          <p:nvGrpSpPr>
            <p:cNvPr id="202870" name="Group 292"/>
            <p:cNvGrpSpPr>
              <a:grpSpLocks noChangeAspect="1"/>
            </p:cNvGrpSpPr>
            <p:nvPr/>
          </p:nvGrpSpPr>
          <p:grpSpPr bwMode="auto">
            <a:xfrm>
              <a:off x="3618" y="783"/>
              <a:ext cx="1623" cy="911"/>
              <a:chOff x="3618" y="783"/>
              <a:chExt cx="1623" cy="911"/>
            </a:xfrm>
          </p:grpSpPr>
          <p:sp>
            <p:nvSpPr>
              <p:cNvPr id="202974" name="Oval 293"/>
              <p:cNvSpPr>
                <a:spLocks noChangeAspect="1" noChangeArrowheads="1"/>
              </p:cNvSpPr>
              <p:nvPr/>
            </p:nvSpPr>
            <p:spPr bwMode="auto">
              <a:xfrm>
                <a:off x="3915" y="1297"/>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975" name="Oval 294"/>
              <p:cNvSpPr>
                <a:spLocks noChangeAspect="1" noChangeArrowheads="1"/>
              </p:cNvSpPr>
              <p:nvPr/>
            </p:nvSpPr>
            <p:spPr bwMode="auto">
              <a:xfrm>
                <a:off x="3870" y="993"/>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976" name="Oval 295"/>
              <p:cNvSpPr>
                <a:spLocks noChangeAspect="1" noChangeArrowheads="1"/>
              </p:cNvSpPr>
              <p:nvPr/>
            </p:nvSpPr>
            <p:spPr bwMode="auto">
              <a:xfrm>
                <a:off x="4487" y="1671"/>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977" name="Oval 296"/>
              <p:cNvSpPr>
                <a:spLocks noChangeAspect="1" noChangeArrowheads="1"/>
              </p:cNvSpPr>
              <p:nvPr/>
            </p:nvSpPr>
            <p:spPr bwMode="auto">
              <a:xfrm>
                <a:off x="4121" y="1203"/>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978" name="Oval 297"/>
              <p:cNvSpPr>
                <a:spLocks noChangeAspect="1" noChangeArrowheads="1"/>
              </p:cNvSpPr>
              <p:nvPr/>
            </p:nvSpPr>
            <p:spPr bwMode="auto">
              <a:xfrm>
                <a:off x="4030" y="1063"/>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979" name="Oval 298"/>
              <p:cNvSpPr>
                <a:spLocks noChangeAspect="1" noChangeArrowheads="1"/>
              </p:cNvSpPr>
              <p:nvPr/>
            </p:nvSpPr>
            <p:spPr bwMode="auto">
              <a:xfrm>
                <a:off x="4807" y="1040"/>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980" name="Oval 299"/>
              <p:cNvSpPr>
                <a:spLocks noChangeAspect="1" noChangeArrowheads="1"/>
              </p:cNvSpPr>
              <p:nvPr/>
            </p:nvSpPr>
            <p:spPr bwMode="auto">
              <a:xfrm>
                <a:off x="4624" y="1040"/>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981" name="Oval 300"/>
              <p:cNvSpPr>
                <a:spLocks noChangeAspect="1" noChangeArrowheads="1"/>
              </p:cNvSpPr>
              <p:nvPr/>
            </p:nvSpPr>
            <p:spPr bwMode="auto">
              <a:xfrm>
                <a:off x="4967" y="1040"/>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982" name="Oval 301"/>
              <p:cNvSpPr>
                <a:spLocks noChangeAspect="1" noChangeArrowheads="1"/>
              </p:cNvSpPr>
              <p:nvPr/>
            </p:nvSpPr>
            <p:spPr bwMode="auto">
              <a:xfrm>
                <a:off x="5218" y="946"/>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983" name="Oval 302"/>
              <p:cNvSpPr>
                <a:spLocks noChangeAspect="1" noChangeArrowheads="1"/>
              </p:cNvSpPr>
              <p:nvPr/>
            </p:nvSpPr>
            <p:spPr bwMode="auto">
              <a:xfrm>
                <a:off x="4144" y="1367"/>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984" name="Oval 303"/>
              <p:cNvSpPr>
                <a:spLocks noChangeAspect="1" noChangeArrowheads="1"/>
              </p:cNvSpPr>
              <p:nvPr/>
            </p:nvSpPr>
            <p:spPr bwMode="auto">
              <a:xfrm>
                <a:off x="4967" y="923"/>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985" name="Oval 304"/>
              <p:cNvSpPr>
                <a:spLocks noChangeAspect="1" noChangeArrowheads="1"/>
              </p:cNvSpPr>
              <p:nvPr/>
            </p:nvSpPr>
            <p:spPr bwMode="auto">
              <a:xfrm>
                <a:off x="3618" y="1180"/>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986" name="Oval 305"/>
              <p:cNvSpPr>
                <a:spLocks noChangeAspect="1" noChangeArrowheads="1"/>
              </p:cNvSpPr>
              <p:nvPr/>
            </p:nvSpPr>
            <p:spPr bwMode="auto">
              <a:xfrm>
                <a:off x="3755" y="1180"/>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987" name="Oval 306"/>
              <p:cNvSpPr>
                <a:spLocks noChangeAspect="1" noChangeArrowheads="1"/>
              </p:cNvSpPr>
              <p:nvPr/>
            </p:nvSpPr>
            <p:spPr bwMode="auto">
              <a:xfrm>
                <a:off x="3733" y="1133"/>
                <a:ext cx="22"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988" name="Oval 307"/>
              <p:cNvSpPr>
                <a:spLocks noChangeAspect="1" noChangeArrowheads="1"/>
              </p:cNvSpPr>
              <p:nvPr/>
            </p:nvSpPr>
            <p:spPr bwMode="auto">
              <a:xfrm>
                <a:off x="4121" y="1413"/>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989" name="Oval 308"/>
              <p:cNvSpPr>
                <a:spLocks noChangeAspect="1" noChangeArrowheads="1"/>
              </p:cNvSpPr>
              <p:nvPr/>
            </p:nvSpPr>
            <p:spPr bwMode="auto">
              <a:xfrm>
                <a:off x="4213" y="1390"/>
                <a:ext cx="22"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990" name="Oval 309"/>
              <p:cNvSpPr>
                <a:spLocks noChangeAspect="1" noChangeArrowheads="1"/>
              </p:cNvSpPr>
              <p:nvPr/>
            </p:nvSpPr>
            <p:spPr bwMode="auto">
              <a:xfrm>
                <a:off x="3641" y="783"/>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grpSp>
        <p:grpSp>
          <p:nvGrpSpPr>
            <p:cNvPr id="202871" name="Group 310"/>
            <p:cNvGrpSpPr>
              <a:grpSpLocks noChangeAspect="1"/>
            </p:cNvGrpSpPr>
            <p:nvPr/>
          </p:nvGrpSpPr>
          <p:grpSpPr bwMode="auto">
            <a:xfrm>
              <a:off x="3168" y="288"/>
              <a:ext cx="2352" cy="1968"/>
              <a:chOff x="3168" y="288"/>
              <a:chExt cx="2352" cy="1968"/>
            </a:xfrm>
          </p:grpSpPr>
          <p:sp>
            <p:nvSpPr>
              <p:cNvPr id="202872" name="Rectangle 311"/>
              <p:cNvSpPr>
                <a:spLocks noChangeAspect="1" noChangeArrowheads="1"/>
              </p:cNvSpPr>
              <p:nvPr/>
            </p:nvSpPr>
            <p:spPr bwMode="auto">
              <a:xfrm>
                <a:off x="3168" y="288"/>
                <a:ext cx="2352" cy="1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grpSp>
            <p:nvGrpSpPr>
              <p:cNvPr id="202873" name="Group 312"/>
              <p:cNvGrpSpPr>
                <a:grpSpLocks noChangeAspect="1"/>
              </p:cNvGrpSpPr>
              <p:nvPr/>
            </p:nvGrpSpPr>
            <p:grpSpPr bwMode="auto">
              <a:xfrm>
                <a:off x="3733" y="525"/>
                <a:ext cx="1691" cy="1239"/>
                <a:chOff x="3733" y="525"/>
                <a:chExt cx="1691" cy="1239"/>
              </a:xfrm>
            </p:grpSpPr>
            <p:sp>
              <p:nvSpPr>
                <p:cNvPr id="202953" name="Oval 313"/>
                <p:cNvSpPr>
                  <a:spLocks noChangeAspect="1" noChangeArrowheads="1"/>
                </p:cNvSpPr>
                <p:nvPr/>
              </p:nvSpPr>
              <p:spPr bwMode="auto">
                <a:xfrm>
                  <a:off x="3961" y="1156"/>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954" name="Oval 314"/>
                <p:cNvSpPr>
                  <a:spLocks noChangeAspect="1" noChangeArrowheads="1"/>
                </p:cNvSpPr>
                <p:nvPr/>
              </p:nvSpPr>
              <p:spPr bwMode="auto">
                <a:xfrm>
                  <a:off x="3733" y="783"/>
                  <a:ext cx="22"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955" name="Oval 315"/>
                <p:cNvSpPr>
                  <a:spLocks noChangeAspect="1" noChangeArrowheads="1"/>
                </p:cNvSpPr>
                <p:nvPr/>
              </p:nvSpPr>
              <p:spPr bwMode="auto">
                <a:xfrm>
                  <a:off x="4304" y="1624"/>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956" name="Oval 316"/>
                <p:cNvSpPr>
                  <a:spLocks noChangeAspect="1" noChangeArrowheads="1"/>
                </p:cNvSpPr>
                <p:nvPr/>
              </p:nvSpPr>
              <p:spPr bwMode="auto">
                <a:xfrm>
                  <a:off x="4578" y="1741"/>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957" name="Oval 317"/>
                <p:cNvSpPr>
                  <a:spLocks noChangeAspect="1" noChangeArrowheads="1"/>
                </p:cNvSpPr>
                <p:nvPr/>
              </p:nvSpPr>
              <p:spPr bwMode="auto">
                <a:xfrm>
                  <a:off x="4784" y="1624"/>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958" name="Oval 318"/>
                <p:cNvSpPr>
                  <a:spLocks noChangeAspect="1" noChangeArrowheads="1"/>
                </p:cNvSpPr>
                <p:nvPr/>
              </p:nvSpPr>
              <p:spPr bwMode="auto">
                <a:xfrm>
                  <a:off x="3961" y="1273"/>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959" name="Oval 319"/>
                <p:cNvSpPr>
                  <a:spLocks noChangeAspect="1" noChangeArrowheads="1"/>
                </p:cNvSpPr>
                <p:nvPr/>
              </p:nvSpPr>
              <p:spPr bwMode="auto">
                <a:xfrm>
                  <a:off x="3961" y="1343"/>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960" name="Oval 320"/>
                <p:cNvSpPr>
                  <a:spLocks noChangeAspect="1" noChangeArrowheads="1"/>
                </p:cNvSpPr>
                <p:nvPr/>
              </p:nvSpPr>
              <p:spPr bwMode="auto">
                <a:xfrm>
                  <a:off x="4167" y="1086"/>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961" name="Oval 321"/>
                <p:cNvSpPr>
                  <a:spLocks noChangeAspect="1" noChangeArrowheads="1"/>
                </p:cNvSpPr>
                <p:nvPr/>
              </p:nvSpPr>
              <p:spPr bwMode="auto">
                <a:xfrm>
                  <a:off x="4075" y="1016"/>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962" name="Oval 322"/>
                <p:cNvSpPr>
                  <a:spLocks noChangeAspect="1" noChangeArrowheads="1"/>
                </p:cNvSpPr>
                <p:nvPr/>
              </p:nvSpPr>
              <p:spPr bwMode="auto">
                <a:xfrm>
                  <a:off x="4555" y="1484"/>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963" name="Oval 323"/>
                <p:cNvSpPr>
                  <a:spLocks noChangeAspect="1" noChangeArrowheads="1"/>
                </p:cNvSpPr>
                <p:nvPr/>
              </p:nvSpPr>
              <p:spPr bwMode="auto">
                <a:xfrm>
                  <a:off x="4624" y="525"/>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964" name="Oval 324"/>
                <p:cNvSpPr>
                  <a:spLocks noChangeAspect="1" noChangeArrowheads="1"/>
                </p:cNvSpPr>
                <p:nvPr/>
              </p:nvSpPr>
              <p:spPr bwMode="auto">
                <a:xfrm>
                  <a:off x="4418" y="1086"/>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965" name="Oval 325"/>
                <p:cNvSpPr>
                  <a:spLocks noChangeAspect="1" noChangeArrowheads="1"/>
                </p:cNvSpPr>
                <p:nvPr/>
              </p:nvSpPr>
              <p:spPr bwMode="auto">
                <a:xfrm>
                  <a:off x="3961" y="1016"/>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966" name="Oval 326"/>
                <p:cNvSpPr>
                  <a:spLocks noChangeAspect="1" noChangeArrowheads="1"/>
                </p:cNvSpPr>
                <p:nvPr/>
              </p:nvSpPr>
              <p:spPr bwMode="auto">
                <a:xfrm>
                  <a:off x="4464" y="1647"/>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967" name="Oval 327"/>
                <p:cNvSpPr>
                  <a:spLocks noChangeAspect="1" noChangeArrowheads="1"/>
                </p:cNvSpPr>
                <p:nvPr/>
              </p:nvSpPr>
              <p:spPr bwMode="auto">
                <a:xfrm>
                  <a:off x="4853" y="1577"/>
                  <a:ext cx="22"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968" name="Oval 328"/>
                <p:cNvSpPr>
                  <a:spLocks noChangeAspect="1" noChangeArrowheads="1"/>
                </p:cNvSpPr>
                <p:nvPr/>
              </p:nvSpPr>
              <p:spPr bwMode="auto">
                <a:xfrm>
                  <a:off x="4190" y="642"/>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969" name="Oval 329"/>
                <p:cNvSpPr>
                  <a:spLocks noChangeAspect="1" noChangeArrowheads="1"/>
                </p:cNvSpPr>
                <p:nvPr/>
              </p:nvSpPr>
              <p:spPr bwMode="auto">
                <a:xfrm>
                  <a:off x="4258" y="853"/>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970" name="Oval 330"/>
                <p:cNvSpPr>
                  <a:spLocks noChangeAspect="1" noChangeArrowheads="1"/>
                </p:cNvSpPr>
                <p:nvPr/>
              </p:nvSpPr>
              <p:spPr bwMode="auto">
                <a:xfrm>
                  <a:off x="3778" y="572"/>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971" name="Oval 331"/>
                <p:cNvSpPr>
                  <a:spLocks noChangeAspect="1" noChangeArrowheads="1"/>
                </p:cNvSpPr>
                <p:nvPr/>
              </p:nvSpPr>
              <p:spPr bwMode="auto">
                <a:xfrm>
                  <a:off x="4464" y="1320"/>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972" name="Oval 332"/>
                <p:cNvSpPr>
                  <a:spLocks noChangeAspect="1" noChangeArrowheads="1"/>
                </p:cNvSpPr>
                <p:nvPr/>
              </p:nvSpPr>
              <p:spPr bwMode="auto">
                <a:xfrm>
                  <a:off x="4350" y="1694"/>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973" name="Oval 333"/>
                <p:cNvSpPr>
                  <a:spLocks noChangeAspect="1" noChangeArrowheads="1"/>
                </p:cNvSpPr>
                <p:nvPr/>
              </p:nvSpPr>
              <p:spPr bwMode="auto">
                <a:xfrm>
                  <a:off x="5401" y="1040"/>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grpSp>
          <p:grpSp>
            <p:nvGrpSpPr>
              <p:cNvPr id="202874" name="Group 334"/>
              <p:cNvGrpSpPr>
                <a:grpSpLocks noChangeAspect="1"/>
              </p:cNvGrpSpPr>
              <p:nvPr/>
            </p:nvGrpSpPr>
            <p:grpSpPr bwMode="auto">
              <a:xfrm>
                <a:off x="3504" y="432"/>
                <a:ext cx="1897" cy="1779"/>
                <a:chOff x="3504" y="432"/>
                <a:chExt cx="1897" cy="1779"/>
              </a:xfrm>
            </p:grpSpPr>
            <p:grpSp>
              <p:nvGrpSpPr>
                <p:cNvPr id="202875" name="Group 335"/>
                <p:cNvGrpSpPr>
                  <a:grpSpLocks noChangeAspect="1"/>
                </p:cNvGrpSpPr>
                <p:nvPr/>
              </p:nvGrpSpPr>
              <p:grpSpPr bwMode="auto">
                <a:xfrm>
                  <a:off x="3710" y="479"/>
                  <a:ext cx="1668" cy="1425"/>
                  <a:chOff x="3710" y="479"/>
                  <a:chExt cx="1668" cy="1425"/>
                </a:xfrm>
              </p:grpSpPr>
              <p:sp>
                <p:nvSpPr>
                  <p:cNvPr id="202933" name="Oval 336"/>
                  <p:cNvSpPr>
                    <a:spLocks noChangeAspect="1" noChangeArrowheads="1"/>
                  </p:cNvSpPr>
                  <p:nvPr/>
                </p:nvSpPr>
                <p:spPr bwMode="auto">
                  <a:xfrm>
                    <a:off x="3755" y="1297"/>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934" name="Oval 337"/>
                  <p:cNvSpPr>
                    <a:spLocks noChangeAspect="1" noChangeArrowheads="1"/>
                  </p:cNvSpPr>
                  <p:nvPr/>
                </p:nvSpPr>
                <p:spPr bwMode="auto">
                  <a:xfrm>
                    <a:off x="4327" y="1881"/>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935" name="Oval 338"/>
                  <p:cNvSpPr>
                    <a:spLocks noChangeAspect="1" noChangeArrowheads="1"/>
                  </p:cNvSpPr>
                  <p:nvPr/>
                </p:nvSpPr>
                <p:spPr bwMode="auto">
                  <a:xfrm>
                    <a:off x="4281" y="1554"/>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936" name="Oval 339"/>
                  <p:cNvSpPr>
                    <a:spLocks noChangeAspect="1" noChangeArrowheads="1"/>
                  </p:cNvSpPr>
                  <p:nvPr/>
                </p:nvSpPr>
                <p:spPr bwMode="auto">
                  <a:xfrm>
                    <a:off x="4213" y="1694"/>
                    <a:ext cx="22"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937" name="Oval 340"/>
                  <p:cNvSpPr>
                    <a:spLocks noChangeAspect="1" noChangeArrowheads="1"/>
                  </p:cNvSpPr>
                  <p:nvPr/>
                </p:nvSpPr>
                <p:spPr bwMode="auto">
                  <a:xfrm>
                    <a:off x="4235" y="1554"/>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938" name="Oval 341"/>
                  <p:cNvSpPr>
                    <a:spLocks noChangeAspect="1" noChangeArrowheads="1"/>
                  </p:cNvSpPr>
                  <p:nvPr/>
                </p:nvSpPr>
                <p:spPr bwMode="auto">
                  <a:xfrm>
                    <a:off x="4921" y="1741"/>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939" name="Oval 342"/>
                  <p:cNvSpPr>
                    <a:spLocks noChangeAspect="1" noChangeArrowheads="1"/>
                  </p:cNvSpPr>
                  <p:nvPr/>
                </p:nvSpPr>
                <p:spPr bwMode="auto">
                  <a:xfrm>
                    <a:off x="3710" y="712"/>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940" name="Oval 343"/>
                  <p:cNvSpPr>
                    <a:spLocks noChangeAspect="1" noChangeArrowheads="1"/>
                  </p:cNvSpPr>
                  <p:nvPr/>
                </p:nvSpPr>
                <p:spPr bwMode="auto">
                  <a:xfrm>
                    <a:off x="4693" y="1110"/>
                    <a:ext cx="22"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941" name="Oval 344"/>
                  <p:cNvSpPr>
                    <a:spLocks noChangeAspect="1" noChangeArrowheads="1"/>
                  </p:cNvSpPr>
                  <p:nvPr/>
                </p:nvSpPr>
                <p:spPr bwMode="auto">
                  <a:xfrm>
                    <a:off x="3801" y="829"/>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942" name="Oval 345"/>
                  <p:cNvSpPr>
                    <a:spLocks noChangeAspect="1" noChangeArrowheads="1"/>
                  </p:cNvSpPr>
                  <p:nvPr/>
                </p:nvSpPr>
                <p:spPr bwMode="auto">
                  <a:xfrm>
                    <a:off x="4761" y="619"/>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943" name="Oval 346"/>
                  <p:cNvSpPr>
                    <a:spLocks noChangeAspect="1" noChangeArrowheads="1"/>
                  </p:cNvSpPr>
                  <p:nvPr/>
                </p:nvSpPr>
                <p:spPr bwMode="auto">
                  <a:xfrm>
                    <a:off x="4464" y="1460"/>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944" name="Oval 347"/>
                  <p:cNvSpPr>
                    <a:spLocks noChangeAspect="1" noChangeArrowheads="1"/>
                  </p:cNvSpPr>
                  <p:nvPr/>
                </p:nvSpPr>
                <p:spPr bwMode="auto">
                  <a:xfrm>
                    <a:off x="4875" y="923"/>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945" name="Oval 348"/>
                  <p:cNvSpPr>
                    <a:spLocks noChangeAspect="1" noChangeArrowheads="1"/>
                  </p:cNvSpPr>
                  <p:nvPr/>
                </p:nvSpPr>
                <p:spPr bwMode="auto">
                  <a:xfrm>
                    <a:off x="4830" y="853"/>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946" name="Oval 349"/>
                  <p:cNvSpPr>
                    <a:spLocks noChangeAspect="1" noChangeArrowheads="1"/>
                  </p:cNvSpPr>
                  <p:nvPr/>
                </p:nvSpPr>
                <p:spPr bwMode="auto">
                  <a:xfrm>
                    <a:off x="4213" y="923"/>
                    <a:ext cx="22"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947" name="Oval 350"/>
                  <p:cNvSpPr>
                    <a:spLocks noChangeAspect="1" noChangeArrowheads="1"/>
                  </p:cNvSpPr>
                  <p:nvPr/>
                </p:nvSpPr>
                <p:spPr bwMode="auto">
                  <a:xfrm>
                    <a:off x="4304" y="969"/>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948" name="Oval 351"/>
                  <p:cNvSpPr>
                    <a:spLocks noChangeAspect="1" noChangeArrowheads="1"/>
                  </p:cNvSpPr>
                  <p:nvPr/>
                </p:nvSpPr>
                <p:spPr bwMode="auto">
                  <a:xfrm>
                    <a:off x="4761" y="736"/>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949" name="Oval 352"/>
                  <p:cNvSpPr>
                    <a:spLocks noChangeAspect="1" noChangeArrowheads="1"/>
                  </p:cNvSpPr>
                  <p:nvPr/>
                </p:nvSpPr>
                <p:spPr bwMode="auto">
                  <a:xfrm>
                    <a:off x="4715" y="502"/>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950" name="Oval 353"/>
                  <p:cNvSpPr>
                    <a:spLocks noChangeAspect="1" noChangeArrowheads="1"/>
                  </p:cNvSpPr>
                  <p:nvPr/>
                </p:nvSpPr>
                <p:spPr bwMode="auto">
                  <a:xfrm>
                    <a:off x="4533" y="479"/>
                    <a:ext cx="22"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951" name="Oval 354"/>
                  <p:cNvSpPr>
                    <a:spLocks noChangeAspect="1" noChangeArrowheads="1"/>
                  </p:cNvSpPr>
                  <p:nvPr/>
                </p:nvSpPr>
                <p:spPr bwMode="auto">
                  <a:xfrm>
                    <a:off x="5355" y="1133"/>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952" name="Oval 355"/>
                  <p:cNvSpPr>
                    <a:spLocks noChangeAspect="1" noChangeArrowheads="1"/>
                  </p:cNvSpPr>
                  <p:nvPr/>
                </p:nvSpPr>
                <p:spPr bwMode="auto">
                  <a:xfrm>
                    <a:off x="5035" y="969"/>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grpSp>
            <p:grpSp>
              <p:nvGrpSpPr>
                <p:cNvPr id="202876" name="Group 356"/>
                <p:cNvGrpSpPr>
                  <a:grpSpLocks noChangeAspect="1"/>
                </p:cNvGrpSpPr>
                <p:nvPr/>
              </p:nvGrpSpPr>
              <p:grpSpPr bwMode="auto">
                <a:xfrm>
                  <a:off x="3504" y="432"/>
                  <a:ext cx="1897" cy="1779"/>
                  <a:chOff x="3504" y="432"/>
                  <a:chExt cx="1897" cy="1779"/>
                </a:xfrm>
              </p:grpSpPr>
              <p:grpSp>
                <p:nvGrpSpPr>
                  <p:cNvPr id="202877" name="Group 357"/>
                  <p:cNvGrpSpPr>
                    <a:grpSpLocks noChangeAspect="1"/>
                  </p:cNvGrpSpPr>
                  <p:nvPr/>
                </p:nvGrpSpPr>
                <p:grpSpPr bwMode="auto">
                  <a:xfrm>
                    <a:off x="4075" y="432"/>
                    <a:ext cx="1075" cy="1355"/>
                    <a:chOff x="4075" y="432"/>
                    <a:chExt cx="1075" cy="1355"/>
                  </a:xfrm>
                </p:grpSpPr>
                <p:sp>
                  <p:nvSpPr>
                    <p:cNvPr id="202924" name="Oval 358"/>
                    <p:cNvSpPr>
                      <a:spLocks noChangeAspect="1" noChangeArrowheads="1"/>
                    </p:cNvSpPr>
                    <p:nvPr/>
                  </p:nvSpPr>
                  <p:spPr bwMode="auto">
                    <a:xfrm>
                      <a:off x="4761" y="1764"/>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925" name="Oval 359"/>
                    <p:cNvSpPr>
                      <a:spLocks noChangeAspect="1" noChangeArrowheads="1"/>
                    </p:cNvSpPr>
                    <p:nvPr/>
                  </p:nvSpPr>
                  <p:spPr bwMode="auto">
                    <a:xfrm>
                      <a:off x="4533" y="1437"/>
                      <a:ext cx="22"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926" name="Oval 360"/>
                    <p:cNvSpPr>
                      <a:spLocks noChangeAspect="1" noChangeArrowheads="1"/>
                    </p:cNvSpPr>
                    <p:nvPr/>
                  </p:nvSpPr>
                  <p:spPr bwMode="auto">
                    <a:xfrm>
                      <a:off x="4693" y="806"/>
                      <a:ext cx="22"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927" name="Oval 361"/>
                    <p:cNvSpPr>
                      <a:spLocks noChangeAspect="1" noChangeArrowheads="1"/>
                    </p:cNvSpPr>
                    <p:nvPr/>
                  </p:nvSpPr>
                  <p:spPr bwMode="auto">
                    <a:xfrm>
                      <a:off x="4555" y="689"/>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928" name="Oval 362"/>
                    <p:cNvSpPr>
                      <a:spLocks noChangeAspect="1" noChangeArrowheads="1"/>
                    </p:cNvSpPr>
                    <p:nvPr/>
                  </p:nvSpPr>
                  <p:spPr bwMode="auto">
                    <a:xfrm>
                      <a:off x="5127" y="1063"/>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929" name="Oval 363"/>
                    <p:cNvSpPr>
                      <a:spLocks noChangeAspect="1" noChangeArrowheads="1"/>
                    </p:cNvSpPr>
                    <p:nvPr/>
                  </p:nvSpPr>
                  <p:spPr bwMode="auto">
                    <a:xfrm>
                      <a:off x="4304" y="1086"/>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930" name="Oval 364"/>
                    <p:cNvSpPr>
                      <a:spLocks noChangeAspect="1" noChangeArrowheads="1"/>
                    </p:cNvSpPr>
                    <p:nvPr/>
                  </p:nvSpPr>
                  <p:spPr bwMode="auto">
                    <a:xfrm>
                      <a:off x="4075" y="1273"/>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931" name="Oval 365"/>
                    <p:cNvSpPr>
                      <a:spLocks noChangeAspect="1" noChangeArrowheads="1"/>
                    </p:cNvSpPr>
                    <p:nvPr/>
                  </p:nvSpPr>
                  <p:spPr bwMode="auto">
                    <a:xfrm>
                      <a:off x="4578" y="432"/>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932" name="Oval 366"/>
                    <p:cNvSpPr>
                      <a:spLocks noChangeAspect="1" noChangeArrowheads="1"/>
                    </p:cNvSpPr>
                    <p:nvPr/>
                  </p:nvSpPr>
                  <p:spPr bwMode="auto">
                    <a:xfrm>
                      <a:off x="4464" y="572"/>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grpSp>
              <p:grpSp>
                <p:nvGrpSpPr>
                  <p:cNvPr id="202878" name="Group 367"/>
                  <p:cNvGrpSpPr>
                    <a:grpSpLocks noChangeAspect="1"/>
                  </p:cNvGrpSpPr>
                  <p:nvPr/>
                </p:nvGrpSpPr>
                <p:grpSpPr bwMode="auto">
                  <a:xfrm>
                    <a:off x="3550" y="502"/>
                    <a:ext cx="1463" cy="1613"/>
                    <a:chOff x="3550" y="502"/>
                    <a:chExt cx="1463" cy="1613"/>
                  </a:xfrm>
                </p:grpSpPr>
                <p:sp>
                  <p:nvSpPr>
                    <p:cNvPr id="202909" name="Oval 368"/>
                    <p:cNvSpPr>
                      <a:spLocks noChangeAspect="1" noChangeArrowheads="1"/>
                    </p:cNvSpPr>
                    <p:nvPr/>
                  </p:nvSpPr>
                  <p:spPr bwMode="auto">
                    <a:xfrm>
                      <a:off x="4235" y="1904"/>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910" name="Oval 369"/>
                    <p:cNvSpPr>
                      <a:spLocks noChangeAspect="1" noChangeArrowheads="1"/>
                    </p:cNvSpPr>
                    <p:nvPr/>
                  </p:nvSpPr>
                  <p:spPr bwMode="auto">
                    <a:xfrm>
                      <a:off x="4304" y="1928"/>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911" name="Oval 370"/>
                    <p:cNvSpPr>
                      <a:spLocks noChangeAspect="1" noChangeArrowheads="1"/>
                    </p:cNvSpPr>
                    <p:nvPr/>
                  </p:nvSpPr>
                  <p:spPr bwMode="auto">
                    <a:xfrm>
                      <a:off x="4441" y="1741"/>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912" name="Oval 371"/>
                    <p:cNvSpPr>
                      <a:spLocks noChangeAspect="1" noChangeArrowheads="1"/>
                    </p:cNvSpPr>
                    <p:nvPr/>
                  </p:nvSpPr>
                  <p:spPr bwMode="auto">
                    <a:xfrm>
                      <a:off x="4258" y="1367"/>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913" name="Oval 372"/>
                    <p:cNvSpPr>
                      <a:spLocks noChangeAspect="1" noChangeArrowheads="1"/>
                    </p:cNvSpPr>
                    <p:nvPr/>
                  </p:nvSpPr>
                  <p:spPr bwMode="auto">
                    <a:xfrm>
                      <a:off x="3870" y="1156"/>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914" name="Oval 373"/>
                    <p:cNvSpPr>
                      <a:spLocks noChangeAspect="1" noChangeArrowheads="1"/>
                    </p:cNvSpPr>
                    <p:nvPr/>
                  </p:nvSpPr>
                  <p:spPr bwMode="auto">
                    <a:xfrm>
                      <a:off x="3573" y="712"/>
                      <a:ext cx="22"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915" name="Oval 374"/>
                    <p:cNvSpPr>
                      <a:spLocks noChangeAspect="1" noChangeArrowheads="1"/>
                    </p:cNvSpPr>
                    <p:nvPr/>
                  </p:nvSpPr>
                  <p:spPr bwMode="auto">
                    <a:xfrm>
                      <a:off x="4738" y="899"/>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916" name="Oval 375"/>
                    <p:cNvSpPr>
                      <a:spLocks noChangeAspect="1" noChangeArrowheads="1"/>
                    </p:cNvSpPr>
                    <p:nvPr/>
                  </p:nvSpPr>
                  <p:spPr bwMode="auto">
                    <a:xfrm>
                      <a:off x="4921" y="993"/>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917" name="Oval 376"/>
                    <p:cNvSpPr>
                      <a:spLocks noChangeAspect="1" noChangeArrowheads="1"/>
                    </p:cNvSpPr>
                    <p:nvPr/>
                  </p:nvSpPr>
                  <p:spPr bwMode="auto">
                    <a:xfrm>
                      <a:off x="4441" y="1577"/>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918" name="Oval 377"/>
                    <p:cNvSpPr>
                      <a:spLocks noChangeAspect="1" noChangeArrowheads="1"/>
                    </p:cNvSpPr>
                    <p:nvPr/>
                  </p:nvSpPr>
                  <p:spPr bwMode="auto">
                    <a:xfrm>
                      <a:off x="4510" y="1577"/>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919" name="Oval 378"/>
                    <p:cNvSpPr>
                      <a:spLocks noChangeAspect="1" noChangeArrowheads="1"/>
                    </p:cNvSpPr>
                    <p:nvPr/>
                  </p:nvSpPr>
                  <p:spPr bwMode="auto">
                    <a:xfrm>
                      <a:off x="4190" y="2091"/>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920" name="Oval 379"/>
                    <p:cNvSpPr>
                      <a:spLocks noChangeAspect="1" noChangeArrowheads="1"/>
                    </p:cNvSpPr>
                    <p:nvPr/>
                  </p:nvSpPr>
                  <p:spPr bwMode="auto">
                    <a:xfrm>
                      <a:off x="4990" y="1834"/>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921" name="Oval 380"/>
                    <p:cNvSpPr>
                      <a:spLocks noChangeAspect="1" noChangeArrowheads="1"/>
                    </p:cNvSpPr>
                    <p:nvPr/>
                  </p:nvSpPr>
                  <p:spPr bwMode="auto">
                    <a:xfrm>
                      <a:off x="4327" y="1367"/>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922" name="Oval 381"/>
                    <p:cNvSpPr>
                      <a:spLocks noChangeAspect="1" noChangeArrowheads="1"/>
                    </p:cNvSpPr>
                    <p:nvPr/>
                  </p:nvSpPr>
                  <p:spPr bwMode="auto">
                    <a:xfrm>
                      <a:off x="4007" y="1390"/>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923" name="Oval 382"/>
                    <p:cNvSpPr>
                      <a:spLocks noChangeAspect="1" noChangeArrowheads="1"/>
                    </p:cNvSpPr>
                    <p:nvPr/>
                  </p:nvSpPr>
                  <p:spPr bwMode="auto">
                    <a:xfrm>
                      <a:off x="3550" y="502"/>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grpSp>
              <p:grpSp>
                <p:nvGrpSpPr>
                  <p:cNvPr id="202879" name="Group 383"/>
                  <p:cNvGrpSpPr>
                    <a:grpSpLocks noChangeAspect="1"/>
                  </p:cNvGrpSpPr>
                  <p:nvPr/>
                </p:nvGrpSpPr>
                <p:grpSpPr bwMode="auto">
                  <a:xfrm>
                    <a:off x="3504" y="528"/>
                    <a:ext cx="1897" cy="1683"/>
                    <a:chOff x="3504" y="525"/>
                    <a:chExt cx="1897" cy="1683"/>
                  </a:xfrm>
                </p:grpSpPr>
                <p:sp>
                  <p:nvSpPr>
                    <p:cNvPr id="202880" name="Oval 384"/>
                    <p:cNvSpPr>
                      <a:spLocks noChangeAspect="1" noChangeArrowheads="1"/>
                    </p:cNvSpPr>
                    <p:nvPr/>
                  </p:nvSpPr>
                  <p:spPr bwMode="auto">
                    <a:xfrm>
                      <a:off x="3870" y="1250"/>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881" name="Oval 385"/>
                    <p:cNvSpPr>
                      <a:spLocks noChangeAspect="1" noChangeArrowheads="1"/>
                    </p:cNvSpPr>
                    <p:nvPr/>
                  </p:nvSpPr>
                  <p:spPr bwMode="auto">
                    <a:xfrm>
                      <a:off x="3915" y="1203"/>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882" name="Oval 386"/>
                    <p:cNvSpPr>
                      <a:spLocks noChangeAspect="1" noChangeArrowheads="1"/>
                    </p:cNvSpPr>
                    <p:nvPr/>
                  </p:nvSpPr>
                  <p:spPr bwMode="auto">
                    <a:xfrm>
                      <a:off x="4167" y="1951"/>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883" name="Oval 387"/>
                    <p:cNvSpPr>
                      <a:spLocks noChangeAspect="1" noChangeArrowheads="1"/>
                    </p:cNvSpPr>
                    <p:nvPr/>
                  </p:nvSpPr>
                  <p:spPr bwMode="auto">
                    <a:xfrm>
                      <a:off x="4281" y="1787"/>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884" name="Oval 388"/>
                    <p:cNvSpPr>
                      <a:spLocks noChangeAspect="1" noChangeArrowheads="1"/>
                    </p:cNvSpPr>
                    <p:nvPr/>
                  </p:nvSpPr>
                  <p:spPr bwMode="auto">
                    <a:xfrm>
                      <a:off x="4304" y="2068"/>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885" name="Oval 389"/>
                    <p:cNvSpPr>
                      <a:spLocks noChangeAspect="1" noChangeArrowheads="1"/>
                    </p:cNvSpPr>
                    <p:nvPr/>
                  </p:nvSpPr>
                  <p:spPr bwMode="auto">
                    <a:xfrm>
                      <a:off x="4075" y="2044"/>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886" name="Oval 390"/>
                    <p:cNvSpPr>
                      <a:spLocks noChangeAspect="1" noChangeArrowheads="1"/>
                    </p:cNvSpPr>
                    <p:nvPr/>
                  </p:nvSpPr>
                  <p:spPr bwMode="auto">
                    <a:xfrm>
                      <a:off x="4235" y="1554"/>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887" name="Oval 391"/>
                    <p:cNvSpPr>
                      <a:spLocks noChangeAspect="1" noChangeArrowheads="1"/>
                    </p:cNvSpPr>
                    <p:nvPr/>
                  </p:nvSpPr>
                  <p:spPr bwMode="auto">
                    <a:xfrm>
                      <a:off x="4647" y="1671"/>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888" name="Oval 392"/>
                    <p:cNvSpPr>
                      <a:spLocks noChangeAspect="1" noChangeArrowheads="1"/>
                    </p:cNvSpPr>
                    <p:nvPr/>
                  </p:nvSpPr>
                  <p:spPr bwMode="auto">
                    <a:xfrm>
                      <a:off x="4944" y="1647"/>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889" name="Oval 393"/>
                    <p:cNvSpPr>
                      <a:spLocks noChangeAspect="1" noChangeArrowheads="1"/>
                    </p:cNvSpPr>
                    <p:nvPr/>
                  </p:nvSpPr>
                  <p:spPr bwMode="auto">
                    <a:xfrm>
                      <a:off x="4350" y="1460"/>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890" name="Oval 394"/>
                    <p:cNvSpPr>
                      <a:spLocks noChangeAspect="1" noChangeArrowheads="1"/>
                    </p:cNvSpPr>
                    <p:nvPr/>
                  </p:nvSpPr>
                  <p:spPr bwMode="auto">
                    <a:xfrm>
                      <a:off x="3824" y="1320"/>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891" name="Oval 395"/>
                    <p:cNvSpPr>
                      <a:spLocks noChangeAspect="1" noChangeArrowheads="1"/>
                    </p:cNvSpPr>
                    <p:nvPr/>
                  </p:nvSpPr>
                  <p:spPr bwMode="auto">
                    <a:xfrm>
                      <a:off x="4007" y="1110"/>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892" name="Oval 396"/>
                    <p:cNvSpPr>
                      <a:spLocks noChangeAspect="1" noChangeArrowheads="1"/>
                    </p:cNvSpPr>
                    <p:nvPr/>
                  </p:nvSpPr>
                  <p:spPr bwMode="auto">
                    <a:xfrm>
                      <a:off x="4030" y="899"/>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893" name="Oval 397"/>
                    <p:cNvSpPr>
                      <a:spLocks noChangeAspect="1" noChangeArrowheads="1"/>
                    </p:cNvSpPr>
                    <p:nvPr/>
                  </p:nvSpPr>
                  <p:spPr bwMode="auto">
                    <a:xfrm>
                      <a:off x="4258" y="1273"/>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894" name="Oval 398"/>
                    <p:cNvSpPr>
                      <a:spLocks noChangeAspect="1" noChangeArrowheads="1"/>
                    </p:cNvSpPr>
                    <p:nvPr/>
                  </p:nvSpPr>
                  <p:spPr bwMode="auto">
                    <a:xfrm>
                      <a:off x="4624" y="1227"/>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895" name="Oval 399"/>
                    <p:cNvSpPr>
                      <a:spLocks noChangeAspect="1" noChangeArrowheads="1"/>
                    </p:cNvSpPr>
                    <p:nvPr/>
                  </p:nvSpPr>
                  <p:spPr bwMode="auto">
                    <a:xfrm>
                      <a:off x="4578" y="923"/>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896" name="Oval 400"/>
                    <p:cNvSpPr>
                      <a:spLocks noChangeAspect="1" noChangeArrowheads="1"/>
                    </p:cNvSpPr>
                    <p:nvPr/>
                  </p:nvSpPr>
                  <p:spPr bwMode="auto">
                    <a:xfrm>
                      <a:off x="3710" y="525"/>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897" name="Oval 401"/>
                    <p:cNvSpPr>
                      <a:spLocks noChangeAspect="1" noChangeArrowheads="1"/>
                    </p:cNvSpPr>
                    <p:nvPr/>
                  </p:nvSpPr>
                  <p:spPr bwMode="auto">
                    <a:xfrm>
                      <a:off x="4670" y="666"/>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898" name="Oval 402"/>
                    <p:cNvSpPr>
                      <a:spLocks noChangeAspect="1" noChangeArrowheads="1"/>
                    </p:cNvSpPr>
                    <p:nvPr/>
                  </p:nvSpPr>
                  <p:spPr bwMode="auto">
                    <a:xfrm>
                      <a:off x="4578" y="572"/>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899" name="Oval 403"/>
                    <p:cNvSpPr>
                      <a:spLocks noChangeAspect="1" noChangeArrowheads="1"/>
                    </p:cNvSpPr>
                    <p:nvPr/>
                  </p:nvSpPr>
                  <p:spPr bwMode="auto">
                    <a:xfrm>
                      <a:off x="5104" y="853"/>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900" name="Oval 404"/>
                    <p:cNvSpPr>
                      <a:spLocks noChangeAspect="1" noChangeArrowheads="1"/>
                    </p:cNvSpPr>
                    <p:nvPr/>
                  </p:nvSpPr>
                  <p:spPr bwMode="auto">
                    <a:xfrm>
                      <a:off x="5081" y="1133"/>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901" name="Oval 405"/>
                    <p:cNvSpPr>
                      <a:spLocks noChangeAspect="1" noChangeArrowheads="1"/>
                    </p:cNvSpPr>
                    <p:nvPr/>
                  </p:nvSpPr>
                  <p:spPr bwMode="auto">
                    <a:xfrm>
                      <a:off x="5378" y="1203"/>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902" name="Oval 406"/>
                    <p:cNvSpPr>
                      <a:spLocks noChangeAspect="1" noChangeArrowheads="1"/>
                    </p:cNvSpPr>
                    <p:nvPr/>
                  </p:nvSpPr>
                  <p:spPr bwMode="auto">
                    <a:xfrm>
                      <a:off x="5333" y="946"/>
                      <a:ext cx="22"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903" name="Oval 407"/>
                    <p:cNvSpPr>
                      <a:spLocks noChangeAspect="1" noChangeArrowheads="1"/>
                    </p:cNvSpPr>
                    <p:nvPr/>
                  </p:nvSpPr>
                  <p:spPr bwMode="auto">
                    <a:xfrm>
                      <a:off x="4258" y="2185"/>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904" name="Oval 408"/>
                    <p:cNvSpPr>
                      <a:spLocks noChangeAspect="1" noChangeArrowheads="1"/>
                    </p:cNvSpPr>
                    <p:nvPr/>
                  </p:nvSpPr>
                  <p:spPr bwMode="auto">
                    <a:xfrm>
                      <a:off x="4030" y="759"/>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905" name="Oval 409"/>
                    <p:cNvSpPr>
                      <a:spLocks noChangeAspect="1" noChangeArrowheads="1"/>
                    </p:cNvSpPr>
                    <p:nvPr/>
                  </p:nvSpPr>
                  <p:spPr bwMode="auto">
                    <a:xfrm>
                      <a:off x="3504" y="596"/>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906" name="Oval 410"/>
                    <p:cNvSpPr>
                      <a:spLocks noChangeAspect="1" noChangeArrowheads="1"/>
                    </p:cNvSpPr>
                    <p:nvPr/>
                  </p:nvSpPr>
                  <p:spPr bwMode="auto">
                    <a:xfrm>
                      <a:off x="4533" y="1320"/>
                      <a:ext cx="22"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907" name="Oval 411"/>
                    <p:cNvSpPr>
                      <a:spLocks noChangeAspect="1" noChangeArrowheads="1"/>
                    </p:cNvSpPr>
                    <p:nvPr/>
                  </p:nvSpPr>
                  <p:spPr bwMode="auto">
                    <a:xfrm>
                      <a:off x="4533" y="1086"/>
                      <a:ext cx="22"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908" name="Oval 412"/>
                    <p:cNvSpPr>
                      <a:spLocks noChangeAspect="1" noChangeArrowheads="1"/>
                    </p:cNvSpPr>
                    <p:nvPr/>
                  </p:nvSpPr>
                  <p:spPr bwMode="auto">
                    <a:xfrm>
                      <a:off x="4578" y="1156"/>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grpSp>
            </p:grpSp>
          </p:grpSp>
        </p:grpSp>
      </p:grpSp>
      <p:grpSp>
        <p:nvGrpSpPr>
          <p:cNvPr id="31744" name="Group 659"/>
          <p:cNvGrpSpPr>
            <a:grpSpLocks noChangeAspect="1"/>
          </p:cNvGrpSpPr>
          <p:nvPr/>
        </p:nvGrpSpPr>
        <p:grpSpPr bwMode="auto">
          <a:xfrm>
            <a:off x="1244600" y="227013"/>
            <a:ext cx="6853238" cy="6200775"/>
            <a:chOff x="1056" y="288"/>
            <a:chExt cx="4032" cy="3648"/>
          </a:xfrm>
        </p:grpSpPr>
        <p:sp>
          <p:nvSpPr>
            <p:cNvPr id="202758" name="Oval 660"/>
            <p:cNvSpPr>
              <a:spLocks noChangeAspect="1" noChangeArrowheads="1"/>
            </p:cNvSpPr>
            <p:nvPr/>
          </p:nvSpPr>
          <p:spPr bwMode="auto">
            <a:xfrm>
              <a:off x="1824" y="196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759" name="Oval 661"/>
            <p:cNvSpPr>
              <a:spLocks noChangeAspect="1" noChangeArrowheads="1"/>
            </p:cNvSpPr>
            <p:nvPr/>
          </p:nvSpPr>
          <p:spPr bwMode="auto">
            <a:xfrm>
              <a:off x="1584" y="206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760" name="Oval 662"/>
            <p:cNvSpPr>
              <a:spLocks noChangeAspect="1" noChangeArrowheads="1"/>
            </p:cNvSpPr>
            <p:nvPr/>
          </p:nvSpPr>
          <p:spPr bwMode="auto">
            <a:xfrm>
              <a:off x="1920" y="187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761" name="Oval 663"/>
            <p:cNvSpPr>
              <a:spLocks noChangeAspect="1" noChangeArrowheads="1"/>
            </p:cNvSpPr>
            <p:nvPr/>
          </p:nvSpPr>
          <p:spPr bwMode="auto">
            <a:xfrm>
              <a:off x="2016" y="177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762" name="Oval 664"/>
            <p:cNvSpPr>
              <a:spLocks noChangeAspect="1" noChangeArrowheads="1"/>
            </p:cNvSpPr>
            <p:nvPr/>
          </p:nvSpPr>
          <p:spPr bwMode="auto">
            <a:xfrm>
              <a:off x="1920" y="206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763" name="Oval 665"/>
            <p:cNvSpPr>
              <a:spLocks noChangeAspect="1" noChangeArrowheads="1"/>
            </p:cNvSpPr>
            <p:nvPr/>
          </p:nvSpPr>
          <p:spPr bwMode="auto">
            <a:xfrm>
              <a:off x="1536" y="100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764" name="Oval 666"/>
            <p:cNvSpPr>
              <a:spLocks noChangeAspect="1" noChangeArrowheads="1"/>
            </p:cNvSpPr>
            <p:nvPr/>
          </p:nvSpPr>
          <p:spPr bwMode="auto">
            <a:xfrm>
              <a:off x="1824" y="144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765" name="Oval 667"/>
            <p:cNvSpPr>
              <a:spLocks noChangeAspect="1" noChangeArrowheads="1"/>
            </p:cNvSpPr>
            <p:nvPr/>
          </p:nvSpPr>
          <p:spPr bwMode="auto">
            <a:xfrm>
              <a:off x="2592" y="331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766" name="Oval 668"/>
            <p:cNvSpPr>
              <a:spLocks noChangeAspect="1" noChangeArrowheads="1"/>
            </p:cNvSpPr>
            <p:nvPr/>
          </p:nvSpPr>
          <p:spPr bwMode="auto">
            <a:xfrm>
              <a:off x="2448" y="340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767" name="Oval 669"/>
            <p:cNvSpPr>
              <a:spLocks noChangeAspect="1" noChangeArrowheads="1"/>
            </p:cNvSpPr>
            <p:nvPr/>
          </p:nvSpPr>
          <p:spPr bwMode="auto">
            <a:xfrm>
              <a:off x="2736" y="336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768" name="Oval 670"/>
            <p:cNvSpPr>
              <a:spLocks noChangeAspect="1" noChangeArrowheads="1"/>
            </p:cNvSpPr>
            <p:nvPr/>
          </p:nvSpPr>
          <p:spPr bwMode="auto">
            <a:xfrm>
              <a:off x="2784" y="326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769" name="Oval 671"/>
            <p:cNvSpPr>
              <a:spLocks noChangeAspect="1" noChangeArrowheads="1"/>
            </p:cNvSpPr>
            <p:nvPr/>
          </p:nvSpPr>
          <p:spPr bwMode="auto">
            <a:xfrm>
              <a:off x="2688" y="307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770" name="Oval 672"/>
            <p:cNvSpPr>
              <a:spLocks noChangeAspect="1" noChangeArrowheads="1"/>
            </p:cNvSpPr>
            <p:nvPr/>
          </p:nvSpPr>
          <p:spPr bwMode="auto">
            <a:xfrm>
              <a:off x="2832" y="288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771" name="Oval 673"/>
            <p:cNvSpPr>
              <a:spLocks noChangeAspect="1" noChangeArrowheads="1"/>
            </p:cNvSpPr>
            <p:nvPr/>
          </p:nvSpPr>
          <p:spPr bwMode="auto">
            <a:xfrm>
              <a:off x="3024" y="297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772" name="Oval 674"/>
            <p:cNvSpPr>
              <a:spLocks noChangeAspect="1" noChangeArrowheads="1"/>
            </p:cNvSpPr>
            <p:nvPr/>
          </p:nvSpPr>
          <p:spPr bwMode="auto">
            <a:xfrm>
              <a:off x="2688" y="259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773" name="Oval 675"/>
            <p:cNvSpPr>
              <a:spLocks noChangeAspect="1" noChangeArrowheads="1"/>
            </p:cNvSpPr>
            <p:nvPr/>
          </p:nvSpPr>
          <p:spPr bwMode="auto">
            <a:xfrm>
              <a:off x="2736" y="273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774" name="Oval 676"/>
            <p:cNvSpPr>
              <a:spLocks noChangeAspect="1" noChangeArrowheads="1"/>
            </p:cNvSpPr>
            <p:nvPr/>
          </p:nvSpPr>
          <p:spPr bwMode="auto">
            <a:xfrm>
              <a:off x="3312" y="297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775" name="Oval 677"/>
            <p:cNvSpPr>
              <a:spLocks noChangeAspect="1" noChangeArrowheads="1"/>
            </p:cNvSpPr>
            <p:nvPr/>
          </p:nvSpPr>
          <p:spPr bwMode="auto">
            <a:xfrm>
              <a:off x="3120" y="283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776" name="Oval 678"/>
            <p:cNvSpPr>
              <a:spLocks noChangeAspect="1" noChangeArrowheads="1"/>
            </p:cNvSpPr>
            <p:nvPr/>
          </p:nvSpPr>
          <p:spPr bwMode="auto">
            <a:xfrm>
              <a:off x="3696" y="302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777" name="Oval 679"/>
            <p:cNvSpPr>
              <a:spLocks noChangeAspect="1" noChangeArrowheads="1"/>
            </p:cNvSpPr>
            <p:nvPr/>
          </p:nvSpPr>
          <p:spPr bwMode="auto">
            <a:xfrm>
              <a:off x="2736" y="364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778" name="Oval 680"/>
            <p:cNvSpPr>
              <a:spLocks noChangeAspect="1" noChangeArrowheads="1"/>
            </p:cNvSpPr>
            <p:nvPr/>
          </p:nvSpPr>
          <p:spPr bwMode="auto">
            <a:xfrm>
              <a:off x="2256" y="360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779" name="Oval 681"/>
            <p:cNvSpPr>
              <a:spLocks noChangeAspect="1" noChangeArrowheads="1"/>
            </p:cNvSpPr>
            <p:nvPr/>
          </p:nvSpPr>
          <p:spPr bwMode="auto">
            <a:xfrm>
              <a:off x="2544" y="288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780" name="Oval 682"/>
            <p:cNvSpPr>
              <a:spLocks noChangeAspect="1" noChangeArrowheads="1"/>
            </p:cNvSpPr>
            <p:nvPr/>
          </p:nvSpPr>
          <p:spPr bwMode="auto">
            <a:xfrm>
              <a:off x="2592" y="259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781" name="Oval 683"/>
            <p:cNvSpPr>
              <a:spLocks noChangeAspect="1" noChangeArrowheads="1"/>
            </p:cNvSpPr>
            <p:nvPr/>
          </p:nvSpPr>
          <p:spPr bwMode="auto">
            <a:xfrm>
              <a:off x="4032" y="297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782" name="Oval 684"/>
            <p:cNvSpPr>
              <a:spLocks noChangeAspect="1" noChangeArrowheads="1"/>
            </p:cNvSpPr>
            <p:nvPr/>
          </p:nvSpPr>
          <p:spPr bwMode="auto">
            <a:xfrm>
              <a:off x="3456" y="283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783" name="Oval 685"/>
            <p:cNvSpPr>
              <a:spLocks noChangeAspect="1" noChangeArrowheads="1"/>
            </p:cNvSpPr>
            <p:nvPr/>
          </p:nvSpPr>
          <p:spPr bwMode="auto">
            <a:xfrm>
              <a:off x="4080" y="278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784" name="Oval 686"/>
            <p:cNvSpPr>
              <a:spLocks noChangeAspect="1" noChangeArrowheads="1"/>
            </p:cNvSpPr>
            <p:nvPr/>
          </p:nvSpPr>
          <p:spPr bwMode="auto">
            <a:xfrm>
              <a:off x="3744" y="273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785" name="Oval 687"/>
            <p:cNvSpPr>
              <a:spLocks noChangeAspect="1" noChangeArrowheads="1"/>
            </p:cNvSpPr>
            <p:nvPr/>
          </p:nvSpPr>
          <p:spPr bwMode="auto">
            <a:xfrm>
              <a:off x="2832" y="240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786" name="Oval 688"/>
            <p:cNvSpPr>
              <a:spLocks noChangeAspect="1" noChangeArrowheads="1"/>
            </p:cNvSpPr>
            <p:nvPr/>
          </p:nvSpPr>
          <p:spPr bwMode="auto">
            <a:xfrm>
              <a:off x="2640" y="220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787" name="Oval 689"/>
            <p:cNvSpPr>
              <a:spLocks noChangeAspect="1" noChangeArrowheads="1"/>
            </p:cNvSpPr>
            <p:nvPr/>
          </p:nvSpPr>
          <p:spPr bwMode="auto">
            <a:xfrm>
              <a:off x="2016" y="201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788" name="Oval 690"/>
            <p:cNvSpPr>
              <a:spLocks noChangeAspect="1" noChangeArrowheads="1"/>
            </p:cNvSpPr>
            <p:nvPr/>
          </p:nvSpPr>
          <p:spPr bwMode="auto">
            <a:xfrm>
              <a:off x="1488" y="86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789" name="Oval 691"/>
            <p:cNvSpPr>
              <a:spLocks noChangeAspect="1" noChangeArrowheads="1"/>
            </p:cNvSpPr>
            <p:nvPr/>
          </p:nvSpPr>
          <p:spPr bwMode="auto">
            <a:xfrm>
              <a:off x="2016" y="216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790" name="Oval 692"/>
            <p:cNvSpPr>
              <a:spLocks noChangeAspect="1" noChangeArrowheads="1"/>
            </p:cNvSpPr>
            <p:nvPr/>
          </p:nvSpPr>
          <p:spPr bwMode="auto">
            <a:xfrm>
              <a:off x="1728" y="211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791" name="Oval 693"/>
            <p:cNvSpPr>
              <a:spLocks noChangeAspect="1" noChangeArrowheads="1"/>
            </p:cNvSpPr>
            <p:nvPr/>
          </p:nvSpPr>
          <p:spPr bwMode="auto">
            <a:xfrm>
              <a:off x="1824" y="177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792" name="Oval 694"/>
            <p:cNvSpPr>
              <a:spLocks noChangeAspect="1" noChangeArrowheads="1"/>
            </p:cNvSpPr>
            <p:nvPr/>
          </p:nvSpPr>
          <p:spPr bwMode="auto">
            <a:xfrm>
              <a:off x="1440" y="192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793" name="Oval 695"/>
            <p:cNvSpPr>
              <a:spLocks noChangeAspect="1" noChangeArrowheads="1"/>
            </p:cNvSpPr>
            <p:nvPr/>
          </p:nvSpPr>
          <p:spPr bwMode="auto">
            <a:xfrm>
              <a:off x="2112" y="168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794" name="Oval 696"/>
            <p:cNvSpPr>
              <a:spLocks noChangeAspect="1" noChangeArrowheads="1"/>
            </p:cNvSpPr>
            <p:nvPr/>
          </p:nvSpPr>
          <p:spPr bwMode="auto">
            <a:xfrm>
              <a:off x="2352" y="187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795" name="Oval 697"/>
            <p:cNvSpPr>
              <a:spLocks noChangeAspect="1" noChangeArrowheads="1"/>
            </p:cNvSpPr>
            <p:nvPr/>
          </p:nvSpPr>
          <p:spPr bwMode="auto">
            <a:xfrm>
              <a:off x="2448" y="163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796" name="Oval 698"/>
            <p:cNvSpPr>
              <a:spLocks noChangeAspect="1" noChangeArrowheads="1"/>
            </p:cNvSpPr>
            <p:nvPr/>
          </p:nvSpPr>
          <p:spPr bwMode="auto">
            <a:xfrm>
              <a:off x="2256" y="148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797" name="Oval 699"/>
            <p:cNvSpPr>
              <a:spLocks noChangeAspect="1" noChangeArrowheads="1"/>
            </p:cNvSpPr>
            <p:nvPr/>
          </p:nvSpPr>
          <p:spPr bwMode="auto">
            <a:xfrm>
              <a:off x="2160" y="124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798" name="Oval 700"/>
            <p:cNvSpPr>
              <a:spLocks noChangeAspect="1" noChangeArrowheads="1"/>
            </p:cNvSpPr>
            <p:nvPr/>
          </p:nvSpPr>
          <p:spPr bwMode="auto">
            <a:xfrm>
              <a:off x="2160" y="158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799" name="Oval 701"/>
            <p:cNvSpPr>
              <a:spLocks noChangeAspect="1" noChangeArrowheads="1"/>
            </p:cNvSpPr>
            <p:nvPr/>
          </p:nvSpPr>
          <p:spPr bwMode="auto">
            <a:xfrm>
              <a:off x="2640" y="201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800" name="Oval 702"/>
            <p:cNvSpPr>
              <a:spLocks noChangeAspect="1" noChangeArrowheads="1"/>
            </p:cNvSpPr>
            <p:nvPr/>
          </p:nvSpPr>
          <p:spPr bwMode="auto">
            <a:xfrm>
              <a:off x="3408" y="192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801" name="Oval 703"/>
            <p:cNvSpPr>
              <a:spLocks noChangeAspect="1" noChangeArrowheads="1"/>
            </p:cNvSpPr>
            <p:nvPr/>
          </p:nvSpPr>
          <p:spPr bwMode="auto">
            <a:xfrm>
              <a:off x="3216" y="235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802" name="Oval 704"/>
            <p:cNvSpPr>
              <a:spLocks noChangeAspect="1" noChangeArrowheads="1"/>
            </p:cNvSpPr>
            <p:nvPr/>
          </p:nvSpPr>
          <p:spPr bwMode="auto">
            <a:xfrm>
              <a:off x="3264" y="244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803" name="Oval 705"/>
            <p:cNvSpPr>
              <a:spLocks noChangeAspect="1" noChangeArrowheads="1"/>
            </p:cNvSpPr>
            <p:nvPr/>
          </p:nvSpPr>
          <p:spPr bwMode="auto">
            <a:xfrm>
              <a:off x="3792" y="153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804" name="Oval 706"/>
            <p:cNvSpPr>
              <a:spLocks noChangeAspect="1" noChangeArrowheads="1"/>
            </p:cNvSpPr>
            <p:nvPr/>
          </p:nvSpPr>
          <p:spPr bwMode="auto">
            <a:xfrm>
              <a:off x="3408" y="153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805" name="Oval 707"/>
            <p:cNvSpPr>
              <a:spLocks noChangeAspect="1" noChangeArrowheads="1"/>
            </p:cNvSpPr>
            <p:nvPr/>
          </p:nvSpPr>
          <p:spPr bwMode="auto">
            <a:xfrm>
              <a:off x="3552" y="168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806" name="Oval 708"/>
            <p:cNvSpPr>
              <a:spLocks noChangeAspect="1" noChangeArrowheads="1"/>
            </p:cNvSpPr>
            <p:nvPr/>
          </p:nvSpPr>
          <p:spPr bwMode="auto">
            <a:xfrm>
              <a:off x="4128" y="153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807" name="Oval 709"/>
            <p:cNvSpPr>
              <a:spLocks noChangeAspect="1" noChangeArrowheads="1"/>
            </p:cNvSpPr>
            <p:nvPr/>
          </p:nvSpPr>
          <p:spPr bwMode="auto">
            <a:xfrm>
              <a:off x="3312" y="129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808" name="Oval 710"/>
            <p:cNvSpPr>
              <a:spLocks noChangeAspect="1" noChangeArrowheads="1"/>
            </p:cNvSpPr>
            <p:nvPr/>
          </p:nvSpPr>
          <p:spPr bwMode="auto">
            <a:xfrm>
              <a:off x="1680" y="110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809" name="Oval 711"/>
            <p:cNvSpPr>
              <a:spLocks noChangeAspect="1" noChangeArrowheads="1"/>
            </p:cNvSpPr>
            <p:nvPr/>
          </p:nvSpPr>
          <p:spPr bwMode="auto">
            <a:xfrm>
              <a:off x="1200" y="86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810" name="Oval 712"/>
            <p:cNvSpPr>
              <a:spLocks noChangeAspect="1" noChangeArrowheads="1"/>
            </p:cNvSpPr>
            <p:nvPr/>
          </p:nvSpPr>
          <p:spPr bwMode="auto">
            <a:xfrm>
              <a:off x="1488" y="48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811" name="Oval 713"/>
            <p:cNvSpPr>
              <a:spLocks noChangeAspect="1" noChangeArrowheads="1"/>
            </p:cNvSpPr>
            <p:nvPr/>
          </p:nvSpPr>
          <p:spPr bwMode="auto">
            <a:xfrm>
              <a:off x="3552" y="105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812" name="Oval 714"/>
            <p:cNvSpPr>
              <a:spLocks noChangeAspect="1" noChangeArrowheads="1"/>
            </p:cNvSpPr>
            <p:nvPr/>
          </p:nvSpPr>
          <p:spPr bwMode="auto">
            <a:xfrm>
              <a:off x="3264" y="81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813" name="Oval 715"/>
            <p:cNvSpPr>
              <a:spLocks noChangeAspect="1" noChangeArrowheads="1"/>
            </p:cNvSpPr>
            <p:nvPr/>
          </p:nvSpPr>
          <p:spPr bwMode="auto">
            <a:xfrm>
              <a:off x="3696" y="67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814" name="Oval 716"/>
            <p:cNvSpPr>
              <a:spLocks noChangeAspect="1" noChangeArrowheads="1"/>
            </p:cNvSpPr>
            <p:nvPr/>
          </p:nvSpPr>
          <p:spPr bwMode="auto">
            <a:xfrm>
              <a:off x="3504" y="76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815" name="Oval 717"/>
            <p:cNvSpPr>
              <a:spLocks noChangeAspect="1" noChangeArrowheads="1"/>
            </p:cNvSpPr>
            <p:nvPr/>
          </p:nvSpPr>
          <p:spPr bwMode="auto">
            <a:xfrm>
              <a:off x="3408" y="48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816" name="Oval 718"/>
            <p:cNvSpPr>
              <a:spLocks noChangeAspect="1" noChangeArrowheads="1"/>
            </p:cNvSpPr>
            <p:nvPr/>
          </p:nvSpPr>
          <p:spPr bwMode="auto">
            <a:xfrm>
              <a:off x="4464" y="158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817" name="Oval 719"/>
            <p:cNvSpPr>
              <a:spLocks noChangeAspect="1" noChangeArrowheads="1"/>
            </p:cNvSpPr>
            <p:nvPr/>
          </p:nvSpPr>
          <p:spPr bwMode="auto">
            <a:xfrm>
              <a:off x="4656" y="134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818" name="Oval 720"/>
            <p:cNvSpPr>
              <a:spLocks noChangeAspect="1" noChangeArrowheads="1"/>
            </p:cNvSpPr>
            <p:nvPr/>
          </p:nvSpPr>
          <p:spPr bwMode="auto">
            <a:xfrm>
              <a:off x="5040" y="153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819" name="Oval 721"/>
            <p:cNvSpPr>
              <a:spLocks noChangeAspect="1" noChangeArrowheads="1"/>
            </p:cNvSpPr>
            <p:nvPr/>
          </p:nvSpPr>
          <p:spPr bwMode="auto">
            <a:xfrm>
              <a:off x="4944" y="172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820" name="Oval 722"/>
            <p:cNvSpPr>
              <a:spLocks noChangeAspect="1" noChangeArrowheads="1"/>
            </p:cNvSpPr>
            <p:nvPr/>
          </p:nvSpPr>
          <p:spPr bwMode="auto">
            <a:xfrm>
              <a:off x="3648" y="124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821" name="Oval 723"/>
            <p:cNvSpPr>
              <a:spLocks noChangeAspect="1" noChangeArrowheads="1"/>
            </p:cNvSpPr>
            <p:nvPr/>
          </p:nvSpPr>
          <p:spPr bwMode="auto">
            <a:xfrm>
              <a:off x="3312" y="57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822" name="Oval 724"/>
            <p:cNvSpPr>
              <a:spLocks noChangeAspect="1" noChangeArrowheads="1"/>
            </p:cNvSpPr>
            <p:nvPr/>
          </p:nvSpPr>
          <p:spPr bwMode="auto">
            <a:xfrm>
              <a:off x="4272" y="139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823" name="Oval 725"/>
            <p:cNvSpPr>
              <a:spLocks noChangeAspect="1" noChangeArrowheads="1"/>
            </p:cNvSpPr>
            <p:nvPr/>
          </p:nvSpPr>
          <p:spPr bwMode="auto">
            <a:xfrm>
              <a:off x="4032" y="144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824" name="Oval 726"/>
            <p:cNvSpPr>
              <a:spLocks noChangeAspect="1" noChangeArrowheads="1"/>
            </p:cNvSpPr>
            <p:nvPr/>
          </p:nvSpPr>
          <p:spPr bwMode="auto">
            <a:xfrm>
              <a:off x="2400" y="220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825" name="Oval 727"/>
            <p:cNvSpPr>
              <a:spLocks noChangeAspect="1" noChangeArrowheads="1"/>
            </p:cNvSpPr>
            <p:nvPr/>
          </p:nvSpPr>
          <p:spPr bwMode="auto">
            <a:xfrm>
              <a:off x="2976" y="163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826" name="Oval 728"/>
            <p:cNvSpPr>
              <a:spLocks noChangeAspect="1" noChangeArrowheads="1"/>
            </p:cNvSpPr>
            <p:nvPr/>
          </p:nvSpPr>
          <p:spPr bwMode="auto">
            <a:xfrm>
              <a:off x="2016" y="148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827" name="Oval 729"/>
            <p:cNvSpPr>
              <a:spLocks noChangeAspect="1" noChangeArrowheads="1"/>
            </p:cNvSpPr>
            <p:nvPr/>
          </p:nvSpPr>
          <p:spPr bwMode="auto">
            <a:xfrm>
              <a:off x="3072" y="240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828" name="Oval 730"/>
            <p:cNvSpPr>
              <a:spLocks noChangeAspect="1" noChangeArrowheads="1"/>
            </p:cNvSpPr>
            <p:nvPr/>
          </p:nvSpPr>
          <p:spPr bwMode="auto">
            <a:xfrm>
              <a:off x="3024" y="264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829" name="Oval 731"/>
            <p:cNvSpPr>
              <a:spLocks noChangeAspect="1" noChangeArrowheads="1"/>
            </p:cNvSpPr>
            <p:nvPr/>
          </p:nvSpPr>
          <p:spPr bwMode="auto">
            <a:xfrm>
              <a:off x="3168" y="264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830" name="Oval 732"/>
            <p:cNvSpPr>
              <a:spLocks noChangeAspect="1" noChangeArrowheads="1"/>
            </p:cNvSpPr>
            <p:nvPr/>
          </p:nvSpPr>
          <p:spPr bwMode="auto">
            <a:xfrm>
              <a:off x="3936" y="129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831" name="Oval 733"/>
            <p:cNvSpPr>
              <a:spLocks noChangeAspect="1" noChangeArrowheads="1"/>
            </p:cNvSpPr>
            <p:nvPr/>
          </p:nvSpPr>
          <p:spPr bwMode="auto">
            <a:xfrm>
              <a:off x="3840" y="115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832" name="Oval 734"/>
            <p:cNvSpPr>
              <a:spLocks noChangeAspect="1" noChangeArrowheads="1"/>
            </p:cNvSpPr>
            <p:nvPr/>
          </p:nvSpPr>
          <p:spPr bwMode="auto">
            <a:xfrm>
              <a:off x="4128" y="129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833" name="Oval 735"/>
            <p:cNvSpPr>
              <a:spLocks noChangeAspect="1" noChangeArrowheads="1"/>
            </p:cNvSpPr>
            <p:nvPr/>
          </p:nvSpPr>
          <p:spPr bwMode="auto">
            <a:xfrm>
              <a:off x="4416" y="115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834" name="Oval 736"/>
            <p:cNvSpPr>
              <a:spLocks noChangeAspect="1" noChangeArrowheads="1"/>
            </p:cNvSpPr>
            <p:nvPr/>
          </p:nvSpPr>
          <p:spPr bwMode="auto">
            <a:xfrm>
              <a:off x="4368" y="172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835" name="Oval 737"/>
            <p:cNvSpPr>
              <a:spLocks noChangeAspect="1" noChangeArrowheads="1"/>
            </p:cNvSpPr>
            <p:nvPr/>
          </p:nvSpPr>
          <p:spPr bwMode="auto">
            <a:xfrm>
              <a:off x="4992" y="187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836" name="Oval 738"/>
            <p:cNvSpPr>
              <a:spLocks noChangeAspect="1" noChangeArrowheads="1"/>
            </p:cNvSpPr>
            <p:nvPr/>
          </p:nvSpPr>
          <p:spPr bwMode="auto">
            <a:xfrm>
              <a:off x="4896" y="134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837" name="Oval 739"/>
            <p:cNvSpPr>
              <a:spLocks noChangeAspect="1" noChangeArrowheads="1"/>
            </p:cNvSpPr>
            <p:nvPr/>
          </p:nvSpPr>
          <p:spPr bwMode="auto">
            <a:xfrm>
              <a:off x="3072" y="278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838" name="Oval 740"/>
            <p:cNvSpPr>
              <a:spLocks noChangeAspect="1" noChangeArrowheads="1"/>
            </p:cNvSpPr>
            <p:nvPr/>
          </p:nvSpPr>
          <p:spPr bwMode="auto">
            <a:xfrm>
              <a:off x="2496" y="369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839" name="Oval 741"/>
            <p:cNvSpPr>
              <a:spLocks noChangeAspect="1" noChangeArrowheads="1"/>
            </p:cNvSpPr>
            <p:nvPr/>
          </p:nvSpPr>
          <p:spPr bwMode="auto">
            <a:xfrm>
              <a:off x="3888" y="264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840" name="Oval 742"/>
            <p:cNvSpPr>
              <a:spLocks noChangeAspect="1" noChangeArrowheads="1"/>
            </p:cNvSpPr>
            <p:nvPr/>
          </p:nvSpPr>
          <p:spPr bwMode="auto">
            <a:xfrm>
              <a:off x="4176" y="316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841" name="Oval 743"/>
            <p:cNvSpPr>
              <a:spLocks noChangeAspect="1" noChangeArrowheads="1"/>
            </p:cNvSpPr>
            <p:nvPr/>
          </p:nvSpPr>
          <p:spPr bwMode="auto">
            <a:xfrm>
              <a:off x="2640" y="388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842" name="Oval 744"/>
            <p:cNvSpPr>
              <a:spLocks noChangeAspect="1" noChangeArrowheads="1"/>
            </p:cNvSpPr>
            <p:nvPr/>
          </p:nvSpPr>
          <p:spPr bwMode="auto">
            <a:xfrm>
              <a:off x="1296" y="182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843" name="Oval 745"/>
            <p:cNvSpPr>
              <a:spLocks noChangeAspect="1" noChangeArrowheads="1"/>
            </p:cNvSpPr>
            <p:nvPr/>
          </p:nvSpPr>
          <p:spPr bwMode="auto">
            <a:xfrm>
              <a:off x="1584" y="182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844" name="Oval 746"/>
            <p:cNvSpPr>
              <a:spLocks noChangeAspect="1" noChangeArrowheads="1"/>
            </p:cNvSpPr>
            <p:nvPr/>
          </p:nvSpPr>
          <p:spPr bwMode="auto">
            <a:xfrm>
              <a:off x="1536" y="172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845" name="Oval 747"/>
            <p:cNvSpPr>
              <a:spLocks noChangeAspect="1" noChangeArrowheads="1"/>
            </p:cNvSpPr>
            <p:nvPr/>
          </p:nvSpPr>
          <p:spPr bwMode="auto">
            <a:xfrm>
              <a:off x="2352" y="230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846" name="Oval 748"/>
            <p:cNvSpPr>
              <a:spLocks noChangeAspect="1" noChangeArrowheads="1"/>
            </p:cNvSpPr>
            <p:nvPr/>
          </p:nvSpPr>
          <p:spPr bwMode="auto">
            <a:xfrm>
              <a:off x="2784" y="220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847" name="Oval 749"/>
            <p:cNvSpPr>
              <a:spLocks noChangeAspect="1" noChangeArrowheads="1"/>
            </p:cNvSpPr>
            <p:nvPr/>
          </p:nvSpPr>
          <p:spPr bwMode="auto">
            <a:xfrm>
              <a:off x="2496" y="72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848" name="Oval 750"/>
            <p:cNvSpPr>
              <a:spLocks noChangeAspect="1" noChangeArrowheads="1"/>
            </p:cNvSpPr>
            <p:nvPr/>
          </p:nvSpPr>
          <p:spPr bwMode="auto">
            <a:xfrm>
              <a:off x="2544" y="225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849" name="Oval 751"/>
            <p:cNvSpPr>
              <a:spLocks noChangeAspect="1" noChangeArrowheads="1"/>
            </p:cNvSpPr>
            <p:nvPr/>
          </p:nvSpPr>
          <p:spPr bwMode="auto">
            <a:xfrm>
              <a:off x="2160" y="96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850" name="Oval 752"/>
            <p:cNvSpPr>
              <a:spLocks noChangeAspect="1" noChangeArrowheads="1"/>
            </p:cNvSpPr>
            <p:nvPr/>
          </p:nvSpPr>
          <p:spPr bwMode="auto">
            <a:xfrm>
              <a:off x="2112" y="225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851" name="Oval 753"/>
            <p:cNvSpPr>
              <a:spLocks noChangeAspect="1" noChangeArrowheads="1"/>
            </p:cNvSpPr>
            <p:nvPr/>
          </p:nvSpPr>
          <p:spPr bwMode="auto">
            <a:xfrm>
              <a:off x="2736" y="163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852" name="Oval 754"/>
            <p:cNvSpPr>
              <a:spLocks noChangeAspect="1" noChangeArrowheads="1"/>
            </p:cNvSpPr>
            <p:nvPr/>
          </p:nvSpPr>
          <p:spPr bwMode="auto">
            <a:xfrm>
              <a:off x="2640" y="115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853" name="Oval 755"/>
            <p:cNvSpPr>
              <a:spLocks noChangeAspect="1" noChangeArrowheads="1"/>
            </p:cNvSpPr>
            <p:nvPr/>
          </p:nvSpPr>
          <p:spPr bwMode="auto">
            <a:xfrm>
              <a:off x="2544" y="129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854" name="Oval 756"/>
            <p:cNvSpPr>
              <a:spLocks noChangeAspect="1" noChangeArrowheads="1"/>
            </p:cNvSpPr>
            <p:nvPr/>
          </p:nvSpPr>
          <p:spPr bwMode="auto">
            <a:xfrm>
              <a:off x="2736" y="139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855" name="Oval 757"/>
            <p:cNvSpPr>
              <a:spLocks noChangeAspect="1" noChangeArrowheads="1"/>
            </p:cNvSpPr>
            <p:nvPr/>
          </p:nvSpPr>
          <p:spPr bwMode="auto">
            <a:xfrm>
              <a:off x="1152" y="43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856" name="Oval 758"/>
            <p:cNvSpPr>
              <a:spLocks noChangeAspect="1" noChangeArrowheads="1"/>
            </p:cNvSpPr>
            <p:nvPr/>
          </p:nvSpPr>
          <p:spPr bwMode="auto">
            <a:xfrm>
              <a:off x="1056" y="62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857" name="Oval 759"/>
            <p:cNvSpPr>
              <a:spLocks noChangeAspect="1" noChangeArrowheads="1"/>
            </p:cNvSpPr>
            <p:nvPr/>
          </p:nvSpPr>
          <p:spPr bwMode="auto">
            <a:xfrm>
              <a:off x="1632" y="57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858" name="Oval 760"/>
            <p:cNvSpPr>
              <a:spLocks noChangeAspect="1" noChangeArrowheads="1"/>
            </p:cNvSpPr>
            <p:nvPr/>
          </p:nvSpPr>
          <p:spPr bwMode="auto">
            <a:xfrm>
              <a:off x="1344" y="100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859" name="Oval 761"/>
            <p:cNvSpPr>
              <a:spLocks noChangeAspect="1" noChangeArrowheads="1"/>
            </p:cNvSpPr>
            <p:nvPr/>
          </p:nvSpPr>
          <p:spPr bwMode="auto">
            <a:xfrm>
              <a:off x="2256" y="201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860" name="Oval 762"/>
            <p:cNvSpPr>
              <a:spLocks noChangeAspect="1" noChangeArrowheads="1"/>
            </p:cNvSpPr>
            <p:nvPr/>
          </p:nvSpPr>
          <p:spPr bwMode="auto">
            <a:xfrm>
              <a:off x="3216" y="211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861" name="Oval 763"/>
            <p:cNvSpPr>
              <a:spLocks noChangeAspect="1" noChangeArrowheads="1"/>
            </p:cNvSpPr>
            <p:nvPr/>
          </p:nvSpPr>
          <p:spPr bwMode="auto">
            <a:xfrm>
              <a:off x="3072" y="211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862" name="Oval 764"/>
            <p:cNvSpPr>
              <a:spLocks noChangeAspect="1" noChangeArrowheads="1"/>
            </p:cNvSpPr>
            <p:nvPr/>
          </p:nvSpPr>
          <p:spPr bwMode="auto">
            <a:xfrm>
              <a:off x="3216" y="163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863" name="Oval 765"/>
            <p:cNvSpPr>
              <a:spLocks noChangeAspect="1" noChangeArrowheads="1"/>
            </p:cNvSpPr>
            <p:nvPr/>
          </p:nvSpPr>
          <p:spPr bwMode="auto">
            <a:xfrm>
              <a:off x="3312" y="177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864" name="Oval 766"/>
            <p:cNvSpPr>
              <a:spLocks noChangeAspect="1" noChangeArrowheads="1"/>
            </p:cNvSpPr>
            <p:nvPr/>
          </p:nvSpPr>
          <p:spPr bwMode="auto">
            <a:xfrm>
              <a:off x="3696" y="91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865" name="Oval 767"/>
            <p:cNvSpPr>
              <a:spLocks noChangeAspect="1" noChangeArrowheads="1"/>
            </p:cNvSpPr>
            <p:nvPr/>
          </p:nvSpPr>
          <p:spPr bwMode="auto">
            <a:xfrm>
              <a:off x="3600" y="43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866" name="Oval 768"/>
            <p:cNvSpPr>
              <a:spLocks noChangeAspect="1" noChangeArrowheads="1"/>
            </p:cNvSpPr>
            <p:nvPr/>
          </p:nvSpPr>
          <p:spPr bwMode="auto">
            <a:xfrm>
              <a:off x="3216" y="38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867" name="Oval 769"/>
            <p:cNvSpPr>
              <a:spLocks noChangeAspect="1" noChangeArrowheads="1"/>
            </p:cNvSpPr>
            <p:nvPr/>
          </p:nvSpPr>
          <p:spPr bwMode="auto">
            <a:xfrm>
              <a:off x="3312" y="28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2868" name="Oval 770"/>
            <p:cNvSpPr>
              <a:spLocks noChangeAspect="1" noChangeArrowheads="1"/>
            </p:cNvSpPr>
            <p:nvPr/>
          </p:nvSpPr>
          <p:spPr bwMode="auto">
            <a:xfrm>
              <a:off x="3072" y="57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grpSp>
    </p:spTree>
    <p:extLst>
      <p:ext uri="{BB962C8B-B14F-4D97-AF65-F5344CB8AC3E}">
        <p14:creationId xmlns:p14="http://schemas.microsoft.com/office/powerpoint/2010/main" val="329608005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xit" presetSubtype="272" fill="hold" nodeType="afterEffect">
                                  <p:stCondLst>
                                    <p:cond delay="0"/>
                                  </p:stCondLst>
                                  <p:childTnLst>
                                    <p:anim calcmode="lin" valueType="num">
                                      <p:cBhvr>
                                        <p:cTn id="6" dur="1000"/>
                                        <p:tgtEl>
                                          <p:spTgt spid="2"/>
                                        </p:tgtEl>
                                        <p:attrNameLst>
                                          <p:attrName>ppt_w</p:attrName>
                                        </p:attrNameLst>
                                      </p:cBhvr>
                                      <p:tavLst>
                                        <p:tav tm="0">
                                          <p:val>
                                            <p:strVal val="ppt_w"/>
                                          </p:val>
                                        </p:tav>
                                        <p:tav tm="100000">
                                          <p:val>
                                            <p:strVal val="4/3*ppt_w"/>
                                          </p:val>
                                        </p:tav>
                                      </p:tavLst>
                                    </p:anim>
                                    <p:anim calcmode="lin" valueType="num">
                                      <p:cBhvr>
                                        <p:cTn id="7" dur="1000"/>
                                        <p:tgtEl>
                                          <p:spTgt spid="2"/>
                                        </p:tgtEl>
                                        <p:attrNameLst>
                                          <p:attrName>ppt_h</p:attrName>
                                        </p:attrNameLst>
                                      </p:cBhvr>
                                      <p:tavLst>
                                        <p:tav tm="0">
                                          <p:val>
                                            <p:strVal val="ppt_h"/>
                                          </p:val>
                                        </p:tav>
                                        <p:tav tm="100000">
                                          <p:val>
                                            <p:strVal val="4/3*ppt_h"/>
                                          </p:val>
                                        </p:tav>
                                      </p:tavLst>
                                    </p:anim>
                                    <p:set>
                                      <p:cBhvr>
                                        <p:cTn id="8" dur="1" fill="hold">
                                          <p:stCondLst>
                                            <p:cond delay="999"/>
                                          </p:stCondLst>
                                        </p:cTn>
                                        <p:tgtEl>
                                          <p:spTgt spid="2"/>
                                        </p:tgtEl>
                                        <p:attrNameLst>
                                          <p:attrName>style.visibility</p:attrName>
                                        </p:attrNameLst>
                                      </p:cBhvr>
                                      <p:to>
                                        <p:strVal val="hidden"/>
                                      </p:to>
                                    </p:set>
                                  </p:childTnLst>
                                </p:cTn>
                              </p:par>
                              <p:par>
                                <p:cTn id="9" presetID="49" presetClass="path" presetSubtype="0" fill="hold" nodeType="withEffect">
                                  <p:stCondLst>
                                    <p:cond delay="0"/>
                                  </p:stCondLst>
                                  <p:childTnLst>
                                    <p:animMotion origin="layout" path="M 3.33333E-6 4.44444E-6 L -0.10417 4.44444E-6 " pathEditMode="relative" rAng="0" ptsTypes="AA">
                                      <p:cBhvr>
                                        <p:cTn id="10" dur="1000" fill="hold"/>
                                        <p:tgtEl>
                                          <p:spTgt spid="2"/>
                                        </p:tgtEl>
                                        <p:attrNameLst>
                                          <p:attrName>ppt_x</p:attrName>
                                          <p:attrName>ppt_y</p:attrName>
                                        </p:attrNameLst>
                                      </p:cBhvr>
                                      <p:rCtr x="-5200" y="0"/>
                                    </p:animMotion>
                                  </p:childTnLst>
                                </p:cTn>
                              </p:par>
                            </p:childTnLst>
                          </p:cTn>
                        </p:par>
                        <p:par>
                          <p:cTn id="11" fill="hold" nodeType="afterGroup">
                            <p:stCondLst>
                              <p:cond delay="1000"/>
                            </p:stCondLst>
                            <p:childTnLst>
                              <p:par>
                                <p:cTn id="12" presetID="1" presetClass="entr" presetSubtype="0" fill="hold" nodeType="afterEffect">
                                  <p:stCondLst>
                                    <p:cond delay="0"/>
                                  </p:stCondLst>
                                  <p:childTnLst>
                                    <p:set>
                                      <p:cBhvr>
                                        <p:cTn id="13" dur="1" fill="hold">
                                          <p:stCondLst>
                                            <p:cond delay="0"/>
                                          </p:stCondLst>
                                        </p:cTn>
                                        <p:tgtEl>
                                          <p:spTgt spid="12"/>
                                        </p:tgtEl>
                                        <p:attrNameLst>
                                          <p:attrName>style.visibility</p:attrName>
                                        </p:attrNameLst>
                                      </p:cBhvr>
                                      <p:to>
                                        <p:strVal val="visible"/>
                                      </p:to>
                                    </p:set>
                                  </p:childTnLst>
                                </p:cTn>
                              </p:par>
                            </p:childTnLst>
                          </p:cTn>
                        </p:par>
                        <p:par>
                          <p:cTn id="14" fill="hold" nodeType="afterGroup">
                            <p:stCondLst>
                              <p:cond delay="1000"/>
                            </p:stCondLst>
                            <p:childTnLst>
                              <p:par>
                                <p:cTn id="15" presetID="23" presetClass="exit" presetSubtype="272" fill="hold" nodeType="afterEffect">
                                  <p:stCondLst>
                                    <p:cond delay="0"/>
                                  </p:stCondLst>
                                  <p:childTnLst>
                                    <p:anim calcmode="lin" valueType="num">
                                      <p:cBhvr>
                                        <p:cTn id="16" dur="1000"/>
                                        <p:tgtEl>
                                          <p:spTgt spid="12"/>
                                        </p:tgtEl>
                                        <p:attrNameLst>
                                          <p:attrName>ppt_w</p:attrName>
                                        </p:attrNameLst>
                                      </p:cBhvr>
                                      <p:tavLst>
                                        <p:tav tm="0">
                                          <p:val>
                                            <p:strVal val="ppt_w"/>
                                          </p:val>
                                        </p:tav>
                                        <p:tav tm="100000">
                                          <p:val>
                                            <p:strVal val="4/3*ppt_w"/>
                                          </p:val>
                                        </p:tav>
                                      </p:tavLst>
                                    </p:anim>
                                    <p:anim calcmode="lin" valueType="num">
                                      <p:cBhvr>
                                        <p:cTn id="17" dur="1000"/>
                                        <p:tgtEl>
                                          <p:spTgt spid="12"/>
                                        </p:tgtEl>
                                        <p:attrNameLst>
                                          <p:attrName>ppt_h</p:attrName>
                                        </p:attrNameLst>
                                      </p:cBhvr>
                                      <p:tavLst>
                                        <p:tav tm="0">
                                          <p:val>
                                            <p:strVal val="ppt_h"/>
                                          </p:val>
                                        </p:tav>
                                        <p:tav tm="100000">
                                          <p:val>
                                            <p:strVal val="4/3*ppt_h"/>
                                          </p:val>
                                        </p:tav>
                                      </p:tavLst>
                                    </p:anim>
                                    <p:set>
                                      <p:cBhvr>
                                        <p:cTn id="18" dur="1" fill="hold">
                                          <p:stCondLst>
                                            <p:cond delay="999"/>
                                          </p:stCondLst>
                                        </p:cTn>
                                        <p:tgtEl>
                                          <p:spTgt spid="12"/>
                                        </p:tgtEl>
                                        <p:attrNameLst>
                                          <p:attrName>style.visibility</p:attrName>
                                        </p:attrNameLst>
                                      </p:cBhvr>
                                      <p:to>
                                        <p:strVal val="hidden"/>
                                      </p:to>
                                    </p:set>
                                  </p:childTnLst>
                                </p:cTn>
                              </p:par>
                              <p:par>
                                <p:cTn id="19" presetID="49" presetClass="path" presetSubtype="0" fill="hold" nodeType="withEffect">
                                  <p:stCondLst>
                                    <p:cond delay="0"/>
                                  </p:stCondLst>
                                  <p:childTnLst>
                                    <p:animMotion origin="layout" path="M -0.00208 -0.06851 L -0.07708 -0.06851 " pathEditMode="relative" rAng="0" ptsTypes="AA">
                                      <p:cBhvr>
                                        <p:cTn id="20" dur="1000" fill="hold"/>
                                        <p:tgtEl>
                                          <p:spTgt spid="12"/>
                                        </p:tgtEl>
                                        <p:attrNameLst>
                                          <p:attrName>ppt_x</p:attrName>
                                          <p:attrName>ppt_y</p:attrName>
                                        </p:attrNameLst>
                                      </p:cBhvr>
                                      <p:rCtr x="-3800" y="0"/>
                                    </p:animMotion>
                                  </p:childTnLst>
                                </p:cTn>
                              </p:par>
                            </p:childTnLst>
                          </p:cTn>
                        </p:par>
                        <p:par>
                          <p:cTn id="21" fill="hold" nodeType="afterGroup">
                            <p:stCondLst>
                              <p:cond delay="2000"/>
                            </p:stCondLst>
                            <p:childTnLst>
                              <p:par>
                                <p:cTn id="22" presetID="1" presetClass="entr" presetSubtype="0" fill="hold" nodeType="afterEffect">
                                  <p:stCondLst>
                                    <p:cond delay="0"/>
                                  </p:stCondLst>
                                  <p:childTnLst>
                                    <p:set>
                                      <p:cBhvr>
                                        <p:cTn id="23" dur="1" fill="hold">
                                          <p:stCondLst>
                                            <p:cond delay="0"/>
                                          </p:stCondLst>
                                        </p:cTn>
                                        <p:tgtEl>
                                          <p:spTgt spid="22"/>
                                        </p:tgtEl>
                                        <p:attrNameLst>
                                          <p:attrName>style.visibility</p:attrName>
                                        </p:attrNameLst>
                                      </p:cBhvr>
                                      <p:to>
                                        <p:strVal val="visible"/>
                                      </p:to>
                                    </p:set>
                                  </p:childTnLst>
                                </p:cTn>
                              </p:par>
                            </p:childTnLst>
                          </p:cTn>
                        </p:par>
                        <p:par>
                          <p:cTn id="24" fill="hold" nodeType="afterGroup">
                            <p:stCondLst>
                              <p:cond delay="2000"/>
                            </p:stCondLst>
                            <p:childTnLst>
                              <p:par>
                                <p:cTn id="25" presetID="23" presetClass="exit" presetSubtype="272" fill="hold" nodeType="afterEffect">
                                  <p:stCondLst>
                                    <p:cond delay="0"/>
                                  </p:stCondLst>
                                  <p:childTnLst>
                                    <p:anim calcmode="lin" valueType="num">
                                      <p:cBhvr>
                                        <p:cTn id="26" dur="1000"/>
                                        <p:tgtEl>
                                          <p:spTgt spid="22"/>
                                        </p:tgtEl>
                                        <p:attrNameLst>
                                          <p:attrName>ppt_w</p:attrName>
                                        </p:attrNameLst>
                                      </p:cBhvr>
                                      <p:tavLst>
                                        <p:tav tm="0">
                                          <p:val>
                                            <p:strVal val="ppt_w"/>
                                          </p:val>
                                        </p:tav>
                                        <p:tav tm="100000">
                                          <p:val>
                                            <p:strVal val="4/3*ppt_w"/>
                                          </p:val>
                                        </p:tav>
                                      </p:tavLst>
                                    </p:anim>
                                    <p:anim calcmode="lin" valueType="num">
                                      <p:cBhvr>
                                        <p:cTn id="27" dur="1000"/>
                                        <p:tgtEl>
                                          <p:spTgt spid="22"/>
                                        </p:tgtEl>
                                        <p:attrNameLst>
                                          <p:attrName>ppt_h</p:attrName>
                                        </p:attrNameLst>
                                      </p:cBhvr>
                                      <p:tavLst>
                                        <p:tav tm="0">
                                          <p:val>
                                            <p:strVal val="ppt_h"/>
                                          </p:val>
                                        </p:tav>
                                        <p:tav tm="100000">
                                          <p:val>
                                            <p:strVal val="4/3*ppt_h"/>
                                          </p:val>
                                        </p:tav>
                                      </p:tavLst>
                                    </p:anim>
                                    <p:set>
                                      <p:cBhvr>
                                        <p:cTn id="28" dur="1" fill="hold">
                                          <p:stCondLst>
                                            <p:cond delay="999"/>
                                          </p:stCondLst>
                                        </p:cTn>
                                        <p:tgtEl>
                                          <p:spTgt spid="22"/>
                                        </p:tgtEl>
                                        <p:attrNameLst>
                                          <p:attrName>style.visibility</p:attrName>
                                        </p:attrNameLst>
                                      </p:cBhvr>
                                      <p:to>
                                        <p:strVal val="hidden"/>
                                      </p:to>
                                    </p:set>
                                  </p:childTnLst>
                                </p:cTn>
                              </p:par>
                              <p:par>
                                <p:cTn id="29" presetID="49" presetClass="path" presetSubtype="0" fill="hold" nodeType="withEffect">
                                  <p:stCondLst>
                                    <p:cond delay="0"/>
                                  </p:stCondLst>
                                  <p:childTnLst>
                                    <p:animMotion origin="layout" path="M 0.00781 -0.13842 L -0.10886 -0.13842 " pathEditMode="relative" rAng="0" ptsTypes="AA">
                                      <p:cBhvr>
                                        <p:cTn id="30" dur="1000" fill="hold"/>
                                        <p:tgtEl>
                                          <p:spTgt spid="22"/>
                                        </p:tgtEl>
                                        <p:attrNameLst>
                                          <p:attrName>ppt_x</p:attrName>
                                          <p:attrName>ppt_y</p:attrName>
                                        </p:attrNameLst>
                                      </p:cBhvr>
                                      <p:rCtr x="-5800" y="0"/>
                                    </p:animMotion>
                                  </p:childTnLst>
                                </p:cTn>
                              </p:par>
                            </p:childTnLst>
                          </p:cTn>
                        </p:par>
                        <p:par>
                          <p:cTn id="31" fill="hold" nodeType="afterGroup">
                            <p:stCondLst>
                              <p:cond delay="3000"/>
                            </p:stCondLst>
                            <p:childTnLst>
                              <p:par>
                                <p:cTn id="32" presetID="1" presetClass="entr" presetSubtype="0" fill="hold" nodeType="afterEffect">
                                  <p:stCondLst>
                                    <p:cond delay="0"/>
                                  </p:stCondLst>
                                  <p:childTnLst>
                                    <p:set>
                                      <p:cBhvr>
                                        <p:cTn id="33" dur="1" fill="hold">
                                          <p:stCondLst>
                                            <p:cond delay="0"/>
                                          </p:stCondLst>
                                        </p:cTn>
                                        <p:tgtEl>
                                          <p:spTgt spid="317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72"/>
          <p:cNvGrpSpPr>
            <a:grpSpLocks/>
          </p:cNvGrpSpPr>
          <p:nvPr/>
        </p:nvGrpSpPr>
        <p:grpSpPr bwMode="auto">
          <a:xfrm>
            <a:off x="1898650" y="879475"/>
            <a:ext cx="5627688" cy="4813300"/>
            <a:chOff x="1196" y="554"/>
            <a:chExt cx="3545" cy="3032"/>
          </a:xfrm>
        </p:grpSpPr>
        <p:grpSp>
          <p:nvGrpSpPr>
            <p:cNvPr id="203936" name="Group 173"/>
            <p:cNvGrpSpPr>
              <a:grpSpLocks/>
            </p:cNvGrpSpPr>
            <p:nvPr/>
          </p:nvGrpSpPr>
          <p:grpSpPr bwMode="auto">
            <a:xfrm>
              <a:off x="1761" y="1222"/>
              <a:ext cx="2055" cy="1491"/>
              <a:chOff x="1761" y="1222"/>
              <a:chExt cx="2055" cy="1491"/>
            </a:xfrm>
          </p:grpSpPr>
          <p:sp>
            <p:nvSpPr>
              <p:cNvPr id="203949" name="Line 174"/>
              <p:cNvSpPr>
                <a:spLocks noChangeAspect="1" noChangeShapeType="1"/>
              </p:cNvSpPr>
              <p:nvPr/>
            </p:nvSpPr>
            <p:spPr bwMode="auto">
              <a:xfrm flipH="1" flipV="1">
                <a:off x="1761" y="1222"/>
                <a:ext cx="976" cy="72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3950" name="Line 175"/>
              <p:cNvSpPr>
                <a:spLocks noChangeAspect="1" noChangeShapeType="1"/>
              </p:cNvSpPr>
              <p:nvPr/>
            </p:nvSpPr>
            <p:spPr bwMode="auto">
              <a:xfrm flipV="1">
                <a:off x="2737" y="1274"/>
                <a:ext cx="1079" cy="66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3951" name="Line 176"/>
              <p:cNvSpPr>
                <a:spLocks noChangeAspect="1" noChangeShapeType="1"/>
              </p:cNvSpPr>
              <p:nvPr/>
            </p:nvSpPr>
            <p:spPr bwMode="auto">
              <a:xfrm>
                <a:off x="2737" y="1942"/>
                <a:ext cx="154" cy="77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grpSp>
        <p:grpSp>
          <p:nvGrpSpPr>
            <p:cNvPr id="203937" name="Group 177"/>
            <p:cNvGrpSpPr>
              <a:grpSpLocks/>
            </p:cNvGrpSpPr>
            <p:nvPr/>
          </p:nvGrpSpPr>
          <p:grpSpPr bwMode="auto">
            <a:xfrm>
              <a:off x="1196" y="657"/>
              <a:ext cx="1181" cy="1336"/>
              <a:chOff x="1196" y="657"/>
              <a:chExt cx="1181" cy="1336"/>
            </a:xfrm>
          </p:grpSpPr>
          <p:sp>
            <p:nvSpPr>
              <p:cNvPr id="203946" name="Line 178"/>
              <p:cNvSpPr>
                <a:spLocks noChangeAspect="1" noChangeShapeType="1"/>
              </p:cNvSpPr>
              <p:nvPr/>
            </p:nvSpPr>
            <p:spPr bwMode="auto">
              <a:xfrm>
                <a:off x="1812" y="1274"/>
                <a:ext cx="565" cy="154"/>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3947" name="Line 179"/>
              <p:cNvSpPr>
                <a:spLocks noChangeAspect="1" noChangeShapeType="1"/>
              </p:cNvSpPr>
              <p:nvPr/>
            </p:nvSpPr>
            <p:spPr bwMode="auto">
              <a:xfrm>
                <a:off x="1196" y="657"/>
                <a:ext cx="616" cy="617"/>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3948" name="Line 180"/>
              <p:cNvSpPr>
                <a:spLocks noChangeAspect="1" noChangeShapeType="1"/>
              </p:cNvSpPr>
              <p:nvPr/>
            </p:nvSpPr>
            <p:spPr bwMode="auto">
              <a:xfrm flipH="1">
                <a:off x="1555" y="1274"/>
                <a:ext cx="257" cy="719"/>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grpSp>
        <p:grpSp>
          <p:nvGrpSpPr>
            <p:cNvPr id="203938" name="Group 181"/>
            <p:cNvGrpSpPr>
              <a:grpSpLocks/>
            </p:cNvGrpSpPr>
            <p:nvPr/>
          </p:nvGrpSpPr>
          <p:grpSpPr bwMode="auto">
            <a:xfrm>
              <a:off x="3405" y="554"/>
              <a:ext cx="1336" cy="1182"/>
              <a:chOff x="3405" y="554"/>
              <a:chExt cx="1336" cy="1182"/>
            </a:xfrm>
          </p:grpSpPr>
          <p:sp>
            <p:nvSpPr>
              <p:cNvPr id="203943" name="Line 182"/>
              <p:cNvSpPr>
                <a:spLocks noChangeAspect="1" noChangeShapeType="1"/>
              </p:cNvSpPr>
              <p:nvPr/>
            </p:nvSpPr>
            <p:spPr bwMode="auto">
              <a:xfrm>
                <a:off x="3405" y="554"/>
                <a:ext cx="411" cy="72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3944" name="Line 183"/>
              <p:cNvSpPr>
                <a:spLocks noChangeAspect="1" noChangeShapeType="1"/>
              </p:cNvSpPr>
              <p:nvPr/>
            </p:nvSpPr>
            <p:spPr bwMode="auto">
              <a:xfrm>
                <a:off x="3816" y="1274"/>
                <a:ext cx="925" cy="20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3945" name="Line 184"/>
              <p:cNvSpPr>
                <a:spLocks noChangeAspect="1" noChangeShapeType="1"/>
              </p:cNvSpPr>
              <p:nvPr/>
            </p:nvSpPr>
            <p:spPr bwMode="auto">
              <a:xfrm flipV="1">
                <a:off x="3508" y="1274"/>
                <a:ext cx="308" cy="46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grpSp>
        <p:grpSp>
          <p:nvGrpSpPr>
            <p:cNvPr id="203939" name="Group 185"/>
            <p:cNvGrpSpPr>
              <a:grpSpLocks/>
            </p:cNvGrpSpPr>
            <p:nvPr/>
          </p:nvGrpSpPr>
          <p:grpSpPr bwMode="auto">
            <a:xfrm>
              <a:off x="2429" y="2456"/>
              <a:ext cx="1336" cy="1130"/>
              <a:chOff x="2429" y="2456"/>
              <a:chExt cx="1336" cy="1130"/>
            </a:xfrm>
          </p:grpSpPr>
          <p:sp>
            <p:nvSpPr>
              <p:cNvPr id="203940" name="Line 186"/>
              <p:cNvSpPr>
                <a:spLocks noChangeAspect="1" noChangeShapeType="1"/>
              </p:cNvSpPr>
              <p:nvPr/>
            </p:nvSpPr>
            <p:spPr bwMode="auto">
              <a:xfrm flipH="1" flipV="1">
                <a:off x="2891" y="2764"/>
                <a:ext cx="874" cy="103"/>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3941" name="Line 187"/>
              <p:cNvSpPr>
                <a:spLocks noChangeAspect="1" noChangeShapeType="1"/>
              </p:cNvSpPr>
              <p:nvPr/>
            </p:nvSpPr>
            <p:spPr bwMode="auto">
              <a:xfrm flipV="1">
                <a:off x="2429" y="2764"/>
                <a:ext cx="462" cy="82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3942" name="Line 188"/>
              <p:cNvSpPr>
                <a:spLocks noChangeAspect="1" noChangeShapeType="1"/>
              </p:cNvSpPr>
              <p:nvPr/>
            </p:nvSpPr>
            <p:spPr bwMode="auto">
              <a:xfrm>
                <a:off x="2583" y="2456"/>
                <a:ext cx="308" cy="30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grpSp>
      </p:grpSp>
      <p:grpSp>
        <p:nvGrpSpPr>
          <p:cNvPr id="7" name="Group 168"/>
          <p:cNvGrpSpPr>
            <a:grpSpLocks/>
          </p:cNvGrpSpPr>
          <p:nvPr/>
        </p:nvGrpSpPr>
        <p:grpSpPr bwMode="auto">
          <a:xfrm>
            <a:off x="2795588" y="1939925"/>
            <a:ext cx="3262312" cy="2366963"/>
            <a:chOff x="1761" y="1222"/>
            <a:chExt cx="2055" cy="1491"/>
          </a:xfrm>
        </p:grpSpPr>
        <p:sp>
          <p:nvSpPr>
            <p:cNvPr id="203933" name="Line 154"/>
            <p:cNvSpPr>
              <a:spLocks noChangeAspect="1" noChangeShapeType="1"/>
            </p:cNvSpPr>
            <p:nvPr/>
          </p:nvSpPr>
          <p:spPr bwMode="auto">
            <a:xfrm flipH="1" flipV="1">
              <a:off x="1761" y="1222"/>
              <a:ext cx="976" cy="720"/>
            </a:xfrm>
            <a:prstGeom prst="line">
              <a:avLst/>
            </a:prstGeom>
            <a:noFill/>
            <a:ln w="38100">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3934" name="Line 155"/>
            <p:cNvSpPr>
              <a:spLocks noChangeAspect="1" noChangeShapeType="1"/>
            </p:cNvSpPr>
            <p:nvPr/>
          </p:nvSpPr>
          <p:spPr bwMode="auto">
            <a:xfrm flipV="1">
              <a:off x="2737" y="1274"/>
              <a:ext cx="1079" cy="668"/>
            </a:xfrm>
            <a:prstGeom prst="line">
              <a:avLst/>
            </a:prstGeom>
            <a:noFill/>
            <a:ln w="38100">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3935" name="Line 156"/>
            <p:cNvSpPr>
              <a:spLocks noChangeAspect="1" noChangeShapeType="1"/>
            </p:cNvSpPr>
            <p:nvPr/>
          </p:nvSpPr>
          <p:spPr bwMode="auto">
            <a:xfrm>
              <a:off x="2737" y="1942"/>
              <a:ext cx="154" cy="771"/>
            </a:xfrm>
            <a:prstGeom prst="line">
              <a:avLst/>
            </a:prstGeom>
            <a:noFill/>
            <a:ln w="38100">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grpSp>
      <p:grpSp>
        <p:nvGrpSpPr>
          <p:cNvPr id="8" name="Group 171"/>
          <p:cNvGrpSpPr>
            <a:grpSpLocks/>
          </p:cNvGrpSpPr>
          <p:nvPr/>
        </p:nvGrpSpPr>
        <p:grpSpPr bwMode="auto">
          <a:xfrm>
            <a:off x="1898650" y="1042988"/>
            <a:ext cx="1874838" cy="2120900"/>
            <a:chOff x="1196" y="657"/>
            <a:chExt cx="1181" cy="1336"/>
          </a:xfrm>
        </p:grpSpPr>
        <p:sp>
          <p:nvSpPr>
            <p:cNvPr id="203930" name="Line 163"/>
            <p:cNvSpPr>
              <a:spLocks noChangeAspect="1" noChangeShapeType="1"/>
            </p:cNvSpPr>
            <p:nvPr/>
          </p:nvSpPr>
          <p:spPr bwMode="auto">
            <a:xfrm>
              <a:off x="1812" y="1274"/>
              <a:ext cx="565" cy="154"/>
            </a:xfrm>
            <a:prstGeom prst="line">
              <a:avLst/>
            </a:prstGeom>
            <a:noFill/>
            <a:ln w="38100">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3931" name="Line 164"/>
            <p:cNvSpPr>
              <a:spLocks noChangeAspect="1" noChangeShapeType="1"/>
            </p:cNvSpPr>
            <p:nvPr/>
          </p:nvSpPr>
          <p:spPr bwMode="auto">
            <a:xfrm>
              <a:off x="1196" y="657"/>
              <a:ext cx="616" cy="617"/>
            </a:xfrm>
            <a:prstGeom prst="line">
              <a:avLst/>
            </a:prstGeom>
            <a:noFill/>
            <a:ln w="38100">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3932" name="Line 165"/>
            <p:cNvSpPr>
              <a:spLocks noChangeAspect="1" noChangeShapeType="1"/>
            </p:cNvSpPr>
            <p:nvPr/>
          </p:nvSpPr>
          <p:spPr bwMode="auto">
            <a:xfrm flipH="1">
              <a:off x="1555" y="1274"/>
              <a:ext cx="257" cy="719"/>
            </a:xfrm>
            <a:prstGeom prst="line">
              <a:avLst/>
            </a:prstGeom>
            <a:noFill/>
            <a:ln w="38100">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grpSp>
      <p:grpSp>
        <p:nvGrpSpPr>
          <p:cNvPr id="9" name="Group 170"/>
          <p:cNvGrpSpPr>
            <a:grpSpLocks/>
          </p:cNvGrpSpPr>
          <p:nvPr/>
        </p:nvGrpSpPr>
        <p:grpSpPr bwMode="auto">
          <a:xfrm>
            <a:off x="5405438" y="879475"/>
            <a:ext cx="2120900" cy="1876425"/>
            <a:chOff x="3405" y="554"/>
            <a:chExt cx="1336" cy="1182"/>
          </a:xfrm>
        </p:grpSpPr>
        <p:sp>
          <p:nvSpPr>
            <p:cNvPr id="203927" name="Line 160"/>
            <p:cNvSpPr>
              <a:spLocks noChangeAspect="1" noChangeShapeType="1"/>
            </p:cNvSpPr>
            <p:nvPr/>
          </p:nvSpPr>
          <p:spPr bwMode="auto">
            <a:xfrm>
              <a:off x="3405" y="554"/>
              <a:ext cx="411" cy="720"/>
            </a:xfrm>
            <a:prstGeom prst="line">
              <a:avLst/>
            </a:prstGeom>
            <a:noFill/>
            <a:ln w="38100">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3928" name="Line 161"/>
            <p:cNvSpPr>
              <a:spLocks noChangeAspect="1" noChangeShapeType="1"/>
            </p:cNvSpPr>
            <p:nvPr/>
          </p:nvSpPr>
          <p:spPr bwMode="auto">
            <a:xfrm>
              <a:off x="3816" y="1274"/>
              <a:ext cx="925" cy="205"/>
            </a:xfrm>
            <a:prstGeom prst="line">
              <a:avLst/>
            </a:prstGeom>
            <a:noFill/>
            <a:ln w="38100">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3929" name="Line 162"/>
            <p:cNvSpPr>
              <a:spLocks noChangeAspect="1" noChangeShapeType="1"/>
            </p:cNvSpPr>
            <p:nvPr/>
          </p:nvSpPr>
          <p:spPr bwMode="auto">
            <a:xfrm flipV="1">
              <a:off x="3508" y="1274"/>
              <a:ext cx="308" cy="462"/>
            </a:xfrm>
            <a:prstGeom prst="line">
              <a:avLst/>
            </a:prstGeom>
            <a:noFill/>
            <a:ln w="38100">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grpSp>
      <p:grpSp>
        <p:nvGrpSpPr>
          <p:cNvPr id="10" name="Group 169"/>
          <p:cNvGrpSpPr>
            <a:grpSpLocks/>
          </p:cNvGrpSpPr>
          <p:nvPr/>
        </p:nvGrpSpPr>
        <p:grpSpPr bwMode="auto">
          <a:xfrm>
            <a:off x="3856038" y="3898900"/>
            <a:ext cx="2120900" cy="1793875"/>
            <a:chOff x="2429" y="2456"/>
            <a:chExt cx="1336" cy="1130"/>
          </a:xfrm>
        </p:grpSpPr>
        <p:sp>
          <p:nvSpPr>
            <p:cNvPr id="203924" name="Line 157"/>
            <p:cNvSpPr>
              <a:spLocks noChangeAspect="1" noChangeShapeType="1"/>
            </p:cNvSpPr>
            <p:nvPr/>
          </p:nvSpPr>
          <p:spPr bwMode="auto">
            <a:xfrm flipH="1" flipV="1">
              <a:off x="2891" y="2764"/>
              <a:ext cx="874" cy="103"/>
            </a:xfrm>
            <a:prstGeom prst="line">
              <a:avLst/>
            </a:prstGeom>
            <a:noFill/>
            <a:ln w="38100">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3925" name="Line 158"/>
            <p:cNvSpPr>
              <a:spLocks noChangeAspect="1" noChangeShapeType="1"/>
            </p:cNvSpPr>
            <p:nvPr/>
          </p:nvSpPr>
          <p:spPr bwMode="auto">
            <a:xfrm flipV="1">
              <a:off x="2429" y="2764"/>
              <a:ext cx="462" cy="822"/>
            </a:xfrm>
            <a:prstGeom prst="line">
              <a:avLst/>
            </a:prstGeom>
            <a:noFill/>
            <a:ln w="38100">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3926" name="Line 159"/>
            <p:cNvSpPr>
              <a:spLocks noChangeAspect="1" noChangeShapeType="1"/>
            </p:cNvSpPr>
            <p:nvPr/>
          </p:nvSpPr>
          <p:spPr bwMode="auto">
            <a:xfrm>
              <a:off x="2583" y="2456"/>
              <a:ext cx="308" cy="308"/>
            </a:xfrm>
            <a:prstGeom prst="line">
              <a:avLst/>
            </a:prstGeom>
            <a:noFill/>
            <a:ln w="38100">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grpSp>
      <p:grpSp>
        <p:nvGrpSpPr>
          <p:cNvPr id="11" name="Group 2"/>
          <p:cNvGrpSpPr>
            <a:grpSpLocks noChangeAspect="1"/>
          </p:cNvGrpSpPr>
          <p:nvPr/>
        </p:nvGrpSpPr>
        <p:grpSpPr bwMode="auto">
          <a:xfrm>
            <a:off x="1244600" y="227013"/>
            <a:ext cx="6853238" cy="6200775"/>
            <a:chOff x="1056" y="288"/>
            <a:chExt cx="4032" cy="3648"/>
          </a:xfrm>
        </p:grpSpPr>
        <p:sp>
          <p:nvSpPr>
            <p:cNvPr id="203813" name="Oval 3"/>
            <p:cNvSpPr>
              <a:spLocks noChangeAspect="1" noChangeArrowheads="1"/>
            </p:cNvSpPr>
            <p:nvPr/>
          </p:nvSpPr>
          <p:spPr bwMode="auto">
            <a:xfrm>
              <a:off x="1824" y="196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814" name="Oval 4"/>
            <p:cNvSpPr>
              <a:spLocks noChangeAspect="1" noChangeArrowheads="1"/>
            </p:cNvSpPr>
            <p:nvPr/>
          </p:nvSpPr>
          <p:spPr bwMode="auto">
            <a:xfrm>
              <a:off x="1584" y="206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815" name="Oval 5"/>
            <p:cNvSpPr>
              <a:spLocks noChangeAspect="1" noChangeArrowheads="1"/>
            </p:cNvSpPr>
            <p:nvPr/>
          </p:nvSpPr>
          <p:spPr bwMode="auto">
            <a:xfrm>
              <a:off x="1920" y="187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816" name="Oval 6"/>
            <p:cNvSpPr>
              <a:spLocks noChangeAspect="1" noChangeArrowheads="1"/>
            </p:cNvSpPr>
            <p:nvPr/>
          </p:nvSpPr>
          <p:spPr bwMode="auto">
            <a:xfrm>
              <a:off x="2016" y="177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817" name="Oval 7"/>
            <p:cNvSpPr>
              <a:spLocks noChangeAspect="1" noChangeArrowheads="1"/>
            </p:cNvSpPr>
            <p:nvPr/>
          </p:nvSpPr>
          <p:spPr bwMode="auto">
            <a:xfrm>
              <a:off x="1920" y="206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818" name="Oval 8"/>
            <p:cNvSpPr>
              <a:spLocks noChangeAspect="1" noChangeArrowheads="1"/>
            </p:cNvSpPr>
            <p:nvPr/>
          </p:nvSpPr>
          <p:spPr bwMode="auto">
            <a:xfrm>
              <a:off x="1536" y="100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819" name="Oval 9"/>
            <p:cNvSpPr>
              <a:spLocks noChangeAspect="1" noChangeArrowheads="1"/>
            </p:cNvSpPr>
            <p:nvPr/>
          </p:nvSpPr>
          <p:spPr bwMode="auto">
            <a:xfrm>
              <a:off x="1824" y="144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820" name="Oval 10"/>
            <p:cNvSpPr>
              <a:spLocks noChangeAspect="1" noChangeArrowheads="1"/>
            </p:cNvSpPr>
            <p:nvPr/>
          </p:nvSpPr>
          <p:spPr bwMode="auto">
            <a:xfrm>
              <a:off x="2592" y="331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821" name="Oval 11"/>
            <p:cNvSpPr>
              <a:spLocks noChangeAspect="1" noChangeArrowheads="1"/>
            </p:cNvSpPr>
            <p:nvPr/>
          </p:nvSpPr>
          <p:spPr bwMode="auto">
            <a:xfrm>
              <a:off x="2448" y="340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822" name="Oval 12"/>
            <p:cNvSpPr>
              <a:spLocks noChangeAspect="1" noChangeArrowheads="1"/>
            </p:cNvSpPr>
            <p:nvPr/>
          </p:nvSpPr>
          <p:spPr bwMode="auto">
            <a:xfrm>
              <a:off x="2736" y="336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823" name="Oval 13"/>
            <p:cNvSpPr>
              <a:spLocks noChangeAspect="1" noChangeArrowheads="1"/>
            </p:cNvSpPr>
            <p:nvPr/>
          </p:nvSpPr>
          <p:spPr bwMode="auto">
            <a:xfrm>
              <a:off x="2784" y="326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824" name="Oval 14"/>
            <p:cNvSpPr>
              <a:spLocks noChangeAspect="1" noChangeArrowheads="1"/>
            </p:cNvSpPr>
            <p:nvPr/>
          </p:nvSpPr>
          <p:spPr bwMode="auto">
            <a:xfrm>
              <a:off x="2688" y="307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825" name="Oval 15"/>
            <p:cNvSpPr>
              <a:spLocks noChangeAspect="1" noChangeArrowheads="1"/>
            </p:cNvSpPr>
            <p:nvPr/>
          </p:nvSpPr>
          <p:spPr bwMode="auto">
            <a:xfrm>
              <a:off x="2832" y="288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826" name="Oval 16"/>
            <p:cNvSpPr>
              <a:spLocks noChangeAspect="1" noChangeArrowheads="1"/>
            </p:cNvSpPr>
            <p:nvPr/>
          </p:nvSpPr>
          <p:spPr bwMode="auto">
            <a:xfrm>
              <a:off x="3024" y="297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827" name="Oval 17"/>
            <p:cNvSpPr>
              <a:spLocks noChangeAspect="1" noChangeArrowheads="1"/>
            </p:cNvSpPr>
            <p:nvPr/>
          </p:nvSpPr>
          <p:spPr bwMode="auto">
            <a:xfrm>
              <a:off x="2688" y="259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828" name="Oval 18"/>
            <p:cNvSpPr>
              <a:spLocks noChangeAspect="1" noChangeArrowheads="1"/>
            </p:cNvSpPr>
            <p:nvPr/>
          </p:nvSpPr>
          <p:spPr bwMode="auto">
            <a:xfrm>
              <a:off x="2736" y="273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829" name="Oval 19"/>
            <p:cNvSpPr>
              <a:spLocks noChangeAspect="1" noChangeArrowheads="1"/>
            </p:cNvSpPr>
            <p:nvPr/>
          </p:nvSpPr>
          <p:spPr bwMode="auto">
            <a:xfrm>
              <a:off x="3312" y="297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830" name="Oval 20"/>
            <p:cNvSpPr>
              <a:spLocks noChangeAspect="1" noChangeArrowheads="1"/>
            </p:cNvSpPr>
            <p:nvPr/>
          </p:nvSpPr>
          <p:spPr bwMode="auto">
            <a:xfrm>
              <a:off x="3120" y="283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831" name="Oval 21"/>
            <p:cNvSpPr>
              <a:spLocks noChangeAspect="1" noChangeArrowheads="1"/>
            </p:cNvSpPr>
            <p:nvPr/>
          </p:nvSpPr>
          <p:spPr bwMode="auto">
            <a:xfrm>
              <a:off x="3696" y="302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832" name="Oval 22"/>
            <p:cNvSpPr>
              <a:spLocks noChangeAspect="1" noChangeArrowheads="1"/>
            </p:cNvSpPr>
            <p:nvPr/>
          </p:nvSpPr>
          <p:spPr bwMode="auto">
            <a:xfrm>
              <a:off x="2736" y="364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833" name="Oval 23"/>
            <p:cNvSpPr>
              <a:spLocks noChangeAspect="1" noChangeArrowheads="1"/>
            </p:cNvSpPr>
            <p:nvPr/>
          </p:nvSpPr>
          <p:spPr bwMode="auto">
            <a:xfrm>
              <a:off x="2256" y="360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834" name="Oval 24"/>
            <p:cNvSpPr>
              <a:spLocks noChangeAspect="1" noChangeArrowheads="1"/>
            </p:cNvSpPr>
            <p:nvPr/>
          </p:nvSpPr>
          <p:spPr bwMode="auto">
            <a:xfrm>
              <a:off x="2544" y="288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835" name="Oval 25"/>
            <p:cNvSpPr>
              <a:spLocks noChangeAspect="1" noChangeArrowheads="1"/>
            </p:cNvSpPr>
            <p:nvPr/>
          </p:nvSpPr>
          <p:spPr bwMode="auto">
            <a:xfrm>
              <a:off x="2592" y="259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836" name="Oval 26"/>
            <p:cNvSpPr>
              <a:spLocks noChangeAspect="1" noChangeArrowheads="1"/>
            </p:cNvSpPr>
            <p:nvPr/>
          </p:nvSpPr>
          <p:spPr bwMode="auto">
            <a:xfrm>
              <a:off x="4032" y="297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837" name="Oval 27"/>
            <p:cNvSpPr>
              <a:spLocks noChangeAspect="1" noChangeArrowheads="1"/>
            </p:cNvSpPr>
            <p:nvPr/>
          </p:nvSpPr>
          <p:spPr bwMode="auto">
            <a:xfrm>
              <a:off x="3456" y="283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838" name="Oval 28"/>
            <p:cNvSpPr>
              <a:spLocks noChangeAspect="1" noChangeArrowheads="1"/>
            </p:cNvSpPr>
            <p:nvPr/>
          </p:nvSpPr>
          <p:spPr bwMode="auto">
            <a:xfrm>
              <a:off x="4080" y="278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839" name="Oval 29"/>
            <p:cNvSpPr>
              <a:spLocks noChangeAspect="1" noChangeArrowheads="1"/>
            </p:cNvSpPr>
            <p:nvPr/>
          </p:nvSpPr>
          <p:spPr bwMode="auto">
            <a:xfrm>
              <a:off x="3744" y="273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840" name="Oval 30"/>
            <p:cNvSpPr>
              <a:spLocks noChangeAspect="1" noChangeArrowheads="1"/>
            </p:cNvSpPr>
            <p:nvPr/>
          </p:nvSpPr>
          <p:spPr bwMode="auto">
            <a:xfrm>
              <a:off x="2832" y="240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841" name="Oval 31"/>
            <p:cNvSpPr>
              <a:spLocks noChangeAspect="1" noChangeArrowheads="1"/>
            </p:cNvSpPr>
            <p:nvPr/>
          </p:nvSpPr>
          <p:spPr bwMode="auto">
            <a:xfrm>
              <a:off x="2640" y="220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842" name="Oval 32"/>
            <p:cNvSpPr>
              <a:spLocks noChangeAspect="1" noChangeArrowheads="1"/>
            </p:cNvSpPr>
            <p:nvPr/>
          </p:nvSpPr>
          <p:spPr bwMode="auto">
            <a:xfrm>
              <a:off x="2016" y="201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843" name="Oval 33"/>
            <p:cNvSpPr>
              <a:spLocks noChangeAspect="1" noChangeArrowheads="1"/>
            </p:cNvSpPr>
            <p:nvPr/>
          </p:nvSpPr>
          <p:spPr bwMode="auto">
            <a:xfrm>
              <a:off x="1488" y="86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844" name="Oval 34"/>
            <p:cNvSpPr>
              <a:spLocks noChangeAspect="1" noChangeArrowheads="1"/>
            </p:cNvSpPr>
            <p:nvPr/>
          </p:nvSpPr>
          <p:spPr bwMode="auto">
            <a:xfrm>
              <a:off x="2016" y="216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845" name="Oval 35"/>
            <p:cNvSpPr>
              <a:spLocks noChangeAspect="1" noChangeArrowheads="1"/>
            </p:cNvSpPr>
            <p:nvPr/>
          </p:nvSpPr>
          <p:spPr bwMode="auto">
            <a:xfrm>
              <a:off x="1728" y="211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846" name="Oval 36"/>
            <p:cNvSpPr>
              <a:spLocks noChangeAspect="1" noChangeArrowheads="1"/>
            </p:cNvSpPr>
            <p:nvPr/>
          </p:nvSpPr>
          <p:spPr bwMode="auto">
            <a:xfrm>
              <a:off x="1824" y="177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847" name="Oval 37"/>
            <p:cNvSpPr>
              <a:spLocks noChangeAspect="1" noChangeArrowheads="1"/>
            </p:cNvSpPr>
            <p:nvPr/>
          </p:nvSpPr>
          <p:spPr bwMode="auto">
            <a:xfrm>
              <a:off x="1440" y="192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848" name="Oval 38"/>
            <p:cNvSpPr>
              <a:spLocks noChangeAspect="1" noChangeArrowheads="1"/>
            </p:cNvSpPr>
            <p:nvPr/>
          </p:nvSpPr>
          <p:spPr bwMode="auto">
            <a:xfrm>
              <a:off x="2112" y="168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849" name="Oval 39"/>
            <p:cNvSpPr>
              <a:spLocks noChangeAspect="1" noChangeArrowheads="1"/>
            </p:cNvSpPr>
            <p:nvPr/>
          </p:nvSpPr>
          <p:spPr bwMode="auto">
            <a:xfrm>
              <a:off x="2352" y="187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850" name="Oval 40"/>
            <p:cNvSpPr>
              <a:spLocks noChangeAspect="1" noChangeArrowheads="1"/>
            </p:cNvSpPr>
            <p:nvPr/>
          </p:nvSpPr>
          <p:spPr bwMode="auto">
            <a:xfrm>
              <a:off x="2448" y="163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851" name="Oval 41"/>
            <p:cNvSpPr>
              <a:spLocks noChangeAspect="1" noChangeArrowheads="1"/>
            </p:cNvSpPr>
            <p:nvPr/>
          </p:nvSpPr>
          <p:spPr bwMode="auto">
            <a:xfrm>
              <a:off x="2256" y="148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852" name="Oval 42"/>
            <p:cNvSpPr>
              <a:spLocks noChangeAspect="1" noChangeArrowheads="1"/>
            </p:cNvSpPr>
            <p:nvPr/>
          </p:nvSpPr>
          <p:spPr bwMode="auto">
            <a:xfrm>
              <a:off x="2160" y="124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853" name="Oval 43"/>
            <p:cNvSpPr>
              <a:spLocks noChangeAspect="1" noChangeArrowheads="1"/>
            </p:cNvSpPr>
            <p:nvPr/>
          </p:nvSpPr>
          <p:spPr bwMode="auto">
            <a:xfrm>
              <a:off x="2160" y="158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854" name="Oval 44"/>
            <p:cNvSpPr>
              <a:spLocks noChangeAspect="1" noChangeArrowheads="1"/>
            </p:cNvSpPr>
            <p:nvPr/>
          </p:nvSpPr>
          <p:spPr bwMode="auto">
            <a:xfrm>
              <a:off x="2640" y="201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855" name="Oval 45"/>
            <p:cNvSpPr>
              <a:spLocks noChangeAspect="1" noChangeArrowheads="1"/>
            </p:cNvSpPr>
            <p:nvPr/>
          </p:nvSpPr>
          <p:spPr bwMode="auto">
            <a:xfrm>
              <a:off x="3408" y="192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856" name="Oval 46"/>
            <p:cNvSpPr>
              <a:spLocks noChangeAspect="1" noChangeArrowheads="1"/>
            </p:cNvSpPr>
            <p:nvPr/>
          </p:nvSpPr>
          <p:spPr bwMode="auto">
            <a:xfrm>
              <a:off x="3216" y="235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857" name="Oval 47"/>
            <p:cNvSpPr>
              <a:spLocks noChangeAspect="1" noChangeArrowheads="1"/>
            </p:cNvSpPr>
            <p:nvPr/>
          </p:nvSpPr>
          <p:spPr bwMode="auto">
            <a:xfrm>
              <a:off x="3264" y="244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858" name="Oval 48"/>
            <p:cNvSpPr>
              <a:spLocks noChangeAspect="1" noChangeArrowheads="1"/>
            </p:cNvSpPr>
            <p:nvPr/>
          </p:nvSpPr>
          <p:spPr bwMode="auto">
            <a:xfrm>
              <a:off x="3792" y="153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859" name="Oval 49"/>
            <p:cNvSpPr>
              <a:spLocks noChangeAspect="1" noChangeArrowheads="1"/>
            </p:cNvSpPr>
            <p:nvPr/>
          </p:nvSpPr>
          <p:spPr bwMode="auto">
            <a:xfrm>
              <a:off x="3408" y="153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860" name="Oval 50"/>
            <p:cNvSpPr>
              <a:spLocks noChangeAspect="1" noChangeArrowheads="1"/>
            </p:cNvSpPr>
            <p:nvPr/>
          </p:nvSpPr>
          <p:spPr bwMode="auto">
            <a:xfrm>
              <a:off x="3552" y="168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861" name="Oval 51"/>
            <p:cNvSpPr>
              <a:spLocks noChangeAspect="1" noChangeArrowheads="1"/>
            </p:cNvSpPr>
            <p:nvPr/>
          </p:nvSpPr>
          <p:spPr bwMode="auto">
            <a:xfrm>
              <a:off x="4128" y="153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862" name="Oval 52"/>
            <p:cNvSpPr>
              <a:spLocks noChangeAspect="1" noChangeArrowheads="1"/>
            </p:cNvSpPr>
            <p:nvPr/>
          </p:nvSpPr>
          <p:spPr bwMode="auto">
            <a:xfrm>
              <a:off x="3312" y="129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863" name="Oval 53"/>
            <p:cNvSpPr>
              <a:spLocks noChangeAspect="1" noChangeArrowheads="1"/>
            </p:cNvSpPr>
            <p:nvPr/>
          </p:nvSpPr>
          <p:spPr bwMode="auto">
            <a:xfrm>
              <a:off x="1680" y="110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864" name="Oval 54"/>
            <p:cNvSpPr>
              <a:spLocks noChangeAspect="1" noChangeArrowheads="1"/>
            </p:cNvSpPr>
            <p:nvPr/>
          </p:nvSpPr>
          <p:spPr bwMode="auto">
            <a:xfrm>
              <a:off x="1200" y="86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865" name="Oval 55"/>
            <p:cNvSpPr>
              <a:spLocks noChangeAspect="1" noChangeArrowheads="1"/>
            </p:cNvSpPr>
            <p:nvPr/>
          </p:nvSpPr>
          <p:spPr bwMode="auto">
            <a:xfrm>
              <a:off x="1488" y="48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866" name="Oval 56"/>
            <p:cNvSpPr>
              <a:spLocks noChangeAspect="1" noChangeArrowheads="1"/>
            </p:cNvSpPr>
            <p:nvPr/>
          </p:nvSpPr>
          <p:spPr bwMode="auto">
            <a:xfrm>
              <a:off x="3552" y="105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867" name="Oval 57"/>
            <p:cNvSpPr>
              <a:spLocks noChangeAspect="1" noChangeArrowheads="1"/>
            </p:cNvSpPr>
            <p:nvPr/>
          </p:nvSpPr>
          <p:spPr bwMode="auto">
            <a:xfrm>
              <a:off x="3264" y="81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868" name="Oval 58"/>
            <p:cNvSpPr>
              <a:spLocks noChangeAspect="1" noChangeArrowheads="1"/>
            </p:cNvSpPr>
            <p:nvPr/>
          </p:nvSpPr>
          <p:spPr bwMode="auto">
            <a:xfrm>
              <a:off x="3696" y="67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869" name="Oval 59"/>
            <p:cNvSpPr>
              <a:spLocks noChangeAspect="1" noChangeArrowheads="1"/>
            </p:cNvSpPr>
            <p:nvPr/>
          </p:nvSpPr>
          <p:spPr bwMode="auto">
            <a:xfrm>
              <a:off x="3504" y="76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870" name="Oval 60"/>
            <p:cNvSpPr>
              <a:spLocks noChangeAspect="1" noChangeArrowheads="1"/>
            </p:cNvSpPr>
            <p:nvPr/>
          </p:nvSpPr>
          <p:spPr bwMode="auto">
            <a:xfrm>
              <a:off x="3408" y="48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871" name="Oval 61"/>
            <p:cNvSpPr>
              <a:spLocks noChangeAspect="1" noChangeArrowheads="1"/>
            </p:cNvSpPr>
            <p:nvPr/>
          </p:nvSpPr>
          <p:spPr bwMode="auto">
            <a:xfrm>
              <a:off x="4464" y="158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872" name="Oval 62"/>
            <p:cNvSpPr>
              <a:spLocks noChangeAspect="1" noChangeArrowheads="1"/>
            </p:cNvSpPr>
            <p:nvPr/>
          </p:nvSpPr>
          <p:spPr bwMode="auto">
            <a:xfrm>
              <a:off x="4656" y="134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873" name="Oval 63"/>
            <p:cNvSpPr>
              <a:spLocks noChangeAspect="1" noChangeArrowheads="1"/>
            </p:cNvSpPr>
            <p:nvPr/>
          </p:nvSpPr>
          <p:spPr bwMode="auto">
            <a:xfrm>
              <a:off x="5040" y="153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874" name="Oval 64"/>
            <p:cNvSpPr>
              <a:spLocks noChangeAspect="1" noChangeArrowheads="1"/>
            </p:cNvSpPr>
            <p:nvPr/>
          </p:nvSpPr>
          <p:spPr bwMode="auto">
            <a:xfrm>
              <a:off x="4944" y="172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875" name="Oval 65"/>
            <p:cNvSpPr>
              <a:spLocks noChangeAspect="1" noChangeArrowheads="1"/>
            </p:cNvSpPr>
            <p:nvPr/>
          </p:nvSpPr>
          <p:spPr bwMode="auto">
            <a:xfrm>
              <a:off x="3648" y="124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876" name="Oval 66"/>
            <p:cNvSpPr>
              <a:spLocks noChangeAspect="1" noChangeArrowheads="1"/>
            </p:cNvSpPr>
            <p:nvPr/>
          </p:nvSpPr>
          <p:spPr bwMode="auto">
            <a:xfrm>
              <a:off x="3312" y="57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877" name="Oval 67"/>
            <p:cNvSpPr>
              <a:spLocks noChangeAspect="1" noChangeArrowheads="1"/>
            </p:cNvSpPr>
            <p:nvPr/>
          </p:nvSpPr>
          <p:spPr bwMode="auto">
            <a:xfrm>
              <a:off x="4272" y="139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878" name="Oval 68"/>
            <p:cNvSpPr>
              <a:spLocks noChangeAspect="1" noChangeArrowheads="1"/>
            </p:cNvSpPr>
            <p:nvPr/>
          </p:nvSpPr>
          <p:spPr bwMode="auto">
            <a:xfrm>
              <a:off x="4032" y="144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879" name="Oval 69"/>
            <p:cNvSpPr>
              <a:spLocks noChangeAspect="1" noChangeArrowheads="1"/>
            </p:cNvSpPr>
            <p:nvPr/>
          </p:nvSpPr>
          <p:spPr bwMode="auto">
            <a:xfrm>
              <a:off x="2400" y="220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880" name="Oval 70"/>
            <p:cNvSpPr>
              <a:spLocks noChangeAspect="1" noChangeArrowheads="1"/>
            </p:cNvSpPr>
            <p:nvPr/>
          </p:nvSpPr>
          <p:spPr bwMode="auto">
            <a:xfrm>
              <a:off x="2976" y="163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881" name="Oval 71"/>
            <p:cNvSpPr>
              <a:spLocks noChangeAspect="1" noChangeArrowheads="1"/>
            </p:cNvSpPr>
            <p:nvPr/>
          </p:nvSpPr>
          <p:spPr bwMode="auto">
            <a:xfrm>
              <a:off x="2016" y="148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882" name="Oval 72"/>
            <p:cNvSpPr>
              <a:spLocks noChangeAspect="1" noChangeArrowheads="1"/>
            </p:cNvSpPr>
            <p:nvPr/>
          </p:nvSpPr>
          <p:spPr bwMode="auto">
            <a:xfrm>
              <a:off x="3072" y="240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883" name="Oval 73"/>
            <p:cNvSpPr>
              <a:spLocks noChangeAspect="1" noChangeArrowheads="1"/>
            </p:cNvSpPr>
            <p:nvPr/>
          </p:nvSpPr>
          <p:spPr bwMode="auto">
            <a:xfrm>
              <a:off x="3024" y="264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884" name="Oval 74"/>
            <p:cNvSpPr>
              <a:spLocks noChangeAspect="1" noChangeArrowheads="1"/>
            </p:cNvSpPr>
            <p:nvPr/>
          </p:nvSpPr>
          <p:spPr bwMode="auto">
            <a:xfrm>
              <a:off x="3168" y="264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885" name="Oval 75"/>
            <p:cNvSpPr>
              <a:spLocks noChangeAspect="1" noChangeArrowheads="1"/>
            </p:cNvSpPr>
            <p:nvPr/>
          </p:nvSpPr>
          <p:spPr bwMode="auto">
            <a:xfrm>
              <a:off x="3936" y="129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886" name="Oval 76"/>
            <p:cNvSpPr>
              <a:spLocks noChangeAspect="1" noChangeArrowheads="1"/>
            </p:cNvSpPr>
            <p:nvPr/>
          </p:nvSpPr>
          <p:spPr bwMode="auto">
            <a:xfrm>
              <a:off x="3840" y="115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887" name="Oval 77"/>
            <p:cNvSpPr>
              <a:spLocks noChangeAspect="1" noChangeArrowheads="1"/>
            </p:cNvSpPr>
            <p:nvPr/>
          </p:nvSpPr>
          <p:spPr bwMode="auto">
            <a:xfrm>
              <a:off x="4128" y="129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888" name="Oval 78"/>
            <p:cNvSpPr>
              <a:spLocks noChangeAspect="1" noChangeArrowheads="1"/>
            </p:cNvSpPr>
            <p:nvPr/>
          </p:nvSpPr>
          <p:spPr bwMode="auto">
            <a:xfrm>
              <a:off x="4416" y="115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889" name="Oval 79"/>
            <p:cNvSpPr>
              <a:spLocks noChangeAspect="1" noChangeArrowheads="1"/>
            </p:cNvSpPr>
            <p:nvPr/>
          </p:nvSpPr>
          <p:spPr bwMode="auto">
            <a:xfrm>
              <a:off x="4368" y="172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890" name="Oval 80"/>
            <p:cNvSpPr>
              <a:spLocks noChangeAspect="1" noChangeArrowheads="1"/>
            </p:cNvSpPr>
            <p:nvPr/>
          </p:nvSpPr>
          <p:spPr bwMode="auto">
            <a:xfrm>
              <a:off x="4992" y="187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891" name="Oval 81"/>
            <p:cNvSpPr>
              <a:spLocks noChangeAspect="1" noChangeArrowheads="1"/>
            </p:cNvSpPr>
            <p:nvPr/>
          </p:nvSpPr>
          <p:spPr bwMode="auto">
            <a:xfrm>
              <a:off x="4896" y="134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892" name="Oval 82"/>
            <p:cNvSpPr>
              <a:spLocks noChangeAspect="1" noChangeArrowheads="1"/>
            </p:cNvSpPr>
            <p:nvPr/>
          </p:nvSpPr>
          <p:spPr bwMode="auto">
            <a:xfrm>
              <a:off x="3072" y="278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893" name="Oval 83"/>
            <p:cNvSpPr>
              <a:spLocks noChangeAspect="1" noChangeArrowheads="1"/>
            </p:cNvSpPr>
            <p:nvPr/>
          </p:nvSpPr>
          <p:spPr bwMode="auto">
            <a:xfrm>
              <a:off x="2496" y="369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894" name="Oval 84"/>
            <p:cNvSpPr>
              <a:spLocks noChangeAspect="1" noChangeArrowheads="1"/>
            </p:cNvSpPr>
            <p:nvPr/>
          </p:nvSpPr>
          <p:spPr bwMode="auto">
            <a:xfrm>
              <a:off x="3888" y="264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895" name="Oval 85"/>
            <p:cNvSpPr>
              <a:spLocks noChangeAspect="1" noChangeArrowheads="1"/>
            </p:cNvSpPr>
            <p:nvPr/>
          </p:nvSpPr>
          <p:spPr bwMode="auto">
            <a:xfrm>
              <a:off x="4176" y="316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896" name="Oval 86"/>
            <p:cNvSpPr>
              <a:spLocks noChangeAspect="1" noChangeArrowheads="1"/>
            </p:cNvSpPr>
            <p:nvPr/>
          </p:nvSpPr>
          <p:spPr bwMode="auto">
            <a:xfrm>
              <a:off x="2640" y="388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897" name="Oval 87"/>
            <p:cNvSpPr>
              <a:spLocks noChangeAspect="1" noChangeArrowheads="1"/>
            </p:cNvSpPr>
            <p:nvPr/>
          </p:nvSpPr>
          <p:spPr bwMode="auto">
            <a:xfrm>
              <a:off x="1296" y="182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898" name="Oval 88"/>
            <p:cNvSpPr>
              <a:spLocks noChangeAspect="1" noChangeArrowheads="1"/>
            </p:cNvSpPr>
            <p:nvPr/>
          </p:nvSpPr>
          <p:spPr bwMode="auto">
            <a:xfrm>
              <a:off x="1584" y="182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899" name="Oval 89"/>
            <p:cNvSpPr>
              <a:spLocks noChangeAspect="1" noChangeArrowheads="1"/>
            </p:cNvSpPr>
            <p:nvPr/>
          </p:nvSpPr>
          <p:spPr bwMode="auto">
            <a:xfrm>
              <a:off x="1536" y="172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900" name="Oval 90"/>
            <p:cNvSpPr>
              <a:spLocks noChangeAspect="1" noChangeArrowheads="1"/>
            </p:cNvSpPr>
            <p:nvPr/>
          </p:nvSpPr>
          <p:spPr bwMode="auto">
            <a:xfrm>
              <a:off x="2352" y="230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901" name="Oval 91"/>
            <p:cNvSpPr>
              <a:spLocks noChangeAspect="1" noChangeArrowheads="1"/>
            </p:cNvSpPr>
            <p:nvPr/>
          </p:nvSpPr>
          <p:spPr bwMode="auto">
            <a:xfrm>
              <a:off x="2784" y="220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902" name="Oval 92"/>
            <p:cNvSpPr>
              <a:spLocks noChangeAspect="1" noChangeArrowheads="1"/>
            </p:cNvSpPr>
            <p:nvPr/>
          </p:nvSpPr>
          <p:spPr bwMode="auto">
            <a:xfrm>
              <a:off x="2496" y="72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903" name="Oval 93"/>
            <p:cNvSpPr>
              <a:spLocks noChangeAspect="1" noChangeArrowheads="1"/>
            </p:cNvSpPr>
            <p:nvPr/>
          </p:nvSpPr>
          <p:spPr bwMode="auto">
            <a:xfrm>
              <a:off x="2544" y="225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904" name="Oval 94"/>
            <p:cNvSpPr>
              <a:spLocks noChangeAspect="1" noChangeArrowheads="1"/>
            </p:cNvSpPr>
            <p:nvPr/>
          </p:nvSpPr>
          <p:spPr bwMode="auto">
            <a:xfrm>
              <a:off x="2160" y="96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905" name="Oval 95"/>
            <p:cNvSpPr>
              <a:spLocks noChangeAspect="1" noChangeArrowheads="1"/>
            </p:cNvSpPr>
            <p:nvPr/>
          </p:nvSpPr>
          <p:spPr bwMode="auto">
            <a:xfrm>
              <a:off x="2112" y="225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906" name="Oval 96"/>
            <p:cNvSpPr>
              <a:spLocks noChangeAspect="1" noChangeArrowheads="1"/>
            </p:cNvSpPr>
            <p:nvPr/>
          </p:nvSpPr>
          <p:spPr bwMode="auto">
            <a:xfrm>
              <a:off x="2736" y="163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907" name="Oval 97"/>
            <p:cNvSpPr>
              <a:spLocks noChangeAspect="1" noChangeArrowheads="1"/>
            </p:cNvSpPr>
            <p:nvPr/>
          </p:nvSpPr>
          <p:spPr bwMode="auto">
            <a:xfrm>
              <a:off x="2640" y="115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908" name="Oval 98"/>
            <p:cNvSpPr>
              <a:spLocks noChangeAspect="1" noChangeArrowheads="1"/>
            </p:cNvSpPr>
            <p:nvPr/>
          </p:nvSpPr>
          <p:spPr bwMode="auto">
            <a:xfrm>
              <a:off x="2544" y="129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909" name="Oval 99"/>
            <p:cNvSpPr>
              <a:spLocks noChangeAspect="1" noChangeArrowheads="1"/>
            </p:cNvSpPr>
            <p:nvPr/>
          </p:nvSpPr>
          <p:spPr bwMode="auto">
            <a:xfrm>
              <a:off x="2736" y="139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910" name="Oval 100"/>
            <p:cNvSpPr>
              <a:spLocks noChangeAspect="1" noChangeArrowheads="1"/>
            </p:cNvSpPr>
            <p:nvPr/>
          </p:nvSpPr>
          <p:spPr bwMode="auto">
            <a:xfrm>
              <a:off x="1152" y="43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911" name="Oval 101"/>
            <p:cNvSpPr>
              <a:spLocks noChangeAspect="1" noChangeArrowheads="1"/>
            </p:cNvSpPr>
            <p:nvPr/>
          </p:nvSpPr>
          <p:spPr bwMode="auto">
            <a:xfrm>
              <a:off x="1056" y="62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912" name="Oval 102"/>
            <p:cNvSpPr>
              <a:spLocks noChangeAspect="1" noChangeArrowheads="1"/>
            </p:cNvSpPr>
            <p:nvPr/>
          </p:nvSpPr>
          <p:spPr bwMode="auto">
            <a:xfrm>
              <a:off x="1632" y="57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913" name="Oval 103"/>
            <p:cNvSpPr>
              <a:spLocks noChangeAspect="1" noChangeArrowheads="1"/>
            </p:cNvSpPr>
            <p:nvPr/>
          </p:nvSpPr>
          <p:spPr bwMode="auto">
            <a:xfrm>
              <a:off x="1344" y="100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914" name="Oval 104"/>
            <p:cNvSpPr>
              <a:spLocks noChangeAspect="1" noChangeArrowheads="1"/>
            </p:cNvSpPr>
            <p:nvPr/>
          </p:nvSpPr>
          <p:spPr bwMode="auto">
            <a:xfrm>
              <a:off x="2256" y="201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915" name="Oval 105"/>
            <p:cNvSpPr>
              <a:spLocks noChangeAspect="1" noChangeArrowheads="1"/>
            </p:cNvSpPr>
            <p:nvPr/>
          </p:nvSpPr>
          <p:spPr bwMode="auto">
            <a:xfrm>
              <a:off x="3216" y="211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916" name="Oval 106"/>
            <p:cNvSpPr>
              <a:spLocks noChangeAspect="1" noChangeArrowheads="1"/>
            </p:cNvSpPr>
            <p:nvPr/>
          </p:nvSpPr>
          <p:spPr bwMode="auto">
            <a:xfrm>
              <a:off x="3072" y="211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917" name="Oval 107"/>
            <p:cNvSpPr>
              <a:spLocks noChangeAspect="1" noChangeArrowheads="1"/>
            </p:cNvSpPr>
            <p:nvPr/>
          </p:nvSpPr>
          <p:spPr bwMode="auto">
            <a:xfrm>
              <a:off x="3216" y="163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918" name="Oval 108"/>
            <p:cNvSpPr>
              <a:spLocks noChangeAspect="1" noChangeArrowheads="1"/>
            </p:cNvSpPr>
            <p:nvPr/>
          </p:nvSpPr>
          <p:spPr bwMode="auto">
            <a:xfrm>
              <a:off x="3312" y="177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919" name="Oval 109"/>
            <p:cNvSpPr>
              <a:spLocks noChangeAspect="1" noChangeArrowheads="1"/>
            </p:cNvSpPr>
            <p:nvPr/>
          </p:nvSpPr>
          <p:spPr bwMode="auto">
            <a:xfrm>
              <a:off x="3696" y="91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920" name="Oval 110"/>
            <p:cNvSpPr>
              <a:spLocks noChangeAspect="1" noChangeArrowheads="1"/>
            </p:cNvSpPr>
            <p:nvPr/>
          </p:nvSpPr>
          <p:spPr bwMode="auto">
            <a:xfrm>
              <a:off x="3600" y="43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921" name="Oval 111"/>
            <p:cNvSpPr>
              <a:spLocks noChangeAspect="1" noChangeArrowheads="1"/>
            </p:cNvSpPr>
            <p:nvPr/>
          </p:nvSpPr>
          <p:spPr bwMode="auto">
            <a:xfrm>
              <a:off x="3216" y="38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922" name="Oval 112"/>
            <p:cNvSpPr>
              <a:spLocks noChangeAspect="1" noChangeArrowheads="1"/>
            </p:cNvSpPr>
            <p:nvPr/>
          </p:nvSpPr>
          <p:spPr bwMode="auto">
            <a:xfrm>
              <a:off x="3312" y="28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3923" name="Oval 113"/>
            <p:cNvSpPr>
              <a:spLocks noChangeAspect="1" noChangeArrowheads="1"/>
            </p:cNvSpPr>
            <p:nvPr/>
          </p:nvSpPr>
          <p:spPr bwMode="auto">
            <a:xfrm>
              <a:off x="3072" y="57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grpSp>
      <p:grpSp>
        <p:nvGrpSpPr>
          <p:cNvPr id="12" name="Group 114"/>
          <p:cNvGrpSpPr>
            <a:grpSpLocks noChangeAspect="1"/>
          </p:cNvGrpSpPr>
          <p:nvPr/>
        </p:nvGrpSpPr>
        <p:grpSpPr bwMode="auto">
          <a:xfrm>
            <a:off x="1652588" y="390525"/>
            <a:ext cx="5384800" cy="4486275"/>
            <a:chOff x="864" y="192"/>
            <a:chExt cx="3168" cy="2640"/>
          </a:xfrm>
        </p:grpSpPr>
        <p:sp>
          <p:nvSpPr>
            <p:cNvPr id="203810" name="Line 115"/>
            <p:cNvSpPr>
              <a:spLocks noChangeAspect="1" noChangeShapeType="1"/>
            </p:cNvSpPr>
            <p:nvPr/>
          </p:nvSpPr>
          <p:spPr bwMode="auto">
            <a:xfrm flipH="1">
              <a:off x="864" y="1536"/>
              <a:ext cx="1584" cy="1296"/>
            </a:xfrm>
            <a:prstGeom prst="line">
              <a:avLst/>
            </a:prstGeom>
            <a:noFill/>
            <a:ln w="63500">
              <a:solidFill>
                <a:srgbClr val="008000"/>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3811" name="Line 116"/>
            <p:cNvSpPr>
              <a:spLocks noChangeAspect="1" noChangeShapeType="1"/>
            </p:cNvSpPr>
            <p:nvPr/>
          </p:nvSpPr>
          <p:spPr bwMode="auto">
            <a:xfrm flipV="1">
              <a:off x="2448" y="192"/>
              <a:ext cx="0" cy="1344"/>
            </a:xfrm>
            <a:prstGeom prst="line">
              <a:avLst/>
            </a:prstGeom>
            <a:noFill/>
            <a:ln w="63500">
              <a:solidFill>
                <a:srgbClr val="008000"/>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3812" name="Line 117"/>
            <p:cNvSpPr>
              <a:spLocks noChangeAspect="1" noChangeShapeType="1"/>
            </p:cNvSpPr>
            <p:nvPr/>
          </p:nvSpPr>
          <p:spPr bwMode="auto">
            <a:xfrm>
              <a:off x="2448" y="1536"/>
              <a:ext cx="1584" cy="1008"/>
            </a:xfrm>
            <a:prstGeom prst="line">
              <a:avLst/>
            </a:prstGeom>
            <a:noFill/>
            <a:ln w="63500">
              <a:solidFill>
                <a:srgbClr val="008000"/>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grpSp>
      <p:sp>
        <p:nvSpPr>
          <p:cNvPr id="85119" name="AutoShape 127"/>
          <p:cNvSpPr>
            <a:spLocks noChangeAspect="1" noChangeArrowheads="1"/>
          </p:cNvSpPr>
          <p:nvPr/>
        </p:nvSpPr>
        <p:spPr bwMode="auto">
          <a:xfrm>
            <a:off x="4800600" y="388620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85120" name="AutoShape 128"/>
          <p:cNvSpPr>
            <a:spLocks noChangeAspect="1" noChangeArrowheads="1"/>
          </p:cNvSpPr>
          <p:nvPr/>
        </p:nvSpPr>
        <p:spPr bwMode="auto">
          <a:xfrm>
            <a:off x="4876800" y="457200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85121" name="AutoShape 129"/>
          <p:cNvSpPr>
            <a:spLocks noChangeAspect="1" noChangeArrowheads="1"/>
          </p:cNvSpPr>
          <p:nvPr/>
        </p:nvSpPr>
        <p:spPr bwMode="auto">
          <a:xfrm>
            <a:off x="3886200" y="6248400"/>
            <a:ext cx="246063"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85122" name="AutoShape 130"/>
          <p:cNvSpPr>
            <a:spLocks noChangeAspect="1" noChangeArrowheads="1"/>
          </p:cNvSpPr>
          <p:nvPr/>
        </p:nvSpPr>
        <p:spPr bwMode="auto">
          <a:xfrm>
            <a:off x="5029200" y="182880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85123" name="AutoShape 131"/>
          <p:cNvSpPr>
            <a:spLocks noChangeAspect="1" noChangeArrowheads="1"/>
          </p:cNvSpPr>
          <p:nvPr/>
        </p:nvSpPr>
        <p:spPr bwMode="auto">
          <a:xfrm>
            <a:off x="6248400" y="205740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85124" name="AutoShape 132"/>
          <p:cNvSpPr>
            <a:spLocks noChangeAspect="1" noChangeArrowheads="1"/>
          </p:cNvSpPr>
          <p:nvPr/>
        </p:nvSpPr>
        <p:spPr bwMode="auto">
          <a:xfrm>
            <a:off x="5715000" y="1371600"/>
            <a:ext cx="246063"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85125" name="AutoShape 133"/>
          <p:cNvSpPr>
            <a:spLocks noChangeAspect="1" noChangeArrowheads="1"/>
          </p:cNvSpPr>
          <p:nvPr/>
        </p:nvSpPr>
        <p:spPr bwMode="auto">
          <a:xfrm>
            <a:off x="2971800" y="251460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85126" name="AutoShape 134"/>
          <p:cNvSpPr>
            <a:spLocks noChangeAspect="1" noChangeArrowheads="1"/>
          </p:cNvSpPr>
          <p:nvPr/>
        </p:nvSpPr>
        <p:spPr bwMode="auto">
          <a:xfrm>
            <a:off x="3048000" y="1295400"/>
            <a:ext cx="244475" cy="246063"/>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85127" name="AutoShape 135"/>
          <p:cNvSpPr>
            <a:spLocks noChangeAspect="1" noChangeArrowheads="1"/>
          </p:cNvSpPr>
          <p:nvPr/>
        </p:nvSpPr>
        <p:spPr bwMode="auto">
          <a:xfrm>
            <a:off x="1676400" y="137160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85131" name="AutoShape 139"/>
          <p:cNvSpPr>
            <a:spLocks noChangeAspect="1" noChangeArrowheads="1"/>
          </p:cNvSpPr>
          <p:nvPr/>
        </p:nvSpPr>
        <p:spPr bwMode="auto">
          <a:xfrm>
            <a:off x="4027488" y="3332163"/>
            <a:ext cx="406400" cy="407987"/>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85132" name="AutoShape 140"/>
          <p:cNvSpPr>
            <a:spLocks noChangeAspect="1" noChangeArrowheads="1"/>
          </p:cNvSpPr>
          <p:nvPr/>
        </p:nvSpPr>
        <p:spPr bwMode="auto">
          <a:xfrm>
            <a:off x="5599113" y="714375"/>
            <a:ext cx="406400" cy="406400"/>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85133" name="AutoShape 141"/>
          <p:cNvSpPr>
            <a:spLocks noChangeAspect="1" noChangeArrowheads="1"/>
          </p:cNvSpPr>
          <p:nvPr/>
        </p:nvSpPr>
        <p:spPr bwMode="auto">
          <a:xfrm>
            <a:off x="3946525" y="2338388"/>
            <a:ext cx="407988" cy="406400"/>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grpSp>
        <p:nvGrpSpPr>
          <p:cNvPr id="13" name="Group 142"/>
          <p:cNvGrpSpPr>
            <a:grpSpLocks/>
          </p:cNvGrpSpPr>
          <p:nvPr/>
        </p:nvGrpSpPr>
        <p:grpSpPr bwMode="auto">
          <a:xfrm>
            <a:off x="511175" y="390525"/>
            <a:ext cx="3262313" cy="2855913"/>
            <a:chOff x="322" y="246"/>
            <a:chExt cx="2055" cy="1799"/>
          </a:xfrm>
        </p:grpSpPr>
        <p:sp>
          <p:nvSpPr>
            <p:cNvPr id="203807" name="Line 143"/>
            <p:cNvSpPr>
              <a:spLocks noChangeAspect="1" noChangeShapeType="1"/>
            </p:cNvSpPr>
            <p:nvPr/>
          </p:nvSpPr>
          <p:spPr bwMode="auto">
            <a:xfrm flipV="1">
              <a:off x="322" y="1274"/>
              <a:ext cx="1233" cy="308"/>
            </a:xfrm>
            <a:prstGeom prst="line">
              <a:avLst/>
            </a:prstGeom>
            <a:noFill/>
            <a:ln w="38100">
              <a:solidFill>
                <a:srgbClr val="0000FF"/>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3808" name="Line 144"/>
            <p:cNvSpPr>
              <a:spLocks noChangeAspect="1" noChangeShapeType="1"/>
            </p:cNvSpPr>
            <p:nvPr/>
          </p:nvSpPr>
          <p:spPr bwMode="auto">
            <a:xfrm flipH="1" flipV="1">
              <a:off x="1555" y="1274"/>
              <a:ext cx="720" cy="771"/>
            </a:xfrm>
            <a:prstGeom prst="line">
              <a:avLst/>
            </a:prstGeom>
            <a:noFill/>
            <a:ln w="38100">
              <a:solidFill>
                <a:srgbClr val="0000FF"/>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3809" name="Line 145"/>
            <p:cNvSpPr>
              <a:spLocks noChangeAspect="1" noChangeShapeType="1"/>
            </p:cNvSpPr>
            <p:nvPr/>
          </p:nvSpPr>
          <p:spPr bwMode="auto">
            <a:xfrm flipH="1">
              <a:off x="1555" y="246"/>
              <a:ext cx="822" cy="1028"/>
            </a:xfrm>
            <a:prstGeom prst="line">
              <a:avLst/>
            </a:prstGeom>
            <a:noFill/>
            <a:ln w="38100">
              <a:solidFill>
                <a:srgbClr val="0000FF"/>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grpSp>
      <p:grpSp>
        <p:nvGrpSpPr>
          <p:cNvPr id="14" name="Group 146"/>
          <p:cNvGrpSpPr>
            <a:grpSpLocks/>
          </p:cNvGrpSpPr>
          <p:nvPr/>
        </p:nvGrpSpPr>
        <p:grpSpPr bwMode="auto">
          <a:xfrm>
            <a:off x="4344988" y="390525"/>
            <a:ext cx="2936875" cy="3752850"/>
            <a:chOff x="2737" y="246"/>
            <a:chExt cx="1850" cy="2364"/>
          </a:xfrm>
        </p:grpSpPr>
        <p:sp>
          <p:nvSpPr>
            <p:cNvPr id="203804" name="Line 147"/>
            <p:cNvSpPr>
              <a:spLocks noChangeAspect="1" noChangeShapeType="1"/>
            </p:cNvSpPr>
            <p:nvPr/>
          </p:nvSpPr>
          <p:spPr bwMode="auto">
            <a:xfrm flipV="1">
              <a:off x="2737" y="1017"/>
              <a:ext cx="1285" cy="103"/>
            </a:xfrm>
            <a:prstGeom prst="line">
              <a:avLst/>
            </a:prstGeom>
            <a:noFill/>
            <a:ln w="38100">
              <a:solidFill>
                <a:srgbClr val="0000FF"/>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3805" name="Line 148"/>
            <p:cNvSpPr>
              <a:spLocks noChangeAspect="1" noChangeShapeType="1"/>
            </p:cNvSpPr>
            <p:nvPr/>
          </p:nvSpPr>
          <p:spPr bwMode="auto">
            <a:xfrm flipH="1" flipV="1">
              <a:off x="4022" y="1017"/>
              <a:ext cx="205" cy="1593"/>
            </a:xfrm>
            <a:prstGeom prst="line">
              <a:avLst/>
            </a:prstGeom>
            <a:noFill/>
            <a:ln w="38100">
              <a:solidFill>
                <a:srgbClr val="0000FF"/>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3806" name="Line 149"/>
            <p:cNvSpPr>
              <a:spLocks noChangeAspect="1" noChangeShapeType="1"/>
            </p:cNvSpPr>
            <p:nvPr/>
          </p:nvSpPr>
          <p:spPr bwMode="auto">
            <a:xfrm flipH="1">
              <a:off x="4022" y="246"/>
              <a:ext cx="565" cy="771"/>
            </a:xfrm>
            <a:prstGeom prst="line">
              <a:avLst/>
            </a:prstGeom>
            <a:noFill/>
            <a:ln w="38100">
              <a:solidFill>
                <a:srgbClr val="0000FF"/>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grpSp>
      <p:grpSp>
        <p:nvGrpSpPr>
          <p:cNvPr id="15" name="Group 150"/>
          <p:cNvGrpSpPr>
            <a:grpSpLocks/>
          </p:cNvGrpSpPr>
          <p:nvPr/>
        </p:nvGrpSpPr>
        <p:grpSpPr bwMode="auto">
          <a:xfrm>
            <a:off x="1816100" y="3327400"/>
            <a:ext cx="3833813" cy="2773363"/>
            <a:chOff x="1144" y="2096"/>
            <a:chExt cx="2415" cy="1747"/>
          </a:xfrm>
        </p:grpSpPr>
        <p:sp>
          <p:nvSpPr>
            <p:cNvPr id="203801" name="Line 151"/>
            <p:cNvSpPr>
              <a:spLocks noChangeAspect="1" noChangeShapeType="1"/>
            </p:cNvSpPr>
            <p:nvPr/>
          </p:nvSpPr>
          <p:spPr bwMode="auto">
            <a:xfrm>
              <a:off x="2994" y="3021"/>
              <a:ext cx="565" cy="822"/>
            </a:xfrm>
            <a:prstGeom prst="line">
              <a:avLst/>
            </a:prstGeom>
            <a:noFill/>
            <a:ln w="38100">
              <a:solidFill>
                <a:srgbClr val="0000FF"/>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3802" name="Line 152"/>
            <p:cNvSpPr>
              <a:spLocks noChangeAspect="1" noChangeShapeType="1"/>
            </p:cNvSpPr>
            <p:nvPr/>
          </p:nvSpPr>
          <p:spPr bwMode="auto">
            <a:xfrm>
              <a:off x="1144" y="2969"/>
              <a:ext cx="1850" cy="52"/>
            </a:xfrm>
            <a:prstGeom prst="line">
              <a:avLst/>
            </a:prstGeom>
            <a:noFill/>
            <a:ln w="38100">
              <a:solidFill>
                <a:srgbClr val="0000FF"/>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3803" name="Line 153"/>
            <p:cNvSpPr>
              <a:spLocks noChangeAspect="1" noChangeShapeType="1"/>
            </p:cNvSpPr>
            <p:nvPr/>
          </p:nvSpPr>
          <p:spPr bwMode="auto">
            <a:xfrm flipH="1">
              <a:off x="2994" y="2096"/>
              <a:ext cx="360" cy="925"/>
            </a:xfrm>
            <a:prstGeom prst="line">
              <a:avLst/>
            </a:prstGeom>
            <a:noFill/>
            <a:ln w="38100">
              <a:solidFill>
                <a:srgbClr val="0000FF"/>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grpSp>
      <p:sp>
        <p:nvSpPr>
          <p:cNvPr id="85159" name="AutoShape 167"/>
          <p:cNvSpPr>
            <a:spLocks noChangeAspect="1" noChangeArrowheads="1"/>
          </p:cNvSpPr>
          <p:nvPr/>
        </p:nvSpPr>
        <p:spPr bwMode="auto">
          <a:xfrm>
            <a:off x="4065588" y="2755900"/>
            <a:ext cx="569912" cy="571500"/>
          </a:xfrm>
          <a:prstGeom prst="diamond">
            <a:avLst/>
          </a:prstGeom>
          <a:solidFill>
            <a:schemeClr val="tx1"/>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Tree>
    <p:extLst>
      <p:ext uri="{BB962C8B-B14F-4D97-AF65-F5344CB8AC3E}">
        <p14:creationId xmlns:p14="http://schemas.microsoft.com/office/powerpoint/2010/main" val="3962600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85131"/>
                                        </p:tgtEl>
                                        <p:attrNameLst>
                                          <p:attrName>style.visibility</p:attrName>
                                        </p:attrNameLst>
                                      </p:cBhvr>
                                      <p:to>
                                        <p:strVal val="visible"/>
                                      </p:to>
                                    </p:set>
                                    <p:animEffect transition="in" filter="dissolve">
                                      <p:cBhvr>
                                        <p:cTn id="7" dur="500"/>
                                        <p:tgtEl>
                                          <p:spTgt spid="85131"/>
                                        </p:tgtEl>
                                      </p:cBhvr>
                                    </p:animEffect>
                                  </p:childTnLst>
                                </p:cTn>
                              </p:par>
                              <p:par>
                                <p:cTn id="8" presetID="9" presetClass="entr" presetSubtype="0" fill="hold" grpId="0" nodeType="withEffect">
                                  <p:stCondLst>
                                    <p:cond delay="0"/>
                                  </p:stCondLst>
                                  <p:childTnLst>
                                    <p:set>
                                      <p:cBhvr>
                                        <p:cTn id="9" dur="1" fill="hold">
                                          <p:stCondLst>
                                            <p:cond delay="0"/>
                                          </p:stCondLst>
                                        </p:cTn>
                                        <p:tgtEl>
                                          <p:spTgt spid="85132"/>
                                        </p:tgtEl>
                                        <p:attrNameLst>
                                          <p:attrName>style.visibility</p:attrName>
                                        </p:attrNameLst>
                                      </p:cBhvr>
                                      <p:to>
                                        <p:strVal val="visible"/>
                                      </p:to>
                                    </p:set>
                                    <p:animEffect transition="in" filter="dissolve">
                                      <p:cBhvr>
                                        <p:cTn id="10" dur="500"/>
                                        <p:tgtEl>
                                          <p:spTgt spid="85132"/>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85133"/>
                                        </p:tgtEl>
                                        <p:attrNameLst>
                                          <p:attrName>style.visibility</p:attrName>
                                        </p:attrNameLst>
                                      </p:cBhvr>
                                      <p:to>
                                        <p:strVal val="visible"/>
                                      </p:to>
                                    </p:set>
                                    <p:animEffect transition="in" filter="dissolve">
                                      <p:cBhvr>
                                        <p:cTn id="13" dur="500"/>
                                        <p:tgtEl>
                                          <p:spTgt spid="85133"/>
                                        </p:tgtEl>
                                      </p:cBhvr>
                                    </p:animEffect>
                                  </p:childTnLst>
                                </p:cTn>
                              </p:par>
                            </p:childTnLst>
                          </p:cTn>
                        </p:par>
                        <p:par>
                          <p:cTn id="14" fill="hold" nodeType="afterGroup">
                            <p:stCondLst>
                              <p:cond delay="500"/>
                            </p:stCondLst>
                            <p:childTnLst>
                              <p:par>
                                <p:cTn id="15" presetID="0" presetClass="path" presetSubtype="0" accel="50000" decel="50000" fill="hold" grpId="1" nodeType="afterEffect">
                                  <p:stCondLst>
                                    <p:cond delay="0"/>
                                  </p:stCondLst>
                                  <p:childTnLst>
                                    <p:animMotion origin="layout" path="M 4.16667E-6 1.85185E-6 C -0.00625 -0.00278 -0.01007 -0.01019 -0.01615 -0.01343 C -0.01702 -0.01458 -0.01771 -0.01597 -0.01875 -0.01667 C -0.0198 -0.01759 -0.02153 -0.01713 -0.0224 -0.01829 C -0.02344 -0.01968 -0.02292 -0.02199 -0.02379 -0.02338 C -0.02657 -0.02778 -0.03351 -0.03333 -0.0375 -0.03495 C -0.03837 -0.03611 -0.03889 -0.0375 -0.03994 -0.03843 C -0.04115 -0.03935 -0.04271 -0.03889 -0.04375 -0.04005 C -0.04497 -0.0412 -0.04497 -0.04398 -0.04619 -0.04491 C -0.04844 -0.04676 -0.05365 -0.04838 -0.05365 -0.04838 C -0.05747 -0.05324 -0.0658 -0.05764 -0.07119 -0.05995 C -0.07448 -0.06435 -0.07934 -0.06806 -0.08369 -0.06991 C -0.09619 -0.08657 -0.13021 -0.08333 -0.14254 -0.08333 " pathEditMode="relative" ptsTypes="ffffffffffffA">
                                      <p:cBhvr>
                                        <p:cTn id="16" dur="2000" fill="hold"/>
                                        <p:tgtEl>
                                          <p:spTgt spid="85133"/>
                                        </p:tgtEl>
                                        <p:attrNameLst>
                                          <p:attrName>ppt_x</p:attrName>
                                          <p:attrName>ppt_y</p:attrName>
                                        </p:attrNameLst>
                                      </p:cBhvr>
                                    </p:animMotion>
                                  </p:childTnLst>
                                </p:cTn>
                              </p:par>
                              <p:par>
                                <p:cTn id="17" presetID="0" presetClass="path" presetSubtype="0" accel="50000" decel="50000" fill="hold" grpId="1" nodeType="withEffect">
                                  <p:stCondLst>
                                    <p:cond delay="0"/>
                                  </p:stCondLst>
                                  <p:childTnLst>
                                    <p:animMotion origin="layout" path="M -1.94444E-6 -7.77778E-6 C 0.00139 0.01666 0.00191 0.05624 0.00625 0.06504 C 0.01042 0.08564 0.00885 0.09675 0.02014 0.1118 C 0.02326 0.12476 0.02083 0.1405 0.03125 0.14513 C 0.03281 0.15046 0.03264 0.14837 0.03264 0.15185 " pathEditMode="relative" ptsTypes="ffffA">
                                      <p:cBhvr>
                                        <p:cTn id="18" dur="2000" fill="hold"/>
                                        <p:tgtEl>
                                          <p:spTgt spid="85132"/>
                                        </p:tgtEl>
                                        <p:attrNameLst>
                                          <p:attrName>ppt_x</p:attrName>
                                          <p:attrName>ppt_y</p:attrName>
                                        </p:attrNameLst>
                                      </p:cBhvr>
                                    </p:animMotion>
                                  </p:childTnLst>
                                </p:cTn>
                              </p:par>
                              <p:par>
                                <p:cTn id="19" presetID="0" presetClass="path" presetSubtype="0" accel="50000" decel="50000" fill="hold" grpId="1" nodeType="withEffect">
                                  <p:stCondLst>
                                    <p:cond delay="0"/>
                                  </p:stCondLst>
                                  <p:childTnLst>
                                    <p:animMotion origin="layout" path="M 3.61111E-6 2.59259E-6 C 0.0033 0.01342 0.0066 0.02685 0.01007 0.04004 C 0.01163 0.04606 0.01163 0.05185 0.01493 0.05671 C 0.01667 0.06273 0.02153 0.0662 0.02622 0.06828 C 0.02743 0.07708 0.02743 0.07893 0.03368 0.08171 C 0.03924 0.08865 0.04253 0.1081 0.04253 0.11828 " pathEditMode="relative" ptsTypes="fffffA">
                                      <p:cBhvr>
                                        <p:cTn id="20" dur="2000" fill="hold"/>
                                        <p:tgtEl>
                                          <p:spTgt spid="85131"/>
                                        </p:tgtEl>
                                        <p:attrNameLst>
                                          <p:attrName>ppt_x</p:attrName>
                                          <p:attrName>ppt_y</p:attrName>
                                        </p:attrNameLst>
                                      </p:cBhvr>
                                    </p:animMotion>
                                  </p:childTnLst>
                                </p:cTn>
                              </p:par>
                            </p:childTnLst>
                          </p:cTn>
                        </p:par>
                        <p:par>
                          <p:cTn id="21" fill="hold" nodeType="afterGroup">
                            <p:stCondLst>
                              <p:cond delay="2500"/>
                            </p:stCondLst>
                            <p:childTnLst>
                              <p:par>
                                <p:cTn id="22" presetID="16" presetClass="entr" presetSubtype="26" fill="hold" nodeType="afterEffect">
                                  <p:stCondLst>
                                    <p:cond delay="0"/>
                                  </p:stCondLst>
                                  <p:iterate type="lt">
                                    <p:tmPct val="0"/>
                                  </p:iterate>
                                  <p:childTnLst>
                                    <p:set>
                                      <p:cBhvr>
                                        <p:cTn id="23" dur="1" fill="hold">
                                          <p:stCondLst>
                                            <p:cond delay="0"/>
                                          </p:stCondLst>
                                        </p:cTn>
                                        <p:tgtEl>
                                          <p:spTgt spid="12"/>
                                        </p:tgtEl>
                                        <p:attrNameLst>
                                          <p:attrName>style.visibility</p:attrName>
                                        </p:attrNameLst>
                                      </p:cBhvr>
                                      <p:to>
                                        <p:strVal val="visible"/>
                                      </p:to>
                                    </p:set>
                                    <p:animEffect transition="in" filter="barn(inHorizontal)">
                                      <p:cBhvr>
                                        <p:cTn id="24" dur="1000"/>
                                        <p:tgtEl>
                                          <p:spTgt spid="12"/>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85120"/>
                                        </p:tgtEl>
                                        <p:attrNameLst>
                                          <p:attrName>style.visibility</p:attrName>
                                        </p:attrNameLst>
                                      </p:cBhvr>
                                      <p:to>
                                        <p:strVal val="visible"/>
                                      </p:to>
                                    </p:set>
                                    <p:animEffect transition="in" filter="dissolve">
                                      <p:cBhvr>
                                        <p:cTn id="29" dur="500"/>
                                        <p:tgtEl>
                                          <p:spTgt spid="85120"/>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85119"/>
                                        </p:tgtEl>
                                        <p:attrNameLst>
                                          <p:attrName>style.visibility</p:attrName>
                                        </p:attrNameLst>
                                      </p:cBhvr>
                                      <p:to>
                                        <p:strVal val="visible"/>
                                      </p:to>
                                    </p:set>
                                    <p:animEffect transition="in" filter="dissolve">
                                      <p:cBhvr>
                                        <p:cTn id="32" dur="500"/>
                                        <p:tgtEl>
                                          <p:spTgt spid="85119"/>
                                        </p:tgtEl>
                                      </p:cBhvr>
                                    </p:animEffect>
                                  </p:childTnLst>
                                </p:cTn>
                              </p:par>
                              <p:par>
                                <p:cTn id="33" presetID="9" presetClass="entr" presetSubtype="0" fill="hold" grpId="0" nodeType="withEffect">
                                  <p:stCondLst>
                                    <p:cond delay="0"/>
                                  </p:stCondLst>
                                  <p:childTnLst>
                                    <p:set>
                                      <p:cBhvr>
                                        <p:cTn id="34" dur="1" fill="hold">
                                          <p:stCondLst>
                                            <p:cond delay="0"/>
                                          </p:stCondLst>
                                        </p:cTn>
                                        <p:tgtEl>
                                          <p:spTgt spid="85121"/>
                                        </p:tgtEl>
                                        <p:attrNameLst>
                                          <p:attrName>style.visibility</p:attrName>
                                        </p:attrNameLst>
                                      </p:cBhvr>
                                      <p:to>
                                        <p:strVal val="visible"/>
                                      </p:to>
                                    </p:set>
                                    <p:animEffect transition="in" filter="dissolve">
                                      <p:cBhvr>
                                        <p:cTn id="35" dur="500"/>
                                        <p:tgtEl>
                                          <p:spTgt spid="85121"/>
                                        </p:tgtEl>
                                      </p:cBhvr>
                                    </p:animEffect>
                                  </p:childTnLst>
                                </p:cTn>
                              </p:par>
                            </p:childTnLst>
                          </p:cTn>
                        </p:par>
                        <p:par>
                          <p:cTn id="36" fill="hold" nodeType="afterGroup">
                            <p:stCondLst>
                              <p:cond delay="500"/>
                            </p:stCondLst>
                            <p:childTnLst>
                              <p:par>
                                <p:cTn id="37" presetID="0" presetClass="path" presetSubtype="0" accel="50000" decel="50000" fill="hold" grpId="1" nodeType="afterEffect">
                                  <p:stCondLst>
                                    <p:cond delay="0"/>
                                  </p:stCondLst>
                                  <p:childTnLst>
                                    <p:animMotion origin="layout" path="M -1.38889E-6 -3.33333E-6 C -0.00295 0.00394 -0.00851 0.00811 -0.0125 0.01019 C -0.02135 0.00949 -0.03004 0.00926 -0.03889 0.00834 C -0.04601 0.00741 -0.04757 -0.00393 -0.05382 -0.00648 C -0.05417 -0.0081 -0.05399 -0.01064 -0.05504 -0.01157 C -0.05712 -0.01365 -0.0625 -0.01481 -0.0625 -0.01481 C -0.06997 -0.02476 -0.08281 -0.02314 -0.09254 -0.02314 " pathEditMode="relative" ptsTypes="ffffffA">
                                      <p:cBhvr>
                                        <p:cTn id="38" dur="2000" fill="hold"/>
                                        <p:tgtEl>
                                          <p:spTgt spid="85119"/>
                                        </p:tgtEl>
                                        <p:attrNameLst>
                                          <p:attrName>ppt_x</p:attrName>
                                          <p:attrName>ppt_y</p:attrName>
                                        </p:attrNameLst>
                                      </p:cBhvr>
                                    </p:animMotion>
                                  </p:childTnLst>
                                </p:cTn>
                              </p:par>
                              <p:par>
                                <p:cTn id="39" presetID="0" presetClass="path" presetSubtype="0" accel="50000" decel="50000" fill="hold" grpId="1" nodeType="withEffect">
                                  <p:stCondLst>
                                    <p:cond delay="0"/>
                                  </p:stCondLst>
                                  <p:childTnLst>
                                    <p:animMotion origin="layout" path="M 0.0 -1.48148E-6 C 0.02517 0.00533 0.01424 0.00301 0.03264 0.00648 C 0.03628 0.02685 0.05764 0.0169 0.0651 0.01759 C 0.07604 0.02384 0.07448 0.02384 0.09514 0.01759 C 0.0967 0.01713 0.09653 0.01273 0.09757 0.01065 C 0.09861 0.00926 0.10017 0.0081 0.10139 0.00648 C 0.10278 -0.00116 0.10451 -0.00555 0.10764 -0.01111 C 0.10799 -0.01319 0.10851 -0.01528 0.10885 -0.01759 C 0.10938 -0.02037 0.11007 -0.02592 0.11007 -0.02569 " pathEditMode="relative" rAng="0" ptsTypes="ffffffffA">
                                      <p:cBhvr>
                                        <p:cTn id="40" dur="2000" fill="hold"/>
                                        <p:tgtEl>
                                          <p:spTgt spid="85120"/>
                                        </p:tgtEl>
                                        <p:attrNameLst>
                                          <p:attrName>ppt_x</p:attrName>
                                          <p:attrName>ppt_y</p:attrName>
                                        </p:attrNameLst>
                                      </p:cBhvr>
                                      <p:rCtr x="5500" y="0"/>
                                    </p:animMotion>
                                  </p:childTnLst>
                                </p:cTn>
                              </p:par>
                              <p:par>
                                <p:cTn id="41" presetID="0" presetClass="path" presetSubtype="0" accel="50000" decel="50000" fill="hold" grpId="1" nodeType="withEffect">
                                  <p:stCondLst>
                                    <p:cond delay="0"/>
                                  </p:stCondLst>
                                  <p:childTnLst>
                                    <p:animMotion origin="layout" path="M -6.66667E-6 -7.40741E-6 C 0.00156 -0.00232 0.00381 -0.00394 0.00503 -0.00672 C 0.00711 -0.01135 0.00746 -0.01829 0.00868 -0.02339 C 0.00833 -0.0345 0.00833 -0.04561 0.00746 -0.05672 C 0.00642 -0.06945 -6.66667E-6 -0.0801 -0.00504 -0.09005 C -0.0066 -0.0963 -0.00782 -0.10255 -0.01007 -0.10834 " pathEditMode="relative" ptsTypes="fffffA">
                                      <p:cBhvr>
                                        <p:cTn id="42" dur="2000" fill="hold"/>
                                        <p:tgtEl>
                                          <p:spTgt spid="85121"/>
                                        </p:tgtEl>
                                        <p:attrNameLst>
                                          <p:attrName>ppt_x</p:attrName>
                                          <p:attrName>ppt_y</p:attrName>
                                        </p:attrNameLst>
                                      </p:cBhvr>
                                    </p:animMotion>
                                  </p:childTnLst>
                                </p:cTn>
                              </p:par>
                            </p:childTnLst>
                          </p:cTn>
                        </p:par>
                        <p:par>
                          <p:cTn id="43" fill="hold" nodeType="afterGroup">
                            <p:stCondLst>
                              <p:cond delay="2500"/>
                            </p:stCondLst>
                            <p:childTnLst>
                              <p:par>
                                <p:cTn id="44" presetID="8" presetClass="entr" presetSubtype="16" fill="hold" nodeType="after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diamond(in)">
                                      <p:cBhvr>
                                        <p:cTn id="46" dur="2000"/>
                                        <p:tgtEl>
                                          <p:spTgt spid="15"/>
                                        </p:tgtEl>
                                      </p:cBhvr>
                                    </p:animEffect>
                                  </p:childTnLst>
                                </p:cTn>
                              </p:par>
                            </p:childTnLst>
                          </p:cTn>
                        </p:par>
                        <p:par>
                          <p:cTn id="47" fill="hold" nodeType="afterGroup">
                            <p:stCondLst>
                              <p:cond delay="4500"/>
                            </p:stCondLst>
                            <p:childTnLst>
                              <p:par>
                                <p:cTn id="48" presetID="9" presetClass="entr" presetSubtype="0" fill="hold" grpId="0" nodeType="afterEffect">
                                  <p:stCondLst>
                                    <p:cond delay="0"/>
                                  </p:stCondLst>
                                  <p:childTnLst>
                                    <p:set>
                                      <p:cBhvr>
                                        <p:cTn id="49" dur="1" fill="hold">
                                          <p:stCondLst>
                                            <p:cond delay="0"/>
                                          </p:stCondLst>
                                        </p:cTn>
                                        <p:tgtEl>
                                          <p:spTgt spid="85122"/>
                                        </p:tgtEl>
                                        <p:attrNameLst>
                                          <p:attrName>style.visibility</p:attrName>
                                        </p:attrNameLst>
                                      </p:cBhvr>
                                      <p:to>
                                        <p:strVal val="visible"/>
                                      </p:to>
                                    </p:set>
                                    <p:animEffect transition="in" filter="dissolve">
                                      <p:cBhvr>
                                        <p:cTn id="50" dur="500"/>
                                        <p:tgtEl>
                                          <p:spTgt spid="85122"/>
                                        </p:tgtEl>
                                      </p:cBhvr>
                                    </p:animEffect>
                                  </p:childTnLst>
                                </p:cTn>
                              </p:par>
                              <p:par>
                                <p:cTn id="51" presetID="9" presetClass="entr" presetSubtype="0" fill="hold" grpId="0" nodeType="withEffect">
                                  <p:stCondLst>
                                    <p:cond delay="0"/>
                                  </p:stCondLst>
                                  <p:childTnLst>
                                    <p:set>
                                      <p:cBhvr>
                                        <p:cTn id="52" dur="1" fill="hold">
                                          <p:stCondLst>
                                            <p:cond delay="0"/>
                                          </p:stCondLst>
                                        </p:cTn>
                                        <p:tgtEl>
                                          <p:spTgt spid="85123"/>
                                        </p:tgtEl>
                                        <p:attrNameLst>
                                          <p:attrName>style.visibility</p:attrName>
                                        </p:attrNameLst>
                                      </p:cBhvr>
                                      <p:to>
                                        <p:strVal val="visible"/>
                                      </p:to>
                                    </p:set>
                                    <p:animEffect transition="in" filter="dissolve">
                                      <p:cBhvr>
                                        <p:cTn id="53" dur="500"/>
                                        <p:tgtEl>
                                          <p:spTgt spid="85123"/>
                                        </p:tgtEl>
                                      </p:cBhvr>
                                    </p:animEffect>
                                  </p:childTnLst>
                                </p:cTn>
                              </p:par>
                              <p:par>
                                <p:cTn id="54" presetID="9" presetClass="entr" presetSubtype="0" fill="hold" grpId="0" nodeType="withEffect">
                                  <p:stCondLst>
                                    <p:cond delay="0"/>
                                  </p:stCondLst>
                                  <p:childTnLst>
                                    <p:set>
                                      <p:cBhvr>
                                        <p:cTn id="55" dur="1" fill="hold">
                                          <p:stCondLst>
                                            <p:cond delay="0"/>
                                          </p:stCondLst>
                                        </p:cTn>
                                        <p:tgtEl>
                                          <p:spTgt spid="85124"/>
                                        </p:tgtEl>
                                        <p:attrNameLst>
                                          <p:attrName>style.visibility</p:attrName>
                                        </p:attrNameLst>
                                      </p:cBhvr>
                                      <p:to>
                                        <p:strVal val="visible"/>
                                      </p:to>
                                    </p:set>
                                    <p:animEffect transition="in" filter="dissolve">
                                      <p:cBhvr>
                                        <p:cTn id="56" dur="500"/>
                                        <p:tgtEl>
                                          <p:spTgt spid="85124"/>
                                        </p:tgtEl>
                                      </p:cBhvr>
                                    </p:animEffect>
                                  </p:childTnLst>
                                </p:cTn>
                              </p:par>
                            </p:childTnLst>
                          </p:cTn>
                        </p:par>
                        <p:par>
                          <p:cTn id="57" fill="hold" nodeType="afterGroup">
                            <p:stCondLst>
                              <p:cond delay="5000"/>
                            </p:stCondLst>
                            <p:childTnLst>
                              <p:par>
                                <p:cTn id="58" presetID="0" presetClass="path" presetSubtype="0" accel="50000" decel="50000" fill="hold" grpId="1" nodeType="afterEffect">
                                  <p:stCondLst>
                                    <p:cond delay="0"/>
                                  </p:stCondLst>
                                  <p:childTnLst>
                                    <p:animMotion origin="layout" path="M 2.77778E-6 -3.33333E-6 C 0.00138 0.01274 0.00086 0.01088 0.00625 0.01852 C 0.00781 0.02454 0.00954 0.02963 0.01128 0.03519 C 0.01562 0.04862 0.01111 0.0419 0.01631 0.04838 C 0.01909 0.05996 0.01684 0.05579 0.02135 0.06181 C 0.02204 0.06806 0.02222 0.07871 0.02621 0.08334 C 0.02847 0.08588 0.03385 0.09005 0.03385 0.09005 C 0.03541 0.09885 0.03628 0.1088 0.04131 0.11505 C 0.04097 0.11783 0.0401 0.12338 0.0401 0.12338 " pathEditMode="relative" ptsTypes="ffffffffA">
                                      <p:cBhvr>
                                        <p:cTn id="59" dur="2000" fill="hold"/>
                                        <p:tgtEl>
                                          <p:spTgt spid="85122"/>
                                        </p:tgtEl>
                                        <p:attrNameLst>
                                          <p:attrName>ppt_x</p:attrName>
                                          <p:attrName>ppt_y</p:attrName>
                                        </p:attrNameLst>
                                      </p:cBhvr>
                                    </p:animMotion>
                                  </p:childTnLst>
                                </p:cTn>
                              </p:par>
                              <p:par>
                                <p:cTn id="60" presetID="0" presetClass="path" presetSubtype="0" accel="50000" decel="50000" fill="hold" grpId="1" nodeType="withEffect">
                                  <p:stCondLst>
                                    <p:cond delay="0"/>
                                  </p:stCondLst>
                                  <p:childTnLst>
                                    <p:animMotion origin="layout" path="M 6.11111E-6 4.81481E-6 C 0.02049 0.00208 0.01129 0.00093 0.02379 0.00648 C 0.02622 0.00764 0.02882 0.0088 0.03126 0.00995 C 0.03247 0.01042 0.03386 0.01111 0.03507 0.01157 C 0.03629 0.01204 0.03872 0.01319 0.03872 0.01319 C 0.04341 0.01944 0.06042 0.02268 0.06754 0.02315 C 0.10539 0.025 0.11025 0.025 0.13247 0.025 " pathEditMode="relative" ptsTypes="ffffffA">
                                      <p:cBhvr>
                                        <p:cTn id="61" dur="2000" fill="hold"/>
                                        <p:tgtEl>
                                          <p:spTgt spid="85123"/>
                                        </p:tgtEl>
                                        <p:attrNameLst>
                                          <p:attrName>ppt_x</p:attrName>
                                          <p:attrName>ppt_y</p:attrName>
                                        </p:attrNameLst>
                                      </p:cBhvr>
                                    </p:animMotion>
                                  </p:childTnLst>
                                </p:cTn>
                              </p:par>
                              <p:par>
                                <p:cTn id="62" presetID="0" presetClass="path" presetSubtype="0" accel="50000" decel="50000" fill="hold" grpId="1" nodeType="withEffect">
                                  <p:stCondLst>
                                    <p:cond delay="0"/>
                                  </p:stCondLst>
                                  <p:childTnLst>
                                    <p:animMotion origin="layout" path="M -6.66667E-6 6.66667E-6 C -0.00139 -0.01087 -0.00278 -0.02522 -0.00886 -0.03333 C -0.00921 -0.03495 -0.00938 -0.0368 -0.01007 -0.03819 C -0.0106 -0.03958 -0.01198 -0.04027 -0.01251 -0.04166 C -0.02101 -0.06411 -0.01077 -0.04282 -0.01754 -0.05647 C -0.01928 -0.06365 -0.02292 -0.06759 -0.02761 -0.07152 C -0.02796 -0.07314 -0.02796 -0.07522 -0.02882 -0.07661 C -0.02969 -0.07823 -0.03126 -0.0787 -0.03247 -0.07985 C -0.03733 -0.08495 -0.04167 -0.09235 -0.04757 -0.0949 C -0.04879 -0.09606 -0.05122 -0.09814 -0.05122 -0.09814 " pathEditMode="relative" ptsTypes="fffffffffA">
                                      <p:cBhvr>
                                        <p:cTn id="63" dur="2000" fill="hold"/>
                                        <p:tgtEl>
                                          <p:spTgt spid="85124"/>
                                        </p:tgtEl>
                                        <p:attrNameLst>
                                          <p:attrName>ppt_x</p:attrName>
                                          <p:attrName>ppt_y</p:attrName>
                                        </p:attrNameLst>
                                      </p:cBhvr>
                                    </p:animMotion>
                                  </p:childTnLst>
                                </p:cTn>
                              </p:par>
                            </p:childTnLst>
                          </p:cTn>
                        </p:par>
                        <p:par>
                          <p:cTn id="64" fill="hold" nodeType="afterGroup">
                            <p:stCondLst>
                              <p:cond delay="7000"/>
                            </p:stCondLst>
                            <p:childTnLst>
                              <p:par>
                                <p:cTn id="65" presetID="8" presetClass="entr" presetSubtype="16" fill="hold" nodeType="afterEffect">
                                  <p:stCondLst>
                                    <p:cond delay="0"/>
                                  </p:stCondLst>
                                  <p:childTnLst>
                                    <p:set>
                                      <p:cBhvr>
                                        <p:cTn id="66" dur="1" fill="hold">
                                          <p:stCondLst>
                                            <p:cond delay="0"/>
                                          </p:stCondLst>
                                        </p:cTn>
                                        <p:tgtEl>
                                          <p:spTgt spid="14"/>
                                        </p:tgtEl>
                                        <p:attrNameLst>
                                          <p:attrName>style.visibility</p:attrName>
                                        </p:attrNameLst>
                                      </p:cBhvr>
                                      <p:to>
                                        <p:strVal val="visible"/>
                                      </p:to>
                                    </p:set>
                                    <p:animEffect transition="in" filter="diamond(in)">
                                      <p:cBhvr>
                                        <p:cTn id="67" dur="2000"/>
                                        <p:tgtEl>
                                          <p:spTgt spid="14"/>
                                        </p:tgtEl>
                                      </p:cBhvr>
                                    </p:animEffect>
                                  </p:childTnLst>
                                </p:cTn>
                              </p:par>
                            </p:childTnLst>
                          </p:cTn>
                        </p:par>
                        <p:par>
                          <p:cTn id="68" fill="hold" nodeType="afterGroup">
                            <p:stCondLst>
                              <p:cond delay="9000"/>
                            </p:stCondLst>
                            <p:childTnLst>
                              <p:par>
                                <p:cTn id="69" presetID="9" presetClass="entr" presetSubtype="0" fill="hold" grpId="0" nodeType="afterEffect">
                                  <p:stCondLst>
                                    <p:cond delay="0"/>
                                  </p:stCondLst>
                                  <p:childTnLst>
                                    <p:set>
                                      <p:cBhvr>
                                        <p:cTn id="70" dur="1" fill="hold">
                                          <p:stCondLst>
                                            <p:cond delay="0"/>
                                          </p:stCondLst>
                                        </p:cTn>
                                        <p:tgtEl>
                                          <p:spTgt spid="85126"/>
                                        </p:tgtEl>
                                        <p:attrNameLst>
                                          <p:attrName>style.visibility</p:attrName>
                                        </p:attrNameLst>
                                      </p:cBhvr>
                                      <p:to>
                                        <p:strVal val="visible"/>
                                      </p:to>
                                    </p:set>
                                    <p:animEffect transition="in" filter="dissolve">
                                      <p:cBhvr>
                                        <p:cTn id="71" dur="500"/>
                                        <p:tgtEl>
                                          <p:spTgt spid="85126"/>
                                        </p:tgtEl>
                                      </p:cBhvr>
                                    </p:animEffect>
                                  </p:childTnLst>
                                </p:cTn>
                              </p:par>
                              <p:par>
                                <p:cTn id="72" presetID="9" presetClass="entr" presetSubtype="0" fill="hold" grpId="0" nodeType="withEffect">
                                  <p:stCondLst>
                                    <p:cond delay="0"/>
                                  </p:stCondLst>
                                  <p:childTnLst>
                                    <p:set>
                                      <p:cBhvr>
                                        <p:cTn id="73" dur="1" fill="hold">
                                          <p:stCondLst>
                                            <p:cond delay="0"/>
                                          </p:stCondLst>
                                        </p:cTn>
                                        <p:tgtEl>
                                          <p:spTgt spid="85125"/>
                                        </p:tgtEl>
                                        <p:attrNameLst>
                                          <p:attrName>style.visibility</p:attrName>
                                        </p:attrNameLst>
                                      </p:cBhvr>
                                      <p:to>
                                        <p:strVal val="visible"/>
                                      </p:to>
                                    </p:set>
                                    <p:animEffect transition="in" filter="dissolve">
                                      <p:cBhvr>
                                        <p:cTn id="74" dur="500"/>
                                        <p:tgtEl>
                                          <p:spTgt spid="85125"/>
                                        </p:tgtEl>
                                      </p:cBhvr>
                                    </p:animEffect>
                                  </p:childTnLst>
                                </p:cTn>
                              </p:par>
                              <p:par>
                                <p:cTn id="75" presetID="9" presetClass="entr" presetSubtype="0" fill="hold" grpId="0" nodeType="withEffect">
                                  <p:stCondLst>
                                    <p:cond delay="0"/>
                                  </p:stCondLst>
                                  <p:childTnLst>
                                    <p:set>
                                      <p:cBhvr>
                                        <p:cTn id="76" dur="1" fill="hold">
                                          <p:stCondLst>
                                            <p:cond delay="0"/>
                                          </p:stCondLst>
                                        </p:cTn>
                                        <p:tgtEl>
                                          <p:spTgt spid="85127"/>
                                        </p:tgtEl>
                                        <p:attrNameLst>
                                          <p:attrName>style.visibility</p:attrName>
                                        </p:attrNameLst>
                                      </p:cBhvr>
                                      <p:to>
                                        <p:strVal val="visible"/>
                                      </p:to>
                                    </p:set>
                                    <p:animEffect transition="in" filter="dissolve">
                                      <p:cBhvr>
                                        <p:cTn id="77" dur="500"/>
                                        <p:tgtEl>
                                          <p:spTgt spid="85127"/>
                                        </p:tgtEl>
                                      </p:cBhvr>
                                    </p:animEffect>
                                  </p:childTnLst>
                                </p:cTn>
                              </p:par>
                            </p:childTnLst>
                          </p:cTn>
                        </p:par>
                        <p:par>
                          <p:cTn id="78" fill="hold" nodeType="afterGroup">
                            <p:stCondLst>
                              <p:cond delay="9500"/>
                            </p:stCondLst>
                            <p:childTnLst>
                              <p:par>
                                <p:cTn id="79" presetID="0" presetClass="path" presetSubtype="0" accel="50000" decel="50000" fill="hold" grpId="1" nodeType="afterEffect">
                                  <p:stCondLst>
                                    <p:cond delay="0"/>
                                  </p:stCondLst>
                                  <p:childTnLst>
                                    <p:animMotion origin="layout" path="M -6.66667E-6 -3.33333E-6 C -0.00869 0.0007 -0.01754 0.00024 -0.02622 0.00186 C -0.02744 0.00209 -0.02778 0.0044 -0.02882 0.0051 C -0.03126 0.00672 -0.03629 0.00834 -0.03629 0.00834 C -0.03941 0.01274 -0.04358 0.0169 -0.04636 0.02176 C -0.0507 0.0294 -0.05261 0.0382 -0.05747 0.04514 C -0.0599 0.05348 -0.06042 0.06227 -0.06511 0.06852 C -0.06632 0.07315 -0.06737 0.075 -0.06997 0.07848 " pathEditMode="relative" ptsTypes="fffffffA">
                                      <p:cBhvr>
                                        <p:cTn id="80" dur="2000" fill="hold"/>
                                        <p:tgtEl>
                                          <p:spTgt spid="85125"/>
                                        </p:tgtEl>
                                        <p:attrNameLst>
                                          <p:attrName>ppt_x</p:attrName>
                                          <p:attrName>ppt_y</p:attrName>
                                        </p:attrNameLst>
                                      </p:cBhvr>
                                    </p:animMotion>
                                  </p:childTnLst>
                                </p:cTn>
                              </p:par>
                              <p:par>
                                <p:cTn id="81" presetID="0" presetClass="path" presetSubtype="0" accel="50000" decel="50000" fill="hold" grpId="1" nodeType="withEffect">
                                  <p:stCondLst>
                                    <p:cond delay="0"/>
                                  </p:stCondLst>
                                  <p:childTnLst>
                                    <p:animMotion origin="layout" path="M 8.33333E-7 -3.7037E-7 C 0.00017 0.00116 0.00191 0.01273 0.0026 0.01343 C 0.00469 0.01551 0.00764 0.01551 0.01007 0.01667 C 0.01129 0.01713 0.01389 0.01829 0.01389 0.01829 C 0.01528 0.02593 0.0151 0.02894 0.02014 0.03334 C 0.02274 0.04398 0.0191 0.03357 0.02639 0.04005 C 0.0276 0.04121 0.0276 0.04375 0.02882 0.04491 C 0.02986 0.04607 0.03142 0.04607 0.03264 0.04676 C 0.03403 0.05232 0.03559 0.05602 0.03889 0.05996 C 0.03976 0.06389 0.03924 0.06875 0.04132 0.07176 C 0.04445 0.07662 0.04844 0.07801 0.0526 0.0801 C 0.05486 0.08912 0.05399 0.10139 0.06129 0.1051 C 0.06163 0.10672 0.06163 0.1088 0.0625 0.10996 C 0.06354 0.11111 0.06563 0.11019 0.06632 0.11158 C 0.06649 0.11204 0.07014 0.1257 0.07014 0.12824 " pathEditMode="relative" ptsTypes="ffffffffffffffA">
                                      <p:cBhvr>
                                        <p:cTn id="82" dur="2000" fill="hold"/>
                                        <p:tgtEl>
                                          <p:spTgt spid="85126"/>
                                        </p:tgtEl>
                                        <p:attrNameLst>
                                          <p:attrName>ppt_x</p:attrName>
                                          <p:attrName>ppt_y</p:attrName>
                                        </p:attrNameLst>
                                      </p:cBhvr>
                                    </p:animMotion>
                                  </p:childTnLst>
                                </p:cTn>
                              </p:par>
                              <p:par>
                                <p:cTn id="83" presetID="0" presetClass="path" presetSubtype="0" accel="50000" decel="50000" fill="hold" grpId="1" nodeType="withEffect">
                                  <p:stCondLst>
                                    <p:cond delay="0"/>
                                  </p:stCondLst>
                                  <p:childTnLst>
                                    <p:animMotion origin="layout" path="M 6.11111E-6 6.66667E-6 C 0.004 -0.01573 -0.00138 0.00695 0.00261 -0.03333 C 0.00296 -0.0368 0.00417 -0.04004 0.00504 -0.04328 C 0.00539 -0.0449 0.00626 -0.04814 0.00626 -0.04814 C 0.00747 -0.07268 0.00747 -0.06365 0.00747 -0.07499 " pathEditMode="relative" ptsTypes="ffffA">
                                      <p:cBhvr>
                                        <p:cTn id="84" dur="2000" fill="hold"/>
                                        <p:tgtEl>
                                          <p:spTgt spid="85127"/>
                                        </p:tgtEl>
                                        <p:attrNameLst>
                                          <p:attrName>ppt_x</p:attrName>
                                          <p:attrName>ppt_y</p:attrName>
                                        </p:attrNameLst>
                                      </p:cBhvr>
                                    </p:animMotion>
                                  </p:childTnLst>
                                </p:cTn>
                              </p:par>
                            </p:childTnLst>
                          </p:cTn>
                        </p:par>
                        <p:par>
                          <p:cTn id="85" fill="hold" nodeType="afterGroup">
                            <p:stCondLst>
                              <p:cond delay="11500"/>
                            </p:stCondLst>
                            <p:childTnLst>
                              <p:par>
                                <p:cTn id="86" presetID="8" presetClass="entr" presetSubtype="16" fill="hold" nodeType="afterEffect">
                                  <p:stCondLst>
                                    <p:cond delay="0"/>
                                  </p:stCondLst>
                                  <p:childTnLst>
                                    <p:set>
                                      <p:cBhvr>
                                        <p:cTn id="87" dur="1" fill="hold">
                                          <p:stCondLst>
                                            <p:cond delay="0"/>
                                          </p:stCondLst>
                                        </p:cTn>
                                        <p:tgtEl>
                                          <p:spTgt spid="13"/>
                                        </p:tgtEl>
                                        <p:attrNameLst>
                                          <p:attrName>style.visibility</p:attrName>
                                        </p:attrNameLst>
                                      </p:cBhvr>
                                      <p:to>
                                        <p:strVal val="visible"/>
                                      </p:to>
                                    </p:set>
                                    <p:animEffect transition="in" filter="diamond(in)">
                                      <p:cBhvr>
                                        <p:cTn id="88" dur="2000"/>
                                        <p:tgtEl>
                                          <p:spTgt spid="13"/>
                                        </p:tgtEl>
                                      </p:cBhvr>
                                    </p:animEffect>
                                  </p:childTnLst>
                                </p:cTn>
                              </p:par>
                            </p:childTnLst>
                          </p:cTn>
                        </p:par>
                      </p:childTnLst>
                    </p:cTn>
                  </p:par>
                  <p:par>
                    <p:cTn id="89" fill="hold" nodeType="clickPar">
                      <p:stCondLst>
                        <p:cond delay="indefinite"/>
                      </p:stCondLst>
                      <p:childTnLst>
                        <p:par>
                          <p:cTn id="90" fill="hold" nodeType="withGroup">
                            <p:stCondLst>
                              <p:cond delay="0"/>
                            </p:stCondLst>
                            <p:childTnLst>
                              <p:par>
                                <p:cTn id="91" presetID="9" presetClass="entr" presetSubtype="0" fill="hold" grpId="0" nodeType="clickEffect">
                                  <p:stCondLst>
                                    <p:cond delay="0"/>
                                  </p:stCondLst>
                                  <p:childTnLst>
                                    <p:set>
                                      <p:cBhvr>
                                        <p:cTn id="92" dur="1" fill="hold">
                                          <p:stCondLst>
                                            <p:cond delay="0"/>
                                          </p:stCondLst>
                                        </p:cTn>
                                        <p:tgtEl>
                                          <p:spTgt spid="85159"/>
                                        </p:tgtEl>
                                        <p:attrNameLst>
                                          <p:attrName>style.visibility</p:attrName>
                                        </p:attrNameLst>
                                      </p:cBhvr>
                                      <p:to>
                                        <p:strVal val="visible"/>
                                      </p:to>
                                    </p:set>
                                    <p:animEffect transition="in" filter="dissolve">
                                      <p:cBhvr>
                                        <p:cTn id="93" dur="500"/>
                                        <p:tgtEl>
                                          <p:spTgt spid="85159"/>
                                        </p:tgtEl>
                                      </p:cBhvr>
                                    </p:animEffect>
                                  </p:childTnLst>
                                </p:cTn>
                              </p:par>
                            </p:childTnLst>
                          </p:cTn>
                        </p:par>
                        <p:par>
                          <p:cTn id="94" fill="hold" nodeType="afterGroup">
                            <p:stCondLst>
                              <p:cond delay="500"/>
                            </p:stCondLst>
                            <p:childTnLst>
                              <p:par>
                                <p:cTn id="95" presetID="9" presetClass="entr" presetSubtype="0" fill="hold" nodeType="afterEffect">
                                  <p:stCondLst>
                                    <p:cond delay="0"/>
                                  </p:stCondLst>
                                  <p:childTnLst>
                                    <p:set>
                                      <p:cBhvr>
                                        <p:cTn id="96" dur="1" fill="hold">
                                          <p:stCondLst>
                                            <p:cond delay="0"/>
                                          </p:stCondLst>
                                        </p:cTn>
                                        <p:tgtEl>
                                          <p:spTgt spid="7"/>
                                        </p:tgtEl>
                                        <p:attrNameLst>
                                          <p:attrName>style.visibility</p:attrName>
                                        </p:attrNameLst>
                                      </p:cBhvr>
                                      <p:to>
                                        <p:strVal val="visible"/>
                                      </p:to>
                                    </p:set>
                                    <p:animEffect transition="in" filter="dissolve">
                                      <p:cBhvr>
                                        <p:cTn id="97" dur="500"/>
                                        <p:tgtEl>
                                          <p:spTgt spid="7"/>
                                        </p:tgtEl>
                                      </p:cBhvr>
                                    </p:animEffect>
                                  </p:childTnLst>
                                </p:cTn>
                              </p:par>
                            </p:childTnLst>
                          </p:cTn>
                        </p:par>
                        <p:par>
                          <p:cTn id="98" fill="hold" nodeType="afterGroup">
                            <p:stCondLst>
                              <p:cond delay="1000"/>
                            </p:stCondLst>
                            <p:childTnLst>
                              <p:par>
                                <p:cTn id="99" presetID="20" presetClass="entr" presetSubtype="0" fill="hold" nodeType="afterEffect">
                                  <p:stCondLst>
                                    <p:cond delay="0"/>
                                  </p:stCondLst>
                                  <p:childTnLst>
                                    <p:set>
                                      <p:cBhvr>
                                        <p:cTn id="100" dur="1" fill="hold">
                                          <p:stCondLst>
                                            <p:cond delay="0"/>
                                          </p:stCondLst>
                                        </p:cTn>
                                        <p:tgtEl>
                                          <p:spTgt spid="10"/>
                                        </p:tgtEl>
                                        <p:attrNameLst>
                                          <p:attrName>style.visibility</p:attrName>
                                        </p:attrNameLst>
                                      </p:cBhvr>
                                      <p:to>
                                        <p:strVal val="visible"/>
                                      </p:to>
                                    </p:set>
                                    <p:animEffect transition="in" filter="wedge">
                                      <p:cBhvr>
                                        <p:cTn id="101" dur="2000"/>
                                        <p:tgtEl>
                                          <p:spTgt spid="10"/>
                                        </p:tgtEl>
                                      </p:cBhvr>
                                    </p:animEffect>
                                  </p:childTnLst>
                                </p:cTn>
                              </p:par>
                            </p:childTnLst>
                          </p:cTn>
                        </p:par>
                        <p:par>
                          <p:cTn id="102" fill="hold" nodeType="afterGroup">
                            <p:stCondLst>
                              <p:cond delay="3000"/>
                            </p:stCondLst>
                            <p:childTnLst>
                              <p:par>
                                <p:cTn id="103" presetID="20" presetClass="entr" presetSubtype="0" fill="hold" nodeType="afterEffect">
                                  <p:stCondLst>
                                    <p:cond delay="0"/>
                                  </p:stCondLst>
                                  <p:childTnLst>
                                    <p:set>
                                      <p:cBhvr>
                                        <p:cTn id="104" dur="1" fill="hold">
                                          <p:stCondLst>
                                            <p:cond delay="0"/>
                                          </p:stCondLst>
                                        </p:cTn>
                                        <p:tgtEl>
                                          <p:spTgt spid="9"/>
                                        </p:tgtEl>
                                        <p:attrNameLst>
                                          <p:attrName>style.visibility</p:attrName>
                                        </p:attrNameLst>
                                      </p:cBhvr>
                                      <p:to>
                                        <p:strVal val="visible"/>
                                      </p:to>
                                    </p:set>
                                    <p:animEffect transition="in" filter="wedge">
                                      <p:cBhvr>
                                        <p:cTn id="105" dur="2000"/>
                                        <p:tgtEl>
                                          <p:spTgt spid="9"/>
                                        </p:tgtEl>
                                      </p:cBhvr>
                                    </p:animEffect>
                                  </p:childTnLst>
                                </p:cTn>
                              </p:par>
                            </p:childTnLst>
                          </p:cTn>
                        </p:par>
                        <p:par>
                          <p:cTn id="106" fill="hold" nodeType="afterGroup">
                            <p:stCondLst>
                              <p:cond delay="5000"/>
                            </p:stCondLst>
                            <p:childTnLst>
                              <p:par>
                                <p:cTn id="107" presetID="20" presetClass="entr" presetSubtype="0" fill="hold" nodeType="afterEffect">
                                  <p:stCondLst>
                                    <p:cond delay="0"/>
                                  </p:stCondLst>
                                  <p:childTnLst>
                                    <p:set>
                                      <p:cBhvr>
                                        <p:cTn id="108" dur="1" fill="hold">
                                          <p:stCondLst>
                                            <p:cond delay="0"/>
                                          </p:stCondLst>
                                        </p:cTn>
                                        <p:tgtEl>
                                          <p:spTgt spid="8"/>
                                        </p:tgtEl>
                                        <p:attrNameLst>
                                          <p:attrName>style.visibility</p:attrName>
                                        </p:attrNameLst>
                                      </p:cBhvr>
                                      <p:to>
                                        <p:strVal val="visible"/>
                                      </p:to>
                                    </p:set>
                                    <p:animEffect transition="in" filter="wedge">
                                      <p:cBhvr>
                                        <p:cTn id="109" dur="2000"/>
                                        <p:tgtEl>
                                          <p:spTgt spid="8"/>
                                        </p:tgtEl>
                                      </p:cBhvr>
                                    </p:animEffect>
                                  </p:childTnLst>
                                </p:cTn>
                              </p:par>
                            </p:childTnLst>
                          </p:cTn>
                        </p:par>
                        <p:par>
                          <p:cTn id="110" fill="hold" nodeType="afterGroup">
                            <p:stCondLst>
                              <p:cond delay="7000"/>
                            </p:stCondLst>
                            <p:childTnLst>
                              <p:par>
                                <p:cTn id="111" presetID="10" presetClass="exit" presetSubtype="0" fill="hold" nodeType="afterEffect">
                                  <p:stCondLst>
                                    <p:cond delay="0"/>
                                  </p:stCondLst>
                                  <p:childTnLst>
                                    <p:animEffect transition="out" filter="fade">
                                      <p:cBhvr>
                                        <p:cTn id="112" dur="5000"/>
                                        <p:tgtEl>
                                          <p:spTgt spid="11"/>
                                        </p:tgtEl>
                                      </p:cBhvr>
                                    </p:animEffect>
                                    <p:set>
                                      <p:cBhvr>
                                        <p:cTn id="113" dur="1" fill="hold">
                                          <p:stCondLst>
                                            <p:cond delay="4999"/>
                                          </p:stCondLst>
                                        </p:cTn>
                                        <p:tgtEl>
                                          <p:spTgt spid="11"/>
                                        </p:tgtEl>
                                        <p:attrNameLst>
                                          <p:attrName>style.visibility</p:attrName>
                                        </p:attrNameLst>
                                      </p:cBhvr>
                                      <p:to>
                                        <p:strVal val="hidden"/>
                                      </p:to>
                                    </p:set>
                                  </p:childTnLst>
                                </p:cTn>
                              </p:par>
                            </p:childTnLst>
                          </p:cTn>
                        </p:par>
                      </p:childTnLst>
                    </p:cTn>
                  </p:par>
                  <p:par>
                    <p:cTn id="114" fill="hold" nodeType="clickPar">
                      <p:stCondLst>
                        <p:cond delay="indefinite"/>
                      </p:stCondLst>
                      <p:childTnLst>
                        <p:par>
                          <p:cTn id="115" fill="hold" nodeType="withGroup">
                            <p:stCondLst>
                              <p:cond delay="0"/>
                            </p:stCondLst>
                            <p:childTnLst>
                              <p:par>
                                <p:cTn id="116" presetID="10" presetClass="exit" presetSubtype="0" fill="hold" nodeType="clickEffect">
                                  <p:stCondLst>
                                    <p:cond delay="0"/>
                                  </p:stCondLst>
                                  <p:childTnLst>
                                    <p:animEffect transition="out" filter="fade">
                                      <p:cBhvr>
                                        <p:cTn id="117" dur="5000"/>
                                        <p:tgtEl>
                                          <p:spTgt spid="15"/>
                                        </p:tgtEl>
                                      </p:cBhvr>
                                    </p:animEffect>
                                    <p:set>
                                      <p:cBhvr>
                                        <p:cTn id="118" dur="1" fill="hold">
                                          <p:stCondLst>
                                            <p:cond delay="4999"/>
                                          </p:stCondLst>
                                        </p:cTn>
                                        <p:tgtEl>
                                          <p:spTgt spid="15"/>
                                        </p:tgtEl>
                                        <p:attrNameLst>
                                          <p:attrName>style.visibility</p:attrName>
                                        </p:attrNameLst>
                                      </p:cBhvr>
                                      <p:to>
                                        <p:strVal val="hidden"/>
                                      </p:to>
                                    </p:set>
                                  </p:childTnLst>
                                </p:cTn>
                              </p:par>
                              <p:par>
                                <p:cTn id="119" presetID="10" presetClass="exit" presetSubtype="0" fill="hold" nodeType="withEffect">
                                  <p:stCondLst>
                                    <p:cond delay="0"/>
                                  </p:stCondLst>
                                  <p:iterate type="lt">
                                    <p:tmPct val="0"/>
                                  </p:iterate>
                                  <p:childTnLst>
                                    <p:animEffect transition="out" filter="fade">
                                      <p:cBhvr>
                                        <p:cTn id="120" dur="5000"/>
                                        <p:tgtEl>
                                          <p:spTgt spid="12"/>
                                        </p:tgtEl>
                                      </p:cBhvr>
                                    </p:animEffect>
                                    <p:set>
                                      <p:cBhvr>
                                        <p:cTn id="121" dur="1" fill="hold">
                                          <p:stCondLst>
                                            <p:cond delay="4999"/>
                                          </p:stCondLst>
                                        </p:cTn>
                                        <p:tgtEl>
                                          <p:spTgt spid="12"/>
                                        </p:tgtEl>
                                        <p:attrNameLst>
                                          <p:attrName>style.visibility</p:attrName>
                                        </p:attrNameLst>
                                      </p:cBhvr>
                                      <p:to>
                                        <p:strVal val="hidden"/>
                                      </p:to>
                                    </p:set>
                                  </p:childTnLst>
                                </p:cTn>
                              </p:par>
                              <p:par>
                                <p:cTn id="122" presetID="10" presetClass="exit" presetSubtype="0" fill="hold" nodeType="withEffect">
                                  <p:stCondLst>
                                    <p:cond delay="0"/>
                                  </p:stCondLst>
                                  <p:childTnLst>
                                    <p:animEffect transition="out" filter="fade">
                                      <p:cBhvr>
                                        <p:cTn id="123" dur="5000"/>
                                        <p:tgtEl>
                                          <p:spTgt spid="14"/>
                                        </p:tgtEl>
                                      </p:cBhvr>
                                    </p:animEffect>
                                    <p:set>
                                      <p:cBhvr>
                                        <p:cTn id="124" dur="1" fill="hold">
                                          <p:stCondLst>
                                            <p:cond delay="4999"/>
                                          </p:stCondLst>
                                        </p:cTn>
                                        <p:tgtEl>
                                          <p:spTgt spid="14"/>
                                        </p:tgtEl>
                                        <p:attrNameLst>
                                          <p:attrName>style.visibility</p:attrName>
                                        </p:attrNameLst>
                                      </p:cBhvr>
                                      <p:to>
                                        <p:strVal val="hidden"/>
                                      </p:to>
                                    </p:set>
                                  </p:childTnLst>
                                </p:cTn>
                              </p:par>
                              <p:par>
                                <p:cTn id="125" presetID="10" presetClass="exit" presetSubtype="0" fill="hold" nodeType="withEffect">
                                  <p:stCondLst>
                                    <p:cond delay="0"/>
                                  </p:stCondLst>
                                  <p:childTnLst>
                                    <p:animEffect transition="out" filter="fade">
                                      <p:cBhvr>
                                        <p:cTn id="126" dur="5000"/>
                                        <p:tgtEl>
                                          <p:spTgt spid="13"/>
                                        </p:tgtEl>
                                      </p:cBhvr>
                                    </p:animEffect>
                                    <p:set>
                                      <p:cBhvr>
                                        <p:cTn id="127" dur="1" fill="hold">
                                          <p:stCondLst>
                                            <p:cond delay="4999"/>
                                          </p:stCondLst>
                                        </p:cTn>
                                        <p:tgtEl>
                                          <p:spTgt spid="13"/>
                                        </p:tgtEl>
                                        <p:attrNameLst>
                                          <p:attrName>style.visibility</p:attrName>
                                        </p:attrNameLst>
                                      </p:cBhvr>
                                      <p:to>
                                        <p:strVal val="hidden"/>
                                      </p:to>
                                    </p:set>
                                  </p:childTnLst>
                                </p:cTn>
                              </p:par>
                              <p:par>
                                <p:cTn id="128" presetID="10" presetClass="entr" presetSubtype="0" fill="hold" nodeType="withEffect">
                                  <p:stCondLst>
                                    <p:cond delay="0"/>
                                  </p:stCondLst>
                                  <p:childTnLst>
                                    <p:set>
                                      <p:cBhvr>
                                        <p:cTn id="129" dur="1" fill="hold">
                                          <p:stCondLst>
                                            <p:cond delay="0"/>
                                          </p:stCondLst>
                                        </p:cTn>
                                        <p:tgtEl>
                                          <p:spTgt spid="2"/>
                                        </p:tgtEl>
                                        <p:attrNameLst>
                                          <p:attrName>style.visibility</p:attrName>
                                        </p:attrNameLst>
                                      </p:cBhvr>
                                      <p:to>
                                        <p:strVal val="visible"/>
                                      </p:to>
                                    </p:set>
                                    <p:animEffect transition="in" filter="fade">
                                      <p:cBhvr>
                                        <p:cTn id="130"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119" grpId="0" animBg="1"/>
      <p:bldP spid="85119" grpId="1" animBg="1"/>
      <p:bldP spid="85120" grpId="0" animBg="1"/>
      <p:bldP spid="85120" grpId="1" animBg="1"/>
      <p:bldP spid="85121" grpId="0" animBg="1"/>
      <p:bldP spid="85121" grpId="1" animBg="1"/>
      <p:bldP spid="85122" grpId="0" animBg="1"/>
      <p:bldP spid="85122" grpId="1" animBg="1"/>
      <p:bldP spid="85123" grpId="0" animBg="1"/>
      <p:bldP spid="85123" grpId="1" animBg="1"/>
      <p:bldP spid="85124" grpId="0" animBg="1"/>
      <p:bldP spid="85124" grpId="1" animBg="1"/>
      <p:bldP spid="85125" grpId="0" animBg="1"/>
      <p:bldP spid="85125" grpId="1" animBg="1"/>
      <p:bldP spid="85126" grpId="0" animBg="1"/>
      <p:bldP spid="85126" grpId="1" animBg="1"/>
      <p:bldP spid="85127" grpId="0" animBg="1"/>
      <p:bldP spid="85127" grpId="1" animBg="1"/>
      <p:bldP spid="85131" grpId="0" animBg="1"/>
      <p:bldP spid="85131" grpId="1" animBg="1"/>
      <p:bldP spid="85132" grpId="0" animBg="1"/>
      <p:bldP spid="85132" grpId="1" animBg="1"/>
      <p:bldP spid="85133" grpId="0" animBg="1"/>
      <p:bldP spid="85133" grpId="1" animBg="1"/>
      <p:bldP spid="85159"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4802" name="Group 174"/>
          <p:cNvGrpSpPr>
            <a:grpSpLocks/>
          </p:cNvGrpSpPr>
          <p:nvPr/>
        </p:nvGrpSpPr>
        <p:grpSpPr bwMode="auto">
          <a:xfrm>
            <a:off x="1898650" y="879475"/>
            <a:ext cx="5627688" cy="4813300"/>
            <a:chOff x="1196" y="554"/>
            <a:chExt cx="3545" cy="3032"/>
          </a:xfrm>
        </p:grpSpPr>
        <p:grpSp>
          <p:nvGrpSpPr>
            <p:cNvPr id="204816" name="Group 158"/>
            <p:cNvGrpSpPr>
              <a:grpSpLocks/>
            </p:cNvGrpSpPr>
            <p:nvPr/>
          </p:nvGrpSpPr>
          <p:grpSpPr bwMode="auto">
            <a:xfrm>
              <a:off x="1761" y="1222"/>
              <a:ext cx="2055" cy="1491"/>
              <a:chOff x="1761" y="1222"/>
              <a:chExt cx="2055" cy="1491"/>
            </a:xfrm>
          </p:grpSpPr>
          <p:sp>
            <p:nvSpPr>
              <p:cNvPr id="204829" name="Line 159"/>
              <p:cNvSpPr>
                <a:spLocks noChangeAspect="1" noChangeShapeType="1"/>
              </p:cNvSpPr>
              <p:nvPr/>
            </p:nvSpPr>
            <p:spPr bwMode="auto">
              <a:xfrm flipH="1" flipV="1">
                <a:off x="1761" y="1222"/>
                <a:ext cx="976" cy="72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4830" name="Line 160"/>
              <p:cNvSpPr>
                <a:spLocks noChangeAspect="1" noChangeShapeType="1"/>
              </p:cNvSpPr>
              <p:nvPr/>
            </p:nvSpPr>
            <p:spPr bwMode="auto">
              <a:xfrm flipV="1">
                <a:off x="2737" y="1274"/>
                <a:ext cx="1079" cy="66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4831" name="Line 161"/>
              <p:cNvSpPr>
                <a:spLocks noChangeAspect="1" noChangeShapeType="1"/>
              </p:cNvSpPr>
              <p:nvPr/>
            </p:nvSpPr>
            <p:spPr bwMode="auto">
              <a:xfrm>
                <a:off x="2737" y="1942"/>
                <a:ext cx="154" cy="77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grpSp>
        <p:grpSp>
          <p:nvGrpSpPr>
            <p:cNvPr id="204817" name="Group 162"/>
            <p:cNvGrpSpPr>
              <a:grpSpLocks/>
            </p:cNvGrpSpPr>
            <p:nvPr/>
          </p:nvGrpSpPr>
          <p:grpSpPr bwMode="auto">
            <a:xfrm>
              <a:off x="1196" y="657"/>
              <a:ext cx="1181" cy="1336"/>
              <a:chOff x="1196" y="657"/>
              <a:chExt cx="1181" cy="1336"/>
            </a:xfrm>
          </p:grpSpPr>
          <p:sp>
            <p:nvSpPr>
              <p:cNvPr id="204826" name="Line 163"/>
              <p:cNvSpPr>
                <a:spLocks noChangeAspect="1" noChangeShapeType="1"/>
              </p:cNvSpPr>
              <p:nvPr/>
            </p:nvSpPr>
            <p:spPr bwMode="auto">
              <a:xfrm>
                <a:off x="1812" y="1274"/>
                <a:ext cx="565" cy="154"/>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4827" name="Line 164"/>
              <p:cNvSpPr>
                <a:spLocks noChangeAspect="1" noChangeShapeType="1"/>
              </p:cNvSpPr>
              <p:nvPr/>
            </p:nvSpPr>
            <p:spPr bwMode="auto">
              <a:xfrm>
                <a:off x="1196" y="657"/>
                <a:ext cx="616" cy="617"/>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4828" name="Line 165"/>
              <p:cNvSpPr>
                <a:spLocks noChangeAspect="1" noChangeShapeType="1"/>
              </p:cNvSpPr>
              <p:nvPr/>
            </p:nvSpPr>
            <p:spPr bwMode="auto">
              <a:xfrm flipH="1">
                <a:off x="1555" y="1274"/>
                <a:ext cx="257" cy="719"/>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grpSp>
        <p:grpSp>
          <p:nvGrpSpPr>
            <p:cNvPr id="204818" name="Group 166"/>
            <p:cNvGrpSpPr>
              <a:grpSpLocks/>
            </p:cNvGrpSpPr>
            <p:nvPr/>
          </p:nvGrpSpPr>
          <p:grpSpPr bwMode="auto">
            <a:xfrm>
              <a:off x="3405" y="554"/>
              <a:ext cx="1336" cy="1182"/>
              <a:chOff x="3405" y="554"/>
              <a:chExt cx="1336" cy="1182"/>
            </a:xfrm>
          </p:grpSpPr>
          <p:sp>
            <p:nvSpPr>
              <p:cNvPr id="204823" name="Line 167"/>
              <p:cNvSpPr>
                <a:spLocks noChangeAspect="1" noChangeShapeType="1"/>
              </p:cNvSpPr>
              <p:nvPr/>
            </p:nvSpPr>
            <p:spPr bwMode="auto">
              <a:xfrm>
                <a:off x="3405" y="554"/>
                <a:ext cx="411" cy="72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4824" name="Line 168"/>
              <p:cNvSpPr>
                <a:spLocks noChangeAspect="1" noChangeShapeType="1"/>
              </p:cNvSpPr>
              <p:nvPr/>
            </p:nvSpPr>
            <p:spPr bwMode="auto">
              <a:xfrm>
                <a:off x="3816" y="1274"/>
                <a:ext cx="925" cy="20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4825" name="Line 169"/>
              <p:cNvSpPr>
                <a:spLocks noChangeAspect="1" noChangeShapeType="1"/>
              </p:cNvSpPr>
              <p:nvPr/>
            </p:nvSpPr>
            <p:spPr bwMode="auto">
              <a:xfrm flipV="1">
                <a:off x="3508" y="1274"/>
                <a:ext cx="308" cy="46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grpSp>
        <p:grpSp>
          <p:nvGrpSpPr>
            <p:cNvPr id="204819" name="Group 170"/>
            <p:cNvGrpSpPr>
              <a:grpSpLocks/>
            </p:cNvGrpSpPr>
            <p:nvPr/>
          </p:nvGrpSpPr>
          <p:grpSpPr bwMode="auto">
            <a:xfrm>
              <a:off x="2429" y="2456"/>
              <a:ext cx="1336" cy="1130"/>
              <a:chOff x="2429" y="2456"/>
              <a:chExt cx="1336" cy="1130"/>
            </a:xfrm>
          </p:grpSpPr>
          <p:sp>
            <p:nvSpPr>
              <p:cNvPr id="204820" name="Line 171"/>
              <p:cNvSpPr>
                <a:spLocks noChangeAspect="1" noChangeShapeType="1"/>
              </p:cNvSpPr>
              <p:nvPr/>
            </p:nvSpPr>
            <p:spPr bwMode="auto">
              <a:xfrm flipH="1" flipV="1">
                <a:off x="2891" y="2764"/>
                <a:ext cx="874" cy="103"/>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4821" name="Line 172"/>
              <p:cNvSpPr>
                <a:spLocks noChangeAspect="1" noChangeShapeType="1"/>
              </p:cNvSpPr>
              <p:nvPr/>
            </p:nvSpPr>
            <p:spPr bwMode="auto">
              <a:xfrm flipV="1">
                <a:off x="2429" y="2764"/>
                <a:ext cx="462" cy="82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4822" name="Line 173"/>
              <p:cNvSpPr>
                <a:spLocks noChangeAspect="1" noChangeShapeType="1"/>
              </p:cNvSpPr>
              <p:nvPr/>
            </p:nvSpPr>
            <p:spPr bwMode="auto">
              <a:xfrm>
                <a:off x="2583" y="2456"/>
                <a:ext cx="308" cy="30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grpSp>
      </p:grpSp>
      <p:sp>
        <p:nvSpPr>
          <p:cNvPr id="204803" name="AutoShape 141"/>
          <p:cNvSpPr>
            <a:spLocks noChangeAspect="1" noChangeArrowheads="1"/>
          </p:cNvSpPr>
          <p:nvPr/>
        </p:nvSpPr>
        <p:spPr bwMode="auto">
          <a:xfrm>
            <a:off x="3773488" y="5529263"/>
            <a:ext cx="246062"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4804" name="AutoShape 142"/>
          <p:cNvSpPr>
            <a:spLocks noChangeAspect="1" noChangeArrowheads="1"/>
          </p:cNvSpPr>
          <p:nvPr/>
        </p:nvSpPr>
        <p:spPr bwMode="auto">
          <a:xfrm>
            <a:off x="5895975" y="4468813"/>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4805" name="AutoShape 143"/>
          <p:cNvSpPr>
            <a:spLocks noChangeAspect="1" noChangeArrowheads="1"/>
          </p:cNvSpPr>
          <p:nvPr/>
        </p:nvSpPr>
        <p:spPr bwMode="auto">
          <a:xfrm>
            <a:off x="3937000" y="3735388"/>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4806" name="AutoShape 147"/>
          <p:cNvSpPr>
            <a:spLocks noChangeAspect="1" noChangeArrowheads="1"/>
          </p:cNvSpPr>
          <p:nvPr/>
        </p:nvSpPr>
        <p:spPr bwMode="auto">
          <a:xfrm>
            <a:off x="2306638" y="3082925"/>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4807" name="AutoShape 148"/>
          <p:cNvSpPr>
            <a:spLocks noChangeAspect="1" noChangeArrowheads="1"/>
          </p:cNvSpPr>
          <p:nvPr/>
        </p:nvSpPr>
        <p:spPr bwMode="auto">
          <a:xfrm>
            <a:off x="3692525" y="2184400"/>
            <a:ext cx="244475" cy="246063"/>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4808" name="AutoShape 149"/>
          <p:cNvSpPr>
            <a:spLocks noChangeAspect="1" noChangeArrowheads="1"/>
          </p:cNvSpPr>
          <p:nvPr/>
        </p:nvSpPr>
        <p:spPr bwMode="auto">
          <a:xfrm>
            <a:off x="1735138" y="879475"/>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4809" name="AutoShape 150"/>
          <p:cNvSpPr>
            <a:spLocks noChangeAspect="1" noChangeArrowheads="1"/>
          </p:cNvSpPr>
          <p:nvPr/>
        </p:nvSpPr>
        <p:spPr bwMode="auto">
          <a:xfrm>
            <a:off x="5241925" y="717550"/>
            <a:ext cx="246063"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4810" name="AutoShape 151"/>
          <p:cNvSpPr>
            <a:spLocks noChangeAspect="1" noChangeArrowheads="1"/>
          </p:cNvSpPr>
          <p:nvPr/>
        </p:nvSpPr>
        <p:spPr bwMode="auto">
          <a:xfrm>
            <a:off x="5405438" y="2674938"/>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4811" name="AutoShape 152"/>
          <p:cNvSpPr>
            <a:spLocks noChangeAspect="1" noChangeArrowheads="1"/>
          </p:cNvSpPr>
          <p:nvPr/>
        </p:nvSpPr>
        <p:spPr bwMode="auto">
          <a:xfrm>
            <a:off x="7445375" y="226695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4812" name="AutoShape 154"/>
          <p:cNvSpPr>
            <a:spLocks noChangeAspect="1" noChangeArrowheads="1"/>
          </p:cNvSpPr>
          <p:nvPr/>
        </p:nvSpPr>
        <p:spPr bwMode="auto">
          <a:xfrm>
            <a:off x="4427538" y="4143375"/>
            <a:ext cx="406400" cy="407988"/>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4813" name="AutoShape 155"/>
          <p:cNvSpPr>
            <a:spLocks noChangeAspect="1" noChangeArrowheads="1"/>
          </p:cNvSpPr>
          <p:nvPr/>
        </p:nvSpPr>
        <p:spPr bwMode="auto">
          <a:xfrm>
            <a:off x="5895975" y="1778000"/>
            <a:ext cx="406400" cy="406400"/>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4814" name="AutoShape 156"/>
          <p:cNvSpPr>
            <a:spLocks noChangeAspect="1" noChangeArrowheads="1"/>
          </p:cNvSpPr>
          <p:nvPr/>
        </p:nvSpPr>
        <p:spPr bwMode="auto">
          <a:xfrm>
            <a:off x="2632075" y="1778000"/>
            <a:ext cx="407988" cy="406400"/>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4815" name="AutoShape 175"/>
          <p:cNvSpPr>
            <a:spLocks noChangeAspect="1" noChangeArrowheads="1"/>
          </p:cNvSpPr>
          <p:nvPr/>
        </p:nvSpPr>
        <p:spPr bwMode="auto">
          <a:xfrm>
            <a:off x="4065588" y="2755900"/>
            <a:ext cx="569912" cy="571500"/>
          </a:xfrm>
          <a:prstGeom prst="diamond">
            <a:avLst/>
          </a:prstGeom>
          <a:solidFill>
            <a:schemeClr val="tx1"/>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Tree>
    <p:extLst>
      <p:ext uri="{BB962C8B-B14F-4D97-AF65-F5344CB8AC3E}">
        <p14:creationId xmlns:p14="http://schemas.microsoft.com/office/powerpoint/2010/main" val="36042154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Line 155"/>
          <p:cNvSpPr>
            <a:spLocks noChangeShapeType="1"/>
          </p:cNvSpPr>
          <p:nvPr/>
        </p:nvSpPr>
        <p:spPr bwMode="auto">
          <a:xfrm>
            <a:off x="5410200" y="990600"/>
            <a:ext cx="762000" cy="1066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5827" name="Line 156"/>
          <p:cNvSpPr>
            <a:spLocks noChangeShapeType="1"/>
          </p:cNvSpPr>
          <p:nvPr/>
        </p:nvSpPr>
        <p:spPr bwMode="auto">
          <a:xfrm flipH="1">
            <a:off x="5715000" y="1981200"/>
            <a:ext cx="457200" cy="838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5828" name="Line 157"/>
          <p:cNvSpPr>
            <a:spLocks noChangeShapeType="1"/>
          </p:cNvSpPr>
          <p:nvPr/>
        </p:nvSpPr>
        <p:spPr bwMode="auto">
          <a:xfrm>
            <a:off x="6096000" y="1981200"/>
            <a:ext cx="1371600" cy="533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5829" name="Line 2"/>
          <p:cNvSpPr>
            <a:spLocks noChangeShapeType="1"/>
          </p:cNvSpPr>
          <p:nvPr/>
        </p:nvSpPr>
        <p:spPr bwMode="auto">
          <a:xfrm>
            <a:off x="4343400" y="3810000"/>
            <a:ext cx="685800" cy="381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5830" name="Line 3"/>
          <p:cNvSpPr>
            <a:spLocks noChangeShapeType="1"/>
          </p:cNvSpPr>
          <p:nvPr/>
        </p:nvSpPr>
        <p:spPr bwMode="auto">
          <a:xfrm flipH="1">
            <a:off x="4191000" y="4191000"/>
            <a:ext cx="685800" cy="1295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5831" name="Line 4"/>
          <p:cNvSpPr>
            <a:spLocks noChangeShapeType="1"/>
          </p:cNvSpPr>
          <p:nvPr/>
        </p:nvSpPr>
        <p:spPr bwMode="auto">
          <a:xfrm>
            <a:off x="4876800" y="4191000"/>
            <a:ext cx="1371600" cy="381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5832" name="Line 11"/>
          <p:cNvSpPr>
            <a:spLocks noChangeShapeType="1"/>
          </p:cNvSpPr>
          <p:nvPr/>
        </p:nvSpPr>
        <p:spPr bwMode="auto">
          <a:xfrm>
            <a:off x="2209800" y="1066800"/>
            <a:ext cx="990600" cy="838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5833" name="Line 12"/>
          <p:cNvSpPr>
            <a:spLocks noChangeShapeType="1"/>
          </p:cNvSpPr>
          <p:nvPr/>
        </p:nvSpPr>
        <p:spPr bwMode="auto">
          <a:xfrm>
            <a:off x="3200400" y="1905000"/>
            <a:ext cx="838200" cy="381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5834" name="Line 13"/>
          <p:cNvSpPr>
            <a:spLocks noChangeShapeType="1"/>
          </p:cNvSpPr>
          <p:nvPr/>
        </p:nvSpPr>
        <p:spPr bwMode="auto">
          <a:xfrm flipH="1">
            <a:off x="2743200" y="1905000"/>
            <a:ext cx="457200" cy="1219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5835" name="Line 16"/>
          <p:cNvSpPr>
            <a:spLocks noChangeShapeType="1"/>
          </p:cNvSpPr>
          <p:nvPr/>
        </p:nvSpPr>
        <p:spPr bwMode="auto">
          <a:xfrm>
            <a:off x="3200400" y="1905000"/>
            <a:ext cx="1371600" cy="838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5836" name="Line 17"/>
          <p:cNvSpPr>
            <a:spLocks noChangeShapeType="1"/>
          </p:cNvSpPr>
          <p:nvPr/>
        </p:nvSpPr>
        <p:spPr bwMode="auto">
          <a:xfrm flipH="1">
            <a:off x="4572000" y="1981200"/>
            <a:ext cx="1600200" cy="762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5837" name="Line 18"/>
          <p:cNvSpPr>
            <a:spLocks noChangeShapeType="1"/>
          </p:cNvSpPr>
          <p:nvPr/>
        </p:nvSpPr>
        <p:spPr bwMode="auto">
          <a:xfrm flipH="1" flipV="1">
            <a:off x="4495800" y="2743200"/>
            <a:ext cx="457200" cy="1447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5838" name="Line 38"/>
          <p:cNvSpPr>
            <a:spLocks noChangeShapeType="1"/>
          </p:cNvSpPr>
          <p:nvPr/>
        </p:nvSpPr>
        <p:spPr bwMode="auto">
          <a:xfrm>
            <a:off x="6096000" y="1981200"/>
            <a:ext cx="38100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5839" name="AutoShape 49"/>
          <p:cNvSpPr>
            <a:spLocks noChangeAspect="1" noChangeArrowheads="1"/>
          </p:cNvSpPr>
          <p:nvPr/>
        </p:nvSpPr>
        <p:spPr bwMode="auto">
          <a:xfrm>
            <a:off x="2667000" y="297180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5840" name="AutoShape 65"/>
          <p:cNvSpPr>
            <a:spLocks noChangeAspect="1" noChangeArrowheads="1"/>
          </p:cNvSpPr>
          <p:nvPr/>
        </p:nvSpPr>
        <p:spPr bwMode="auto">
          <a:xfrm>
            <a:off x="4264025" y="2473325"/>
            <a:ext cx="569913" cy="571500"/>
          </a:xfrm>
          <a:prstGeom prst="diamond">
            <a:avLst/>
          </a:prstGeom>
          <a:solidFill>
            <a:schemeClr val="tx1"/>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5841" name="AutoShape 66"/>
          <p:cNvSpPr>
            <a:spLocks noChangeAspect="1" noChangeArrowheads="1"/>
          </p:cNvSpPr>
          <p:nvPr/>
        </p:nvSpPr>
        <p:spPr bwMode="auto">
          <a:xfrm>
            <a:off x="4248150" y="370840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5842" name="AutoShape 74"/>
          <p:cNvSpPr>
            <a:spLocks noChangeAspect="1" noChangeArrowheads="1"/>
          </p:cNvSpPr>
          <p:nvPr/>
        </p:nvSpPr>
        <p:spPr bwMode="auto">
          <a:xfrm>
            <a:off x="4064000" y="5364163"/>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5843" name="AutoShape 82"/>
          <p:cNvSpPr>
            <a:spLocks noChangeAspect="1" noChangeArrowheads="1"/>
          </p:cNvSpPr>
          <p:nvPr/>
        </p:nvSpPr>
        <p:spPr bwMode="auto">
          <a:xfrm>
            <a:off x="6162675" y="4414838"/>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5844" name="AutoShape 90"/>
          <p:cNvSpPr>
            <a:spLocks noChangeAspect="1" noChangeArrowheads="1"/>
          </p:cNvSpPr>
          <p:nvPr/>
        </p:nvSpPr>
        <p:spPr bwMode="auto">
          <a:xfrm>
            <a:off x="7315200" y="236220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5845" name="AutoShape 98"/>
          <p:cNvSpPr>
            <a:spLocks noChangeAspect="1" noChangeArrowheads="1"/>
          </p:cNvSpPr>
          <p:nvPr/>
        </p:nvSpPr>
        <p:spPr bwMode="auto">
          <a:xfrm>
            <a:off x="4740275" y="3998913"/>
            <a:ext cx="406400" cy="407987"/>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5846" name="AutoShape 106"/>
          <p:cNvSpPr>
            <a:spLocks noChangeAspect="1" noChangeArrowheads="1"/>
          </p:cNvSpPr>
          <p:nvPr/>
        </p:nvSpPr>
        <p:spPr bwMode="auto">
          <a:xfrm>
            <a:off x="5934075" y="1803400"/>
            <a:ext cx="406400" cy="406400"/>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5847" name="AutoShape 115"/>
          <p:cNvSpPr>
            <a:spLocks noChangeAspect="1" noChangeArrowheads="1"/>
          </p:cNvSpPr>
          <p:nvPr/>
        </p:nvSpPr>
        <p:spPr bwMode="auto">
          <a:xfrm>
            <a:off x="2944813" y="1703388"/>
            <a:ext cx="407987" cy="406400"/>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5848" name="AutoShape 123"/>
          <p:cNvSpPr>
            <a:spLocks noChangeAspect="1" noChangeArrowheads="1"/>
          </p:cNvSpPr>
          <p:nvPr/>
        </p:nvSpPr>
        <p:spPr bwMode="auto">
          <a:xfrm>
            <a:off x="3867150" y="2165350"/>
            <a:ext cx="244475" cy="246063"/>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5849" name="AutoShape 138"/>
          <p:cNvSpPr>
            <a:spLocks noChangeAspect="1" noChangeArrowheads="1"/>
          </p:cNvSpPr>
          <p:nvPr/>
        </p:nvSpPr>
        <p:spPr bwMode="auto">
          <a:xfrm>
            <a:off x="2103438" y="96520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5850" name="AutoShape 139"/>
          <p:cNvSpPr>
            <a:spLocks noChangeAspect="1" noChangeArrowheads="1"/>
          </p:cNvSpPr>
          <p:nvPr/>
        </p:nvSpPr>
        <p:spPr bwMode="auto">
          <a:xfrm>
            <a:off x="5324475" y="927100"/>
            <a:ext cx="246063"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5851" name="AutoShape 147"/>
          <p:cNvSpPr>
            <a:spLocks noChangeAspect="1" noChangeArrowheads="1"/>
          </p:cNvSpPr>
          <p:nvPr/>
        </p:nvSpPr>
        <p:spPr bwMode="auto">
          <a:xfrm>
            <a:off x="5557838" y="2713038"/>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Tree>
    <p:extLst>
      <p:ext uri="{BB962C8B-B14F-4D97-AF65-F5344CB8AC3E}">
        <p14:creationId xmlns:p14="http://schemas.microsoft.com/office/powerpoint/2010/main" val="2476446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Line 142"/>
          <p:cNvSpPr>
            <a:spLocks noChangeShapeType="1"/>
          </p:cNvSpPr>
          <p:nvPr/>
        </p:nvSpPr>
        <p:spPr bwMode="auto">
          <a:xfrm>
            <a:off x="5562600" y="1219200"/>
            <a:ext cx="685800" cy="762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6851" name="Line 143"/>
          <p:cNvSpPr>
            <a:spLocks noChangeShapeType="1"/>
          </p:cNvSpPr>
          <p:nvPr/>
        </p:nvSpPr>
        <p:spPr bwMode="auto">
          <a:xfrm flipH="1">
            <a:off x="5791200" y="1981200"/>
            <a:ext cx="533400" cy="914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6852" name="Line 144"/>
          <p:cNvSpPr>
            <a:spLocks noChangeShapeType="1"/>
          </p:cNvSpPr>
          <p:nvPr/>
        </p:nvSpPr>
        <p:spPr bwMode="auto">
          <a:xfrm>
            <a:off x="6248400" y="2057400"/>
            <a:ext cx="1066800" cy="609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6853" name="Line 2"/>
          <p:cNvSpPr>
            <a:spLocks noChangeShapeType="1"/>
          </p:cNvSpPr>
          <p:nvPr/>
        </p:nvSpPr>
        <p:spPr bwMode="auto">
          <a:xfrm>
            <a:off x="4724400" y="3810000"/>
            <a:ext cx="60960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6854" name="Line 3"/>
          <p:cNvSpPr>
            <a:spLocks noChangeShapeType="1"/>
          </p:cNvSpPr>
          <p:nvPr/>
        </p:nvSpPr>
        <p:spPr bwMode="auto">
          <a:xfrm flipH="1">
            <a:off x="4495800" y="4038600"/>
            <a:ext cx="838200" cy="1295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6855" name="Line 4"/>
          <p:cNvSpPr>
            <a:spLocks noChangeShapeType="1"/>
          </p:cNvSpPr>
          <p:nvPr/>
        </p:nvSpPr>
        <p:spPr bwMode="auto">
          <a:xfrm>
            <a:off x="5334000" y="4038600"/>
            <a:ext cx="114300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6856" name="Line 11"/>
          <p:cNvSpPr>
            <a:spLocks noChangeShapeType="1"/>
          </p:cNvSpPr>
          <p:nvPr/>
        </p:nvSpPr>
        <p:spPr bwMode="auto">
          <a:xfrm>
            <a:off x="2590800" y="1143000"/>
            <a:ext cx="762000" cy="685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6857" name="Line 12"/>
          <p:cNvSpPr>
            <a:spLocks noChangeShapeType="1"/>
          </p:cNvSpPr>
          <p:nvPr/>
        </p:nvSpPr>
        <p:spPr bwMode="auto">
          <a:xfrm>
            <a:off x="3352800" y="1752600"/>
            <a:ext cx="838200" cy="533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6858" name="Line 13"/>
          <p:cNvSpPr>
            <a:spLocks noChangeShapeType="1"/>
          </p:cNvSpPr>
          <p:nvPr/>
        </p:nvSpPr>
        <p:spPr bwMode="auto">
          <a:xfrm flipH="1">
            <a:off x="3200400" y="1828800"/>
            <a:ext cx="228600" cy="1143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6859" name="Line 16"/>
          <p:cNvSpPr>
            <a:spLocks noChangeShapeType="1"/>
          </p:cNvSpPr>
          <p:nvPr/>
        </p:nvSpPr>
        <p:spPr bwMode="auto">
          <a:xfrm>
            <a:off x="3429000" y="1828800"/>
            <a:ext cx="1295400" cy="762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6860" name="Line 17"/>
          <p:cNvSpPr>
            <a:spLocks noChangeShapeType="1"/>
          </p:cNvSpPr>
          <p:nvPr/>
        </p:nvSpPr>
        <p:spPr bwMode="auto">
          <a:xfrm flipH="1">
            <a:off x="4724400" y="2057400"/>
            <a:ext cx="152400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6861" name="Line 18"/>
          <p:cNvSpPr>
            <a:spLocks noChangeShapeType="1"/>
          </p:cNvSpPr>
          <p:nvPr/>
        </p:nvSpPr>
        <p:spPr bwMode="auto">
          <a:xfrm flipH="1" flipV="1">
            <a:off x="4724400" y="2514600"/>
            <a:ext cx="609600" cy="1600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6862" name="AutoShape 37"/>
          <p:cNvSpPr>
            <a:spLocks noChangeAspect="1" noChangeArrowheads="1"/>
          </p:cNvSpPr>
          <p:nvPr/>
        </p:nvSpPr>
        <p:spPr bwMode="auto">
          <a:xfrm>
            <a:off x="3048000" y="289560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6863" name="AutoShape 45"/>
          <p:cNvSpPr>
            <a:spLocks noChangeAspect="1" noChangeArrowheads="1"/>
          </p:cNvSpPr>
          <p:nvPr/>
        </p:nvSpPr>
        <p:spPr bwMode="auto">
          <a:xfrm>
            <a:off x="4459288" y="2244725"/>
            <a:ext cx="569912" cy="571500"/>
          </a:xfrm>
          <a:prstGeom prst="diamond">
            <a:avLst/>
          </a:prstGeom>
          <a:solidFill>
            <a:schemeClr val="tx1"/>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6864" name="AutoShape 54"/>
          <p:cNvSpPr>
            <a:spLocks noChangeAspect="1" noChangeArrowheads="1"/>
          </p:cNvSpPr>
          <p:nvPr/>
        </p:nvSpPr>
        <p:spPr bwMode="auto">
          <a:xfrm>
            <a:off x="4591050" y="3673475"/>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6865" name="AutoShape 62"/>
          <p:cNvSpPr>
            <a:spLocks noChangeAspect="1" noChangeArrowheads="1"/>
          </p:cNvSpPr>
          <p:nvPr/>
        </p:nvSpPr>
        <p:spPr bwMode="auto">
          <a:xfrm>
            <a:off x="4419600" y="518160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6866" name="AutoShape 70"/>
          <p:cNvSpPr>
            <a:spLocks noChangeAspect="1" noChangeArrowheads="1"/>
          </p:cNvSpPr>
          <p:nvPr/>
        </p:nvSpPr>
        <p:spPr bwMode="auto">
          <a:xfrm>
            <a:off x="6356350" y="4346575"/>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6867" name="AutoShape 78"/>
          <p:cNvSpPr>
            <a:spLocks noChangeAspect="1" noChangeArrowheads="1"/>
          </p:cNvSpPr>
          <p:nvPr/>
        </p:nvSpPr>
        <p:spPr bwMode="auto">
          <a:xfrm>
            <a:off x="7162800" y="251460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6868" name="AutoShape 86"/>
          <p:cNvSpPr>
            <a:spLocks noChangeAspect="1" noChangeArrowheads="1"/>
          </p:cNvSpPr>
          <p:nvPr/>
        </p:nvSpPr>
        <p:spPr bwMode="auto">
          <a:xfrm>
            <a:off x="5106988" y="3849688"/>
            <a:ext cx="406400" cy="407987"/>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6869" name="AutoShape 94"/>
          <p:cNvSpPr>
            <a:spLocks noChangeAspect="1" noChangeArrowheads="1"/>
          </p:cNvSpPr>
          <p:nvPr/>
        </p:nvSpPr>
        <p:spPr bwMode="auto">
          <a:xfrm>
            <a:off x="6007100" y="1830388"/>
            <a:ext cx="406400" cy="406400"/>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6870" name="AutoShape 103"/>
          <p:cNvSpPr>
            <a:spLocks noChangeAspect="1" noChangeArrowheads="1"/>
          </p:cNvSpPr>
          <p:nvPr/>
        </p:nvSpPr>
        <p:spPr bwMode="auto">
          <a:xfrm>
            <a:off x="3217863" y="1622425"/>
            <a:ext cx="407987" cy="406400"/>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6871" name="AutoShape 111"/>
          <p:cNvSpPr>
            <a:spLocks noChangeAspect="1" noChangeArrowheads="1"/>
          </p:cNvSpPr>
          <p:nvPr/>
        </p:nvSpPr>
        <p:spPr bwMode="auto">
          <a:xfrm>
            <a:off x="4065588" y="2170113"/>
            <a:ext cx="244475" cy="246062"/>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6872" name="AutoShape 124"/>
          <p:cNvSpPr>
            <a:spLocks noChangeAspect="1" noChangeArrowheads="1"/>
          </p:cNvSpPr>
          <p:nvPr/>
        </p:nvSpPr>
        <p:spPr bwMode="auto">
          <a:xfrm>
            <a:off x="2443163" y="104140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6873" name="AutoShape 127"/>
          <p:cNvSpPr>
            <a:spLocks noChangeAspect="1" noChangeArrowheads="1"/>
          </p:cNvSpPr>
          <p:nvPr/>
        </p:nvSpPr>
        <p:spPr bwMode="auto">
          <a:xfrm>
            <a:off x="5408613" y="1123950"/>
            <a:ext cx="246062"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6874" name="AutoShape 135"/>
          <p:cNvSpPr>
            <a:spLocks noChangeAspect="1" noChangeArrowheads="1"/>
          </p:cNvSpPr>
          <p:nvPr/>
        </p:nvSpPr>
        <p:spPr bwMode="auto">
          <a:xfrm>
            <a:off x="5649913" y="272415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Tree>
    <p:extLst>
      <p:ext uri="{BB962C8B-B14F-4D97-AF65-F5344CB8AC3E}">
        <p14:creationId xmlns:p14="http://schemas.microsoft.com/office/powerpoint/2010/main" val="20711161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Line 132"/>
          <p:cNvSpPr>
            <a:spLocks noChangeShapeType="1"/>
          </p:cNvSpPr>
          <p:nvPr/>
        </p:nvSpPr>
        <p:spPr bwMode="auto">
          <a:xfrm>
            <a:off x="5562600" y="1447800"/>
            <a:ext cx="871538" cy="76517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7875" name="Line 133"/>
          <p:cNvSpPr>
            <a:spLocks noChangeShapeType="1"/>
          </p:cNvSpPr>
          <p:nvPr/>
        </p:nvSpPr>
        <p:spPr bwMode="auto">
          <a:xfrm flipH="1">
            <a:off x="5867400" y="2057400"/>
            <a:ext cx="457200" cy="838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7876" name="Line 134"/>
          <p:cNvSpPr>
            <a:spLocks noChangeShapeType="1"/>
          </p:cNvSpPr>
          <p:nvPr/>
        </p:nvSpPr>
        <p:spPr bwMode="auto">
          <a:xfrm>
            <a:off x="6324600" y="2057400"/>
            <a:ext cx="838200" cy="685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7877" name="Line 2"/>
          <p:cNvSpPr>
            <a:spLocks noChangeShapeType="1"/>
          </p:cNvSpPr>
          <p:nvPr/>
        </p:nvSpPr>
        <p:spPr bwMode="auto">
          <a:xfrm>
            <a:off x="5029200" y="3810000"/>
            <a:ext cx="685800" cy="152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7878" name="Line 3"/>
          <p:cNvSpPr>
            <a:spLocks noChangeShapeType="1"/>
          </p:cNvSpPr>
          <p:nvPr/>
        </p:nvSpPr>
        <p:spPr bwMode="auto">
          <a:xfrm flipH="1">
            <a:off x="4953000" y="3810000"/>
            <a:ext cx="685800" cy="1295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7879" name="Line 4"/>
          <p:cNvSpPr>
            <a:spLocks noChangeShapeType="1"/>
          </p:cNvSpPr>
          <p:nvPr/>
        </p:nvSpPr>
        <p:spPr bwMode="auto">
          <a:xfrm>
            <a:off x="5638800" y="3886200"/>
            <a:ext cx="1066800" cy="533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7880" name="Line 11"/>
          <p:cNvSpPr>
            <a:spLocks noChangeShapeType="1"/>
          </p:cNvSpPr>
          <p:nvPr/>
        </p:nvSpPr>
        <p:spPr bwMode="auto">
          <a:xfrm>
            <a:off x="3657600" y="1752600"/>
            <a:ext cx="137160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7881" name="Line 12"/>
          <p:cNvSpPr>
            <a:spLocks noChangeShapeType="1"/>
          </p:cNvSpPr>
          <p:nvPr/>
        </p:nvSpPr>
        <p:spPr bwMode="auto">
          <a:xfrm>
            <a:off x="3733800" y="1752600"/>
            <a:ext cx="609600" cy="533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7882" name="Line 13"/>
          <p:cNvSpPr>
            <a:spLocks noChangeShapeType="1"/>
          </p:cNvSpPr>
          <p:nvPr/>
        </p:nvSpPr>
        <p:spPr bwMode="auto">
          <a:xfrm flipH="1">
            <a:off x="3505200" y="1752600"/>
            <a:ext cx="228600" cy="1219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7883" name="Line 16"/>
          <p:cNvSpPr>
            <a:spLocks noChangeShapeType="1"/>
          </p:cNvSpPr>
          <p:nvPr/>
        </p:nvSpPr>
        <p:spPr bwMode="auto">
          <a:xfrm flipH="1" flipV="1">
            <a:off x="2895600" y="1219200"/>
            <a:ext cx="762000" cy="609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7884" name="Line 17"/>
          <p:cNvSpPr>
            <a:spLocks noChangeShapeType="1"/>
          </p:cNvSpPr>
          <p:nvPr/>
        </p:nvSpPr>
        <p:spPr bwMode="auto">
          <a:xfrm flipH="1">
            <a:off x="4953000" y="2057400"/>
            <a:ext cx="1371600" cy="152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7885" name="Line 18"/>
          <p:cNvSpPr>
            <a:spLocks noChangeShapeType="1"/>
          </p:cNvSpPr>
          <p:nvPr/>
        </p:nvSpPr>
        <p:spPr bwMode="auto">
          <a:xfrm flipH="1" flipV="1">
            <a:off x="4953000" y="2209800"/>
            <a:ext cx="685800" cy="1752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7886" name="Line 25"/>
          <p:cNvSpPr>
            <a:spLocks noChangeShapeType="1"/>
          </p:cNvSpPr>
          <p:nvPr/>
        </p:nvSpPr>
        <p:spPr bwMode="auto">
          <a:xfrm>
            <a:off x="6096000" y="1981200"/>
            <a:ext cx="38100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7887" name="AutoShape 37"/>
          <p:cNvSpPr>
            <a:spLocks noChangeAspect="1" noChangeArrowheads="1"/>
          </p:cNvSpPr>
          <p:nvPr/>
        </p:nvSpPr>
        <p:spPr bwMode="auto">
          <a:xfrm>
            <a:off x="3429000" y="281940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7888" name="AutoShape 45"/>
          <p:cNvSpPr>
            <a:spLocks noChangeAspect="1" noChangeArrowheads="1"/>
          </p:cNvSpPr>
          <p:nvPr/>
        </p:nvSpPr>
        <p:spPr bwMode="auto">
          <a:xfrm>
            <a:off x="4686300" y="1936750"/>
            <a:ext cx="569913" cy="571500"/>
          </a:xfrm>
          <a:prstGeom prst="diamond">
            <a:avLst/>
          </a:prstGeom>
          <a:solidFill>
            <a:schemeClr val="tx1"/>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7889" name="AutoShape 52"/>
          <p:cNvSpPr>
            <a:spLocks noChangeAspect="1" noChangeArrowheads="1"/>
          </p:cNvSpPr>
          <p:nvPr/>
        </p:nvSpPr>
        <p:spPr bwMode="auto">
          <a:xfrm>
            <a:off x="4921250" y="363855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7890" name="AutoShape 59"/>
          <p:cNvSpPr>
            <a:spLocks noChangeAspect="1" noChangeArrowheads="1"/>
          </p:cNvSpPr>
          <p:nvPr/>
        </p:nvSpPr>
        <p:spPr bwMode="auto">
          <a:xfrm>
            <a:off x="4786313" y="4999038"/>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7891" name="AutoShape 66"/>
          <p:cNvSpPr>
            <a:spLocks noChangeAspect="1" noChangeArrowheads="1"/>
          </p:cNvSpPr>
          <p:nvPr/>
        </p:nvSpPr>
        <p:spPr bwMode="auto">
          <a:xfrm>
            <a:off x="6597650" y="4278313"/>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7892" name="AutoShape 73"/>
          <p:cNvSpPr>
            <a:spLocks noChangeAspect="1" noChangeArrowheads="1"/>
          </p:cNvSpPr>
          <p:nvPr/>
        </p:nvSpPr>
        <p:spPr bwMode="auto">
          <a:xfrm>
            <a:off x="7073900" y="262255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7893" name="AutoShape 80"/>
          <p:cNvSpPr>
            <a:spLocks noChangeAspect="1" noChangeArrowheads="1"/>
          </p:cNvSpPr>
          <p:nvPr/>
        </p:nvSpPr>
        <p:spPr bwMode="auto">
          <a:xfrm>
            <a:off x="5449888" y="3687763"/>
            <a:ext cx="406400" cy="407987"/>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7894" name="AutoShape 87"/>
          <p:cNvSpPr>
            <a:spLocks noChangeAspect="1" noChangeArrowheads="1"/>
          </p:cNvSpPr>
          <p:nvPr/>
        </p:nvSpPr>
        <p:spPr bwMode="auto">
          <a:xfrm>
            <a:off x="6097588" y="1852613"/>
            <a:ext cx="406400" cy="406400"/>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7895" name="AutoShape 95"/>
          <p:cNvSpPr>
            <a:spLocks noChangeAspect="1" noChangeArrowheads="1"/>
          </p:cNvSpPr>
          <p:nvPr/>
        </p:nvSpPr>
        <p:spPr bwMode="auto">
          <a:xfrm>
            <a:off x="3495675" y="1557338"/>
            <a:ext cx="407988" cy="406400"/>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7896" name="AutoShape 102"/>
          <p:cNvSpPr>
            <a:spLocks noChangeAspect="1" noChangeArrowheads="1"/>
          </p:cNvSpPr>
          <p:nvPr/>
        </p:nvSpPr>
        <p:spPr bwMode="auto">
          <a:xfrm>
            <a:off x="4230688" y="2105025"/>
            <a:ext cx="244475" cy="246063"/>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7897" name="AutoShape 108"/>
          <p:cNvSpPr>
            <a:spLocks noChangeAspect="1" noChangeArrowheads="1"/>
          </p:cNvSpPr>
          <p:nvPr/>
        </p:nvSpPr>
        <p:spPr bwMode="auto">
          <a:xfrm>
            <a:off x="2781300" y="1093788"/>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7898" name="AutoShape 116"/>
          <p:cNvSpPr>
            <a:spLocks noChangeAspect="1" noChangeArrowheads="1"/>
          </p:cNvSpPr>
          <p:nvPr/>
        </p:nvSpPr>
        <p:spPr bwMode="auto">
          <a:xfrm>
            <a:off x="5476875" y="1296988"/>
            <a:ext cx="246063"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7899" name="AutoShape 123"/>
          <p:cNvSpPr>
            <a:spLocks noChangeAspect="1" noChangeArrowheads="1"/>
          </p:cNvSpPr>
          <p:nvPr/>
        </p:nvSpPr>
        <p:spPr bwMode="auto">
          <a:xfrm>
            <a:off x="5740400" y="2735263"/>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Tree>
    <p:extLst>
      <p:ext uri="{BB962C8B-B14F-4D97-AF65-F5344CB8AC3E}">
        <p14:creationId xmlns:p14="http://schemas.microsoft.com/office/powerpoint/2010/main" val="16502681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Line 116"/>
          <p:cNvSpPr>
            <a:spLocks noChangeShapeType="1"/>
          </p:cNvSpPr>
          <p:nvPr/>
        </p:nvSpPr>
        <p:spPr bwMode="auto">
          <a:xfrm>
            <a:off x="5715000" y="1600200"/>
            <a:ext cx="53340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8899" name="Line 117"/>
          <p:cNvSpPr>
            <a:spLocks noChangeShapeType="1"/>
          </p:cNvSpPr>
          <p:nvPr/>
        </p:nvSpPr>
        <p:spPr bwMode="auto">
          <a:xfrm flipH="1">
            <a:off x="6019800" y="2057400"/>
            <a:ext cx="304800" cy="838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8900" name="Line 118"/>
          <p:cNvSpPr>
            <a:spLocks noChangeShapeType="1"/>
          </p:cNvSpPr>
          <p:nvPr/>
        </p:nvSpPr>
        <p:spPr bwMode="auto">
          <a:xfrm>
            <a:off x="6324600" y="2133600"/>
            <a:ext cx="762000" cy="762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8901" name="Line 2"/>
          <p:cNvSpPr>
            <a:spLocks noChangeShapeType="1"/>
          </p:cNvSpPr>
          <p:nvPr/>
        </p:nvSpPr>
        <p:spPr bwMode="auto">
          <a:xfrm flipV="1">
            <a:off x="5334000" y="3657600"/>
            <a:ext cx="685800" cy="76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8902" name="Line 3"/>
          <p:cNvSpPr>
            <a:spLocks noChangeShapeType="1"/>
          </p:cNvSpPr>
          <p:nvPr/>
        </p:nvSpPr>
        <p:spPr bwMode="auto">
          <a:xfrm flipH="1">
            <a:off x="5257800" y="3733800"/>
            <a:ext cx="762000" cy="1219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8903" name="Line 4"/>
          <p:cNvSpPr>
            <a:spLocks noChangeShapeType="1"/>
          </p:cNvSpPr>
          <p:nvPr/>
        </p:nvSpPr>
        <p:spPr bwMode="auto">
          <a:xfrm>
            <a:off x="5943600" y="3733800"/>
            <a:ext cx="990600" cy="609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8904" name="Line 11"/>
          <p:cNvSpPr>
            <a:spLocks noChangeShapeType="1"/>
          </p:cNvSpPr>
          <p:nvPr/>
        </p:nvSpPr>
        <p:spPr bwMode="auto">
          <a:xfrm>
            <a:off x="3276600" y="1295400"/>
            <a:ext cx="762000" cy="381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8905" name="Line 12"/>
          <p:cNvSpPr>
            <a:spLocks noChangeShapeType="1"/>
          </p:cNvSpPr>
          <p:nvPr/>
        </p:nvSpPr>
        <p:spPr bwMode="auto">
          <a:xfrm>
            <a:off x="3962400" y="1676400"/>
            <a:ext cx="609600" cy="533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8906" name="Line 13"/>
          <p:cNvSpPr>
            <a:spLocks noChangeShapeType="1"/>
          </p:cNvSpPr>
          <p:nvPr/>
        </p:nvSpPr>
        <p:spPr bwMode="auto">
          <a:xfrm flipH="1">
            <a:off x="3886200" y="1752600"/>
            <a:ext cx="76200" cy="1143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8907" name="Line 16"/>
          <p:cNvSpPr>
            <a:spLocks noChangeShapeType="1"/>
          </p:cNvSpPr>
          <p:nvPr/>
        </p:nvSpPr>
        <p:spPr bwMode="auto">
          <a:xfrm>
            <a:off x="3962400" y="1676400"/>
            <a:ext cx="121920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8908" name="Line 17"/>
          <p:cNvSpPr>
            <a:spLocks noChangeShapeType="1"/>
          </p:cNvSpPr>
          <p:nvPr/>
        </p:nvSpPr>
        <p:spPr bwMode="auto">
          <a:xfrm flipH="1" flipV="1">
            <a:off x="5181600" y="1905000"/>
            <a:ext cx="1143000" cy="152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8909" name="Line 18"/>
          <p:cNvSpPr>
            <a:spLocks noChangeShapeType="1"/>
          </p:cNvSpPr>
          <p:nvPr/>
        </p:nvSpPr>
        <p:spPr bwMode="auto">
          <a:xfrm flipH="1" flipV="1">
            <a:off x="5181600" y="1905000"/>
            <a:ext cx="838200" cy="1828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8910" name="AutoShape 37"/>
          <p:cNvSpPr>
            <a:spLocks noChangeAspect="1" noChangeArrowheads="1"/>
          </p:cNvSpPr>
          <p:nvPr/>
        </p:nvSpPr>
        <p:spPr bwMode="auto">
          <a:xfrm>
            <a:off x="3808413" y="2709863"/>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8911" name="AutoShape 44"/>
          <p:cNvSpPr>
            <a:spLocks noChangeAspect="1" noChangeArrowheads="1"/>
          </p:cNvSpPr>
          <p:nvPr/>
        </p:nvSpPr>
        <p:spPr bwMode="auto">
          <a:xfrm>
            <a:off x="4916488" y="1673225"/>
            <a:ext cx="569912" cy="571500"/>
          </a:xfrm>
          <a:prstGeom prst="diamond">
            <a:avLst/>
          </a:prstGeom>
          <a:solidFill>
            <a:schemeClr val="tx1"/>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8912" name="AutoShape 50"/>
          <p:cNvSpPr>
            <a:spLocks noChangeAspect="1" noChangeArrowheads="1"/>
          </p:cNvSpPr>
          <p:nvPr/>
        </p:nvSpPr>
        <p:spPr bwMode="auto">
          <a:xfrm>
            <a:off x="5254625" y="3605213"/>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8913" name="AutoShape 56"/>
          <p:cNvSpPr>
            <a:spLocks noChangeAspect="1" noChangeArrowheads="1"/>
          </p:cNvSpPr>
          <p:nvPr/>
        </p:nvSpPr>
        <p:spPr bwMode="auto">
          <a:xfrm>
            <a:off x="5173663" y="4805363"/>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8914" name="AutoShape 62"/>
          <p:cNvSpPr>
            <a:spLocks noChangeAspect="1" noChangeArrowheads="1"/>
          </p:cNvSpPr>
          <p:nvPr/>
        </p:nvSpPr>
        <p:spPr bwMode="auto">
          <a:xfrm>
            <a:off x="6826250" y="421005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8915" name="AutoShape 68"/>
          <p:cNvSpPr>
            <a:spLocks noChangeAspect="1" noChangeArrowheads="1"/>
          </p:cNvSpPr>
          <p:nvPr/>
        </p:nvSpPr>
        <p:spPr bwMode="auto">
          <a:xfrm>
            <a:off x="6961188" y="2770188"/>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8916" name="AutoShape 74"/>
          <p:cNvSpPr>
            <a:spLocks noChangeAspect="1" noChangeArrowheads="1"/>
          </p:cNvSpPr>
          <p:nvPr/>
        </p:nvSpPr>
        <p:spPr bwMode="auto">
          <a:xfrm>
            <a:off x="5768975" y="3541713"/>
            <a:ext cx="406400" cy="407987"/>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8917" name="AutoShape 79"/>
          <p:cNvSpPr>
            <a:spLocks noChangeAspect="1" noChangeArrowheads="1"/>
          </p:cNvSpPr>
          <p:nvPr/>
        </p:nvSpPr>
        <p:spPr bwMode="auto">
          <a:xfrm>
            <a:off x="6097588" y="1852613"/>
            <a:ext cx="406400" cy="406400"/>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8918" name="AutoShape 87"/>
          <p:cNvSpPr>
            <a:spLocks noChangeAspect="1" noChangeArrowheads="1"/>
          </p:cNvSpPr>
          <p:nvPr/>
        </p:nvSpPr>
        <p:spPr bwMode="auto">
          <a:xfrm>
            <a:off x="3749675" y="1503363"/>
            <a:ext cx="407988" cy="406400"/>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8919" name="AutoShape 93"/>
          <p:cNvSpPr>
            <a:spLocks noChangeAspect="1" noChangeArrowheads="1"/>
          </p:cNvSpPr>
          <p:nvPr/>
        </p:nvSpPr>
        <p:spPr bwMode="auto">
          <a:xfrm>
            <a:off x="4416425" y="2074863"/>
            <a:ext cx="244475" cy="246062"/>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8920" name="AutoShape 99"/>
          <p:cNvSpPr>
            <a:spLocks noChangeAspect="1" noChangeArrowheads="1"/>
          </p:cNvSpPr>
          <p:nvPr/>
        </p:nvSpPr>
        <p:spPr bwMode="auto">
          <a:xfrm>
            <a:off x="3208338" y="1211263"/>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8921" name="AutoShape 105"/>
          <p:cNvSpPr>
            <a:spLocks noChangeAspect="1" noChangeArrowheads="1"/>
          </p:cNvSpPr>
          <p:nvPr/>
        </p:nvSpPr>
        <p:spPr bwMode="auto">
          <a:xfrm>
            <a:off x="5556250" y="1490663"/>
            <a:ext cx="246063"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8922" name="AutoShape 111"/>
          <p:cNvSpPr>
            <a:spLocks noChangeAspect="1" noChangeArrowheads="1"/>
          </p:cNvSpPr>
          <p:nvPr/>
        </p:nvSpPr>
        <p:spPr bwMode="auto">
          <a:xfrm>
            <a:off x="5854700" y="2757488"/>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Tree>
    <p:extLst>
      <p:ext uri="{BB962C8B-B14F-4D97-AF65-F5344CB8AC3E}">
        <p14:creationId xmlns:p14="http://schemas.microsoft.com/office/powerpoint/2010/main" val="30173523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Line 103"/>
          <p:cNvSpPr>
            <a:spLocks noChangeShapeType="1"/>
          </p:cNvSpPr>
          <p:nvPr/>
        </p:nvSpPr>
        <p:spPr bwMode="auto">
          <a:xfrm>
            <a:off x="5791200" y="1828800"/>
            <a:ext cx="53340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9923" name="Line 104"/>
          <p:cNvSpPr>
            <a:spLocks noChangeShapeType="1"/>
          </p:cNvSpPr>
          <p:nvPr/>
        </p:nvSpPr>
        <p:spPr bwMode="auto">
          <a:xfrm flipH="1">
            <a:off x="6096000" y="2233613"/>
            <a:ext cx="339725" cy="661987"/>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9924" name="Line 105"/>
          <p:cNvSpPr>
            <a:spLocks noChangeShapeType="1"/>
          </p:cNvSpPr>
          <p:nvPr/>
        </p:nvSpPr>
        <p:spPr bwMode="auto">
          <a:xfrm>
            <a:off x="6324600" y="2057400"/>
            <a:ext cx="685800" cy="990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9925" name="Line 2"/>
          <p:cNvSpPr>
            <a:spLocks noChangeShapeType="1"/>
          </p:cNvSpPr>
          <p:nvPr/>
        </p:nvSpPr>
        <p:spPr bwMode="auto">
          <a:xfrm flipV="1">
            <a:off x="5715000" y="3581400"/>
            <a:ext cx="533400" cy="76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9926" name="Line 3"/>
          <p:cNvSpPr>
            <a:spLocks noChangeShapeType="1"/>
          </p:cNvSpPr>
          <p:nvPr/>
        </p:nvSpPr>
        <p:spPr bwMode="auto">
          <a:xfrm flipH="1">
            <a:off x="5715000" y="3581400"/>
            <a:ext cx="533400" cy="1143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9927" name="Line 4"/>
          <p:cNvSpPr>
            <a:spLocks noChangeShapeType="1"/>
          </p:cNvSpPr>
          <p:nvPr/>
        </p:nvSpPr>
        <p:spPr bwMode="auto">
          <a:xfrm>
            <a:off x="6248400" y="3581400"/>
            <a:ext cx="914400" cy="762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9928" name="Line 11"/>
          <p:cNvSpPr>
            <a:spLocks noChangeShapeType="1"/>
          </p:cNvSpPr>
          <p:nvPr/>
        </p:nvSpPr>
        <p:spPr bwMode="auto">
          <a:xfrm>
            <a:off x="3733800" y="1447800"/>
            <a:ext cx="533400" cy="152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9929" name="Line 12"/>
          <p:cNvSpPr>
            <a:spLocks noChangeShapeType="1"/>
          </p:cNvSpPr>
          <p:nvPr/>
        </p:nvSpPr>
        <p:spPr bwMode="auto">
          <a:xfrm>
            <a:off x="4267200" y="1600200"/>
            <a:ext cx="457200" cy="609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9930" name="Line 13"/>
          <p:cNvSpPr>
            <a:spLocks noChangeShapeType="1"/>
          </p:cNvSpPr>
          <p:nvPr/>
        </p:nvSpPr>
        <p:spPr bwMode="auto">
          <a:xfrm>
            <a:off x="4191000" y="1600200"/>
            <a:ext cx="152400" cy="1143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9931" name="Line 16"/>
          <p:cNvSpPr>
            <a:spLocks noChangeShapeType="1"/>
          </p:cNvSpPr>
          <p:nvPr/>
        </p:nvSpPr>
        <p:spPr bwMode="auto">
          <a:xfrm>
            <a:off x="4191000" y="1600200"/>
            <a:ext cx="1295400" cy="76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9932" name="Line 17"/>
          <p:cNvSpPr>
            <a:spLocks noChangeShapeType="1"/>
          </p:cNvSpPr>
          <p:nvPr/>
        </p:nvSpPr>
        <p:spPr bwMode="auto">
          <a:xfrm flipH="1" flipV="1">
            <a:off x="5410200" y="1676400"/>
            <a:ext cx="914400" cy="381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9933" name="Line 18"/>
          <p:cNvSpPr>
            <a:spLocks noChangeShapeType="1"/>
          </p:cNvSpPr>
          <p:nvPr/>
        </p:nvSpPr>
        <p:spPr bwMode="auto">
          <a:xfrm flipH="1" flipV="1">
            <a:off x="5410200" y="1600200"/>
            <a:ext cx="838200" cy="1981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09934" name="AutoShape 36"/>
          <p:cNvSpPr>
            <a:spLocks noChangeAspect="1" noChangeArrowheads="1"/>
          </p:cNvSpPr>
          <p:nvPr/>
        </p:nvSpPr>
        <p:spPr bwMode="auto">
          <a:xfrm>
            <a:off x="4208463" y="2606675"/>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9935" name="AutoShape 45"/>
          <p:cNvSpPr>
            <a:spLocks noChangeAspect="1" noChangeArrowheads="1"/>
          </p:cNvSpPr>
          <p:nvPr/>
        </p:nvSpPr>
        <p:spPr bwMode="auto">
          <a:xfrm>
            <a:off x="5129213" y="1382713"/>
            <a:ext cx="569912" cy="571500"/>
          </a:xfrm>
          <a:prstGeom prst="diamond">
            <a:avLst/>
          </a:prstGeom>
          <a:solidFill>
            <a:schemeClr val="tx1"/>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9936" name="AutoShape 47"/>
          <p:cNvSpPr>
            <a:spLocks noChangeAspect="1" noChangeArrowheads="1"/>
          </p:cNvSpPr>
          <p:nvPr/>
        </p:nvSpPr>
        <p:spPr bwMode="auto">
          <a:xfrm>
            <a:off x="5562600" y="3546475"/>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9937" name="AutoShape 49"/>
          <p:cNvSpPr>
            <a:spLocks noChangeAspect="1" noChangeArrowheads="1"/>
          </p:cNvSpPr>
          <p:nvPr/>
        </p:nvSpPr>
        <p:spPr bwMode="auto">
          <a:xfrm>
            <a:off x="6213475" y="3478213"/>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9938" name="AutoShape 52"/>
          <p:cNvSpPr>
            <a:spLocks noChangeAspect="1" noChangeArrowheads="1"/>
          </p:cNvSpPr>
          <p:nvPr/>
        </p:nvSpPr>
        <p:spPr bwMode="auto">
          <a:xfrm>
            <a:off x="5573713" y="4576763"/>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9939" name="AutoShape 57"/>
          <p:cNvSpPr>
            <a:spLocks noChangeAspect="1" noChangeArrowheads="1"/>
          </p:cNvSpPr>
          <p:nvPr/>
        </p:nvSpPr>
        <p:spPr bwMode="auto">
          <a:xfrm>
            <a:off x="7031038" y="4164013"/>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9940" name="AutoShape 62"/>
          <p:cNvSpPr>
            <a:spLocks noChangeAspect="1" noChangeArrowheads="1"/>
          </p:cNvSpPr>
          <p:nvPr/>
        </p:nvSpPr>
        <p:spPr bwMode="auto">
          <a:xfrm>
            <a:off x="6858000" y="289560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9941" name="AutoShape 67"/>
          <p:cNvSpPr>
            <a:spLocks noChangeAspect="1" noChangeArrowheads="1"/>
          </p:cNvSpPr>
          <p:nvPr/>
        </p:nvSpPr>
        <p:spPr bwMode="auto">
          <a:xfrm>
            <a:off x="6057900" y="3386138"/>
            <a:ext cx="406400" cy="407987"/>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9942" name="AutoShape 72"/>
          <p:cNvSpPr>
            <a:spLocks noChangeAspect="1" noChangeArrowheads="1"/>
          </p:cNvSpPr>
          <p:nvPr/>
        </p:nvSpPr>
        <p:spPr bwMode="auto">
          <a:xfrm>
            <a:off x="6121400" y="1852613"/>
            <a:ext cx="406400" cy="406400"/>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9943" name="AutoShape 79"/>
          <p:cNvSpPr>
            <a:spLocks noChangeAspect="1" noChangeArrowheads="1"/>
          </p:cNvSpPr>
          <p:nvPr/>
        </p:nvSpPr>
        <p:spPr bwMode="auto">
          <a:xfrm>
            <a:off x="4051300" y="1427163"/>
            <a:ext cx="407988" cy="406400"/>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9944" name="AutoShape 84"/>
          <p:cNvSpPr>
            <a:spLocks noChangeAspect="1" noChangeArrowheads="1"/>
          </p:cNvSpPr>
          <p:nvPr/>
        </p:nvSpPr>
        <p:spPr bwMode="auto">
          <a:xfrm>
            <a:off x="4592638" y="2044700"/>
            <a:ext cx="244475" cy="246063"/>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9945" name="AutoShape 89"/>
          <p:cNvSpPr>
            <a:spLocks noChangeAspect="1" noChangeArrowheads="1"/>
          </p:cNvSpPr>
          <p:nvPr/>
        </p:nvSpPr>
        <p:spPr bwMode="auto">
          <a:xfrm>
            <a:off x="3638550" y="1319213"/>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9946" name="AutoShape 94"/>
          <p:cNvSpPr>
            <a:spLocks noChangeAspect="1" noChangeArrowheads="1"/>
          </p:cNvSpPr>
          <p:nvPr/>
        </p:nvSpPr>
        <p:spPr bwMode="auto">
          <a:xfrm>
            <a:off x="5637213" y="1685925"/>
            <a:ext cx="246062"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09947" name="AutoShape 99"/>
          <p:cNvSpPr>
            <a:spLocks noChangeAspect="1" noChangeArrowheads="1"/>
          </p:cNvSpPr>
          <p:nvPr/>
        </p:nvSpPr>
        <p:spPr bwMode="auto">
          <a:xfrm>
            <a:off x="5935663" y="2770188"/>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Tree>
    <p:extLst>
      <p:ext uri="{BB962C8B-B14F-4D97-AF65-F5344CB8AC3E}">
        <p14:creationId xmlns:p14="http://schemas.microsoft.com/office/powerpoint/2010/main" val="397541445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Line 90"/>
          <p:cNvSpPr>
            <a:spLocks noChangeShapeType="1"/>
          </p:cNvSpPr>
          <p:nvPr/>
        </p:nvSpPr>
        <p:spPr bwMode="auto">
          <a:xfrm>
            <a:off x="5867400" y="1981200"/>
            <a:ext cx="457200" cy="76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0947" name="Line 91"/>
          <p:cNvSpPr>
            <a:spLocks noChangeShapeType="1"/>
          </p:cNvSpPr>
          <p:nvPr/>
        </p:nvSpPr>
        <p:spPr bwMode="auto">
          <a:xfrm flipH="1">
            <a:off x="6172200" y="2233613"/>
            <a:ext cx="263525" cy="738187"/>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0948" name="Line 92"/>
          <p:cNvSpPr>
            <a:spLocks noChangeShapeType="1"/>
          </p:cNvSpPr>
          <p:nvPr/>
        </p:nvSpPr>
        <p:spPr bwMode="auto">
          <a:xfrm>
            <a:off x="6477000" y="2247900"/>
            <a:ext cx="457200" cy="8763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0949" name="Line 2"/>
          <p:cNvSpPr>
            <a:spLocks noChangeShapeType="1"/>
          </p:cNvSpPr>
          <p:nvPr/>
        </p:nvSpPr>
        <p:spPr bwMode="auto">
          <a:xfrm flipV="1">
            <a:off x="6019800" y="3429000"/>
            <a:ext cx="60960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0950" name="Line 3"/>
          <p:cNvSpPr>
            <a:spLocks noChangeShapeType="1"/>
          </p:cNvSpPr>
          <p:nvPr/>
        </p:nvSpPr>
        <p:spPr bwMode="auto">
          <a:xfrm flipH="1">
            <a:off x="6172200" y="3429000"/>
            <a:ext cx="381000" cy="1066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0951" name="Line 4"/>
          <p:cNvSpPr>
            <a:spLocks noChangeShapeType="1"/>
          </p:cNvSpPr>
          <p:nvPr/>
        </p:nvSpPr>
        <p:spPr bwMode="auto">
          <a:xfrm>
            <a:off x="6553200" y="3429000"/>
            <a:ext cx="762000" cy="838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0952" name="Line 11"/>
          <p:cNvSpPr>
            <a:spLocks noChangeShapeType="1"/>
          </p:cNvSpPr>
          <p:nvPr/>
        </p:nvSpPr>
        <p:spPr bwMode="auto">
          <a:xfrm flipV="1">
            <a:off x="4114800" y="1524000"/>
            <a:ext cx="533400" cy="76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0953" name="Line 12"/>
          <p:cNvSpPr>
            <a:spLocks noChangeShapeType="1"/>
          </p:cNvSpPr>
          <p:nvPr/>
        </p:nvSpPr>
        <p:spPr bwMode="auto">
          <a:xfrm>
            <a:off x="4572000" y="1447800"/>
            <a:ext cx="381000" cy="762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0954" name="Line 13"/>
          <p:cNvSpPr>
            <a:spLocks noChangeShapeType="1"/>
          </p:cNvSpPr>
          <p:nvPr/>
        </p:nvSpPr>
        <p:spPr bwMode="auto">
          <a:xfrm>
            <a:off x="4648200" y="1600200"/>
            <a:ext cx="76200" cy="1066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0955" name="Line 16"/>
          <p:cNvSpPr>
            <a:spLocks noChangeShapeType="1"/>
          </p:cNvSpPr>
          <p:nvPr/>
        </p:nvSpPr>
        <p:spPr bwMode="auto">
          <a:xfrm flipH="1">
            <a:off x="4648200" y="1295400"/>
            <a:ext cx="91440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0956" name="Line 17"/>
          <p:cNvSpPr>
            <a:spLocks noChangeShapeType="1"/>
          </p:cNvSpPr>
          <p:nvPr/>
        </p:nvSpPr>
        <p:spPr bwMode="auto">
          <a:xfrm flipH="1" flipV="1">
            <a:off x="5638800" y="1371600"/>
            <a:ext cx="762000" cy="838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0957" name="Line 18"/>
          <p:cNvSpPr>
            <a:spLocks noChangeShapeType="1"/>
          </p:cNvSpPr>
          <p:nvPr/>
        </p:nvSpPr>
        <p:spPr bwMode="auto">
          <a:xfrm flipH="1" flipV="1">
            <a:off x="5638800" y="1295400"/>
            <a:ext cx="914400" cy="2209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0958" name="AutoShape 36"/>
          <p:cNvSpPr>
            <a:spLocks noChangeAspect="1" noChangeArrowheads="1"/>
          </p:cNvSpPr>
          <p:nvPr/>
        </p:nvSpPr>
        <p:spPr bwMode="auto">
          <a:xfrm>
            <a:off x="4573588" y="2516188"/>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0959" name="AutoShape 42"/>
          <p:cNvSpPr>
            <a:spLocks noChangeAspect="1" noChangeArrowheads="1"/>
          </p:cNvSpPr>
          <p:nvPr/>
        </p:nvSpPr>
        <p:spPr bwMode="auto">
          <a:xfrm>
            <a:off x="5327650" y="1068388"/>
            <a:ext cx="569913" cy="571500"/>
          </a:xfrm>
          <a:prstGeom prst="diamond">
            <a:avLst/>
          </a:prstGeom>
          <a:solidFill>
            <a:schemeClr val="tx1"/>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0960" name="AutoShape 45"/>
          <p:cNvSpPr>
            <a:spLocks noChangeAspect="1" noChangeArrowheads="1"/>
          </p:cNvSpPr>
          <p:nvPr/>
        </p:nvSpPr>
        <p:spPr bwMode="auto">
          <a:xfrm>
            <a:off x="5892800" y="3513138"/>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0961" name="AutoShape 49"/>
          <p:cNvSpPr>
            <a:spLocks noChangeAspect="1" noChangeArrowheads="1"/>
          </p:cNvSpPr>
          <p:nvPr/>
        </p:nvSpPr>
        <p:spPr bwMode="auto">
          <a:xfrm>
            <a:off x="6008688" y="4357688"/>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0962" name="AutoShape 53"/>
          <p:cNvSpPr>
            <a:spLocks noChangeAspect="1" noChangeArrowheads="1"/>
          </p:cNvSpPr>
          <p:nvPr/>
        </p:nvSpPr>
        <p:spPr bwMode="auto">
          <a:xfrm>
            <a:off x="7156450" y="4129088"/>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0963" name="AutoShape 57"/>
          <p:cNvSpPr>
            <a:spLocks noChangeAspect="1" noChangeArrowheads="1"/>
          </p:cNvSpPr>
          <p:nvPr/>
        </p:nvSpPr>
        <p:spPr bwMode="auto">
          <a:xfrm>
            <a:off x="6800850" y="2963863"/>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0964" name="AutoShape 61"/>
          <p:cNvSpPr>
            <a:spLocks noChangeAspect="1" noChangeArrowheads="1"/>
          </p:cNvSpPr>
          <p:nvPr/>
        </p:nvSpPr>
        <p:spPr bwMode="auto">
          <a:xfrm>
            <a:off x="6369050" y="3228975"/>
            <a:ext cx="406400" cy="407988"/>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0965" name="AutoShape 65"/>
          <p:cNvSpPr>
            <a:spLocks noChangeAspect="1" noChangeArrowheads="1"/>
          </p:cNvSpPr>
          <p:nvPr/>
        </p:nvSpPr>
        <p:spPr bwMode="auto">
          <a:xfrm>
            <a:off x="6176963" y="1863725"/>
            <a:ext cx="406400" cy="406400"/>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0966" name="AutoShape 71"/>
          <p:cNvSpPr>
            <a:spLocks noChangeAspect="1" noChangeArrowheads="1"/>
          </p:cNvSpPr>
          <p:nvPr/>
        </p:nvSpPr>
        <p:spPr bwMode="auto">
          <a:xfrm>
            <a:off x="4387850" y="1362075"/>
            <a:ext cx="407988" cy="406400"/>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0967" name="AutoShape 75"/>
          <p:cNvSpPr>
            <a:spLocks noChangeAspect="1" noChangeArrowheads="1"/>
          </p:cNvSpPr>
          <p:nvPr/>
        </p:nvSpPr>
        <p:spPr bwMode="auto">
          <a:xfrm>
            <a:off x="4779963" y="2025650"/>
            <a:ext cx="244475" cy="246063"/>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0968" name="AutoShape 79"/>
          <p:cNvSpPr>
            <a:spLocks noChangeAspect="1" noChangeArrowheads="1"/>
          </p:cNvSpPr>
          <p:nvPr/>
        </p:nvSpPr>
        <p:spPr bwMode="auto">
          <a:xfrm>
            <a:off x="4038600" y="144780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0969" name="AutoShape 83"/>
          <p:cNvSpPr>
            <a:spLocks noChangeAspect="1" noChangeArrowheads="1"/>
          </p:cNvSpPr>
          <p:nvPr/>
        </p:nvSpPr>
        <p:spPr bwMode="auto">
          <a:xfrm>
            <a:off x="5740400" y="1879600"/>
            <a:ext cx="246063"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0970" name="AutoShape 87"/>
          <p:cNvSpPr>
            <a:spLocks noChangeAspect="1" noChangeArrowheads="1"/>
          </p:cNvSpPr>
          <p:nvPr/>
        </p:nvSpPr>
        <p:spPr bwMode="auto">
          <a:xfrm>
            <a:off x="6038850" y="2803525"/>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Tree>
    <p:extLst>
      <p:ext uri="{BB962C8B-B14F-4D97-AF65-F5344CB8AC3E}">
        <p14:creationId xmlns:p14="http://schemas.microsoft.com/office/powerpoint/2010/main" val="1772140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Line 77"/>
          <p:cNvSpPr>
            <a:spLocks noChangeShapeType="1"/>
          </p:cNvSpPr>
          <p:nvPr/>
        </p:nvSpPr>
        <p:spPr bwMode="auto">
          <a:xfrm>
            <a:off x="5943600" y="2209800"/>
            <a:ext cx="490538" cy="317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1971" name="Line 78"/>
          <p:cNvSpPr>
            <a:spLocks noChangeShapeType="1"/>
          </p:cNvSpPr>
          <p:nvPr/>
        </p:nvSpPr>
        <p:spPr bwMode="auto">
          <a:xfrm flipH="1">
            <a:off x="6248400" y="2233613"/>
            <a:ext cx="187325" cy="738187"/>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1972" name="Line 79"/>
          <p:cNvSpPr>
            <a:spLocks noChangeShapeType="1"/>
          </p:cNvSpPr>
          <p:nvPr/>
        </p:nvSpPr>
        <p:spPr bwMode="auto">
          <a:xfrm>
            <a:off x="6477000" y="2247900"/>
            <a:ext cx="381000" cy="8763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1973" name="Line 2"/>
          <p:cNvSpPr>
            <a:spLocks noChangeShapeType="1"/>
          </p:cNvSpPr>
          <p:nvPr/>
        </p:nvSpPr>
        <p:spPr bwMode="auto">
          <a:xfrm flipV="1">
            <a:off x="6324600" y="3276600"/>
            <a:ext cx="533400" cy="304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1974" name="Line 3"/>
          <p:cNvSpPr>
            <a:spLocks noChangeShapeType="1"/>
          </p:cNvSpPr>
          <p:nvPr/>
        </p:nvSpPr>
        <p:spPr bwMode="auto">
          <a:xfrm flipH="1">
            <a:off x="6553200" y="3276600"/>
            <a:ext cx="304800" cy="990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1975" name="Line 4"/>
          <p:cNvSpPr>
            <a:spLocks noChangeShapeType="1"/>
          </p:cNvSpPr>
          <p:nvPr/>
        </p:nvSpPr>
        <p:spPr bwMode="auto">
          <a:xfrm>
            <a:off x="6858000" y="3276600"/>
            <a:ext cx="533400" cy="914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1976" name="Line 11"/>
          <p:cNvSpPr>
            <a:spLocks noChangeShapeType="1"/>
          </p:cNvSpPr>
          <p:nvPr/>
        </p:nvSpPr>
        <p:spPr bwMode="auto">
          <a:xfrm flipV="1">
            <a:off x="4648200" y="1447800"/>
            <a:ext cx="22860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1977" name="Line 12"/>
          <p:cNvSpPr>
            <a:spLocks noChangeShapeType="1"/>
          </p:cNvSpPr>
          <p:nvPr/>
        </p:nvSpPr>
        <p:spPr bwMode="auto">
          <a:xfrm>
            <a:off x="4876800" y="1447800"/>
            <a:ext cx="228600" cy="685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1978" name="Line 13"/>
          <p:cNvSpPr>
            <a:spLocks noChangeShapeType="1"/>
          </p:cNvSpPr>
          <p:nvPr/>
        </p:nvSpPr>
        <p:spPr bwMode="auto">
          <a:xfrm>
            <a:off x="4953000" y="1447800"/>
            <a:ext cx="152400" cy="1066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1979" name="Line 16"/>
          <p:cNvSpPr>
            <a:spLocks noChangeShapeType="1"/>
          </p:cNvSpPr>
          <p:nvPr/>
        </p:nvSpPr>
        <p:spPr bwMode="auto">
          <a:xfrm flipV="1">
            <a:off x="4876800" y="1066800"/>
            <a:ext cx="99060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1980" name="Line 17"/>
          <p:cNvSpPr>
            <a:spLocks noChangeShapeType="1"/>
          </p:cNvSpPr>
          <p:nvPr/>
        </p:nvSpPr>
        <p:spPr bwMode="auto">
          <a:xfrm flipH="1" flipV="1">
            <a:off x="5867400" y="1066800"/>
            <a:ext cx="533400" cy="1143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1981" name="Line 18"/>
          <p:cNvSpPr>
            <a:spLocks noChangeShapeType="1"/>
          </p:cNvSpPr>
          <p:nvPr/>
        </p:nvSpPr>
        <p:spPr bwMode="auto">
          <a:xfrm flipH="1" flipV="1">
            <a:off x="5791200" y="990600"/>
            <a:ext cx="1066800" cy="2362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1982" name="AutoShape 36"/>
          <p:cNvSpPr>
            <a:spLocks noChangeAspect="1" noChangeArrowheads="1"/>
          </p:cNvSpPr>
          <p:nvPr/>
        </p:nvSpPr>
        <p:spPr bwMode="auto">
          <a:xfrm>
            <a:off x="4938713" y="2435225"/>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1983" name="AutoShape 40"/>
          <p:cNvSpPr>
            <a:spLocks noChangeAspect="1" noChangeArrowheads="1"/>
          </p:cNvSpPr>
          <p:nvPr/>
        </p:nvSpPr>
        <p:spPr bwMode="auto">
          <a:xfrm>
            <a:off x="5597525" y="784225"/>
            <a:ext cx="569913" cy="571500"/>
          </a:xfrm>
          <a:prstGeom prst="diamond">
            <a:avLst/>
          </a:prstGeom>
          <a:solidFill>
            <a:schemeClr val="tx1"/>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1984" name="AutoShape 43"/>
          <p:cNvSpPr>
            <a:spLocks noChangeAspect="1" noChangeArrowheads="1"/>
          </p:cNvSpPr>
          <p:nvPr/>
        </p:nvSpPr>
        <p:spPr bwMode="auto">
          <a:xfrm>
            <a:off x="6213475" y="3478213"/>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1985" name="AutoShape 46"/>
          <p:cNvSpPr>
            <a:spLocks noChangeAspect="1" noChangeArrowheads="1"/>
          </p:cNvSpPr>
          <p:nvPr/>
        </p:nvSpPr>
        <p:spPr bwMode="auto">
          <a:xfrm>
            <a:off x="6419850" y="412750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1986" name="AutoShape 49"/>
          <p:cNvSpPr>
            <a:spLocks noChangeAspect="1" noChangeArrowheads="1"/>
          </p:cNvSpPr>
          <p:nvPr/>
        </p:nvSpPr>
        <p:spPr bwMode="auto">
          <a:xfrm>
            <a:off x="7272338" y="4094163"/>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1987" name="AutoShape 52"/>
          <p:cNvSpPr>
            <a:spLocks noChangeAspect="1" noChangeArrowheads="1"/>
          </p:cNvSpPr>
          <p:nvPr/>
        </p:nvSpPr>
        <p:spPr bwMode="auto">
          <a:xfrm>
            <a:off x="6754813" y="3021013"/>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1988" name="AutoShape 53"/>
          <p:cNvSpPr>
            <a:spLocks noChangeAspect="1" noChangeArrowheads="1"/>
          </p:cNvSpPr>
          <p:nvPr/>
        </p:nvSpPr>
        <p:spPr bwMode="auto">
          <a:xfrm>
            <a:off x="6697663" y="3089275"/>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1989" name="AutoShape 55"/>
          <p:cNvSpPr>
            <a:spLocks noChangeAspect="1" noChangeArrowheads="1"/>
          </p:cNvSpPr>
          <p:nvPr/>
        </p:nvSpPr>
        <p:spPr bwMode="auto">
          <a:xfrm>
            <a:off x="6646863" y="3095625"/>
            <a:ext cx="406400" cy="407988"/>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1990" name="AutoShape 58"/>
          <p:cNvSpPr>
            <a:spLocks noChangeAspect="1" noChangeArrowheads="1"/>
          </p:cNvSpPr>
          <p:nvPr/>
        </p:nvSpPr>
        <p:spPr bwMode="auto">
          <a:xfrm>
            <a:off x="6188075" y="1898650"/>
            <a:ext cx="406400" cy="406400"/>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1991" name="AutoShape 63"/>
          <p:cNvSpPr>
            <a:spLocks noChangeAspect="1" noChangeArrowheads="1"/>
          </p:cNvSpPr>
          <p:nvPr/>
        </p:nvSpPr>
        <p:spPr bwMode="auto">
          <a:xfrm>
            <a:off x="4687888" y="1263650"/>
            <a:ext cx="407987" cy="406400"/>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1992" name="AutoShape 66"/>
          <p:cNvSpPr>
            <a:spLocks noChangeAspect="1" noChangeArrowheads="1"/>
          </p:cNvSpPr>
          <p:nvPr/>
        </p:nvSpPr>
        <p:spPr bwMode="auto">
          <a:xfrm>
            <a:off x="4978400" y="1984375"/>
            <a:ext cx="244475" cy="246063"/>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1993" name="AutoShape 69"/>
          <p:cNvSpPr>
            <a:spLocks noChangeAspect="1" noChangeArrowheads="1"/>
          </p:cNvSpPr>
          <p:nvPr/>
        </p:nvSpPr>
        <p:spPr bwMode="auto">
          <a:xfrm>
            <a:off x="4495800" y="152400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1994" name="AutoShape 72"/>
          <p:cNvSpPr>
            <a:spLocks noChangeAspect="1" noChangeArrowheads="1"/>
          </p:cNvSpPr>
          <p:nvPr/>
        </p:nvSpPr>
        <p:spPr bwMode="auto">
          <a:xfrm>
            <a:off x="5808663" y="2097088"/>
            <a:ext cx="246062"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1995" name="AutoShape 75"/>
          <p:cNvSpPr>
            <a:spLocks noChangeAspect="1" noChangeArrowheads="1"/>
          </p:cNvSpPr>
          <p:nvPr/>
        </p:nvSpPr>
        <p:spPr bwMode="auto">
          <a:xfrm>
            <a:off x="6094413" y="2827338"/>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Tree>
    <p:extLst>
      <p:ext uri="{BB962C8B-B14F-4D97-AF65-F5344CB8AC3E}">
        <p14:creationId xmlns:p14="http://schemas.microsoft.com/office/powerpoint/2010/main" val="76094829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Line 64"/>
          <p:cNvSpPr>
            <a:spLocks noChangeShapeType="1"/>
          </p:cNvSpPr>
          <p:nvPr/>
        </p:nvSpPr>
        <p:spPr bwMode="auto">
          <a:xfrm flipV="1">
            <a:off x="6019800" y="2212975"/>
            <a:ext cx="414338" cy="22542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2995" name="Line 65"/>
          <p:cNvSpPr>
            <a:spLocks noChangeShapeType="1"/>
          </p:cNvSpPr>
          <p:nvPr/>
        </p:nvSpPr>
        <p:spPr bwMode="auto">
          <a:xfrm flipH="1">
            <a:off x="6324600" y="2233613"/>
            <a:ext cx="111125" cy="738187"/>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2996" name="Line 66"/>
          <p:cNvSpPr>
            <a:spLocks noChangeShapeType="1"/>
          </p:cNvSpPr>
          <p:nvPr/>
        </p:nvSpPr>
        <p:spPr bwMode="auto">
          <a:xfrm>
            <a:off x="6477000" y="2247900"/>
            <a:ext cx="304800" cy="9525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2997" name="Line 2"/>
          <p:cNvSpPr>
            <a:spLocks noChangeShapeType="1"/>
          </p:cNvSpPr>
          <p:nvPr/>
        </p:nvSpPr>
        <p:spPr bwMode="auto">
          <a:xfrm flipV="1">
            <a:off x="6629400" y="3200400"/>
            <a:ext cx="457200" cy="381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2998" name="Line 3"/>
          <p:cNvSpPr>
            <a:spLocks noChangeShapeType="1"/>
          </p:cNvSpPr>
          <p:nvPr/>
        </p:nvSpPr>
        <p:spPr bwMode="auto">
          <a:xfrm flipH="1">
            <a:off x="7010400" y="3124200"/>
            <a:ext cx="76200" cy="914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2999" name="Line 4"/>
          <p:cNvSpPr>
            <a:spLocks noChangeShapeType="1"/>
          </p:cNvSpPr>
          <p:nvPr/>
        </p:nvSpPr>
        <p:spPr bwMode="auto">
          <a:xfrm>
            <a:off x="7086600" y="3200400"/>
            <a:ext cx="457200" cy="990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3000" name="Line 11"/>
          <p:cNvSpPr>
            <a:spLocks noChangeShapeType="1"/>
          </p:cNvSpPr>
          <p:nvPr/>
        </p:nvSpPr>
        <p:spPr bwMode="auto">
          <a:xfrm flipV="1">
            <a:off x="4876800" y="1295400"/>
            <a:ext cx="38100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3001" name="Line 12"/>
          <p:cNvSpPr>
            <a:spLocks noChangeShapeType="1"/>
          </p:cNvSpPr>
          <p:nvPr/>
        </p:nvSpPr>
        <p:spPr bwMode="auto">
          <a:xfrm>
            <a:off x="5257800" y="1371600"/>
            <a:ext cx="76200" cy="685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3002" name="Line 13"/>
          <p:cNvSpPr>
            <a:spLocks noChangeShapeType="1"/>
          </p:cNvSpPr>
          <p:nvPr/>
        </p:nvSpPr>
        <p:spPr bwMode="auto">
          <a:xfrm>
            <a:off x="5181600" y="1295400"/>
            <a:ext cx="228600" cy="1219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3003" name="Line 16"/>
          <p:cNvSpPr>
            <a:spLocks noChangeShapeType="1"/>
          </p:cNvSpPr>
          <p:nvPr/>
        </p:nvSpPr>
        <p:spPr bwMode="auto">
          <a:xfrm flipV="1">
            <a:off x="5257800" y="685800"/>
            <a:ext cx="914400" cy="685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3004" name="Line 17"/>
          <p:cNvSpPr>
            <a:spLocks noChangeShapeType="1"/>
          </p:cNvSpPr>
          <p:nvPr/>
        </p:nvSpPr>
        <p:spPr bwMode="auto">
          <a:xfrm flipH="1" flipV="1">
            <a:off x="6172200" y="685800"/>
            <a:ext cx="228600" cy="1524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3005" name="Line 18"/>
          <p:cNvSpPr>
            <a:spLocks noChangeShapeType="1"/>
          </p:cNvSpPr>
          <p:nvPr/>
        </p:nvSpPr>
        <p:spPr bwMode="auto">
          <a:xfrm flipH="1" flipV="1">
            <a:off x="6172200" y="685800"/>
            <a:ext cx="914400" cy="2514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3006" name="AutoShape 36"/>
          <p:cNvSpPr>
            <a:spLocks noChangeAspect="1" noChangeArrowheads="1"/>
          </p:cNvSpPr>
          <p:nvPr/>
        </p:nvSpPr>
        <p:spPr bwMode="auto">
          <a:xfrm>
            <a:off x="5327650" y="2332038"/>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3007" name="AutoShape 38"/>
          <p:cNvSpPr>
            <a:spLocks noChangeAspect="1" noChangeArrowheads="1"/>
          </p:cNvSpPr>
          <p:nvPr/>
        </p:nvSpPr>
        <p:spPr bwMode="auto">
          <a:xfrm>
            <a:off x="5867400" y="457200"/>
            <a:ext cx="569913" cy="571500"/>
          </a:xfrm>
          <a:prstGeom prst="diamond">
            <a:avLst/>
          </a:prstGeom>
          <a:solidFill>
            <a:schemeClr val="tx1"/>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3008" name="AutoShape 41"/>
          <p:cNvSpPr>
            <a:spLocks noChangeAspect="1" noChangeArrowheads="1"/>
          </p:cNvSpPr>
          <p:nvPr/>
        </p:nvSpPr>
        <p:spPr bwMode="auto">
          <a:xfrm>
            <a:off x="6557963" y="3444875"/>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3009" name="AutoShape 43"/>
          <p:cNvSpPr>
            <a:spLocks noChangeAspect="1" noChangeArrowheads="1"/>
          </p:cNvSpPr>
          <p:nvPr/>
        </p:nvSpPr>
        <p:spPr bwMode="auto">
          <a:xfrm>
            <a:off x="6832600" y="392430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3010" name="AutoShape 45"/>
          <p:cNvSpPr>
            <a:spLocks noChangeAspect="1" noChangeArrowheads="1"/>
          </p:cNvSpPr>
          <p:nvPr/>
        </p:nvSpPr>
        <p:spPr bwMode="auto">
          <a:xfrm>
            <a:off x="7373938" y="4062413"/>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3011" name="AutoShape 47"/>
          <p:cNvSpPr>
            <a:spLocks noChangeAspect="1" noChangeArrowheads="1"/>
          </p:cNvSpPr>
          <p:nvPr/>
        </p:nvSpPr>
        <p:spPr bwMode="auto">
          <a:xfrm>
            <a:off x="6697663" y="3089275"/>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3012" name="AutoShape 49"/>
          <p:cNvSpPr>
            <a:spLocks noChangeAspect="1" noChangeArrowheads="1"/>
          </p:cNvSpPr>
          <p:nvPr/>
        </p:nvSpPr>
        <p:spPr bwMode="auto">
          <a:xfrm>
            <a:off x="6877050" y="2979738"/>
            <a:ext cx="406400" cy="407987"/>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3013" name="AutoShape 51"/>
          <p:cNvSpPr>
            <a:spLocks noChangeAspect="1" noChangeArrowheads="1"/>
          </p:cNvSpPr>
          <p:nvPr/>
        </p:nvSpPr>
        <p:spPr bwMode="auto">
          <a:xfrm>
            <a:off x="6223000" y="1898650"/>
            <a:ext cx="406400" cy="406400"/>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3014" name="AutoShape 52"/>
          <p:cNvSpPr>
            <a:spLocks noChangeAspect="1" noChangeArrowheads="1"/>
          </p:cNvSpPr>
          <p:nvPr/>
        </p:nvSpPr>
        <p:spPr bwMode="auto">
          <a:xfrm>
            <a:off x="6224588" y="1885950"/>
            <a:ext cx="406400" cy="406400"/>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3015" name="AutoShape 55"/>
          <p:cNvSpPr>
            <a:spLocks noChangeAspect="1" noChangeArrowheads="1"/>
          </p:cNvSpPr>
          <p:nvPr/>
        </p:nvSpPr>
        <p:spPr bwMode="auto">
          <a:xfrm>
            <a:off x="5013325" y="1174750"/>
            <a:ext cx="407988" cy="406400"/>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3016" name="AutoShape 57"/>
          <p:cNvSpPr>
            <a:spLocks noChangeAspect="1" noChangeArrowheads="1"/>
          </p:cNvSpPr>
          <p:nvPr/>
        </p:nvSpPr>
        <p:spPr bwMode="auto">
          <a:xfrm>
            <a:off x="5187950" y="1965325"/>
            <a:ext cx="244475" cy="246063"/>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3017" name="AutoShape 59"/>
          <p:cNvSpPr>
            <a:spLocks noChangeAspect="1" noChangeArrowheads="1"/>
          </p:cNvSpPr>
          <p:nvPr/>
        </p:nvSpPr>
        <p:spPr bwMode="auto">
          <a:xfrm>
            <a:off x="4803775" y="161925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3018" name="AutoShape 61"/>
          <p:cNvSpPr>
            <a:spLocks noChangeAspect="1" noChangeArrowheads="1"/>
          </p:cNvSpPr>
          <p:nvPr/>
        </p:nvSpPr>
        <p:spPr bwMode="auto">
          <a:xfrm>
            <a:off x="5900738" y="2324100"/>
            <a:ext cx="246062"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3019" name="AutoShape 63"/>
          <p:cNvSpPr>
            <a:spLocks noChangeAspect="1" noChangeArrowheads="1"/>
          </p:cNvSpPr>
          <p:nvPr/>
        </p:nvSpPr>
        <p:spPr bwMode="auto">
          <a:xfrm>
            <a:off x="6208713" y="2827338"/>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Tree>
    <p:extLst>
      <p:ext uri="{BB962C8B-B14F-4D97-AF65-F5344CB8AC3E}">
        <p14:creationId xmlns:p14="http://schemas.microsoft.com/office/powerpoint/2010/main" val="64805686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Line 7"/>
          <p:cNvSpPr>
            <a:spLocks noChangeShapeType="1"/>
          </p:cNvSpPr>
          <p:nvPr/>
        </p:nvSpPr>
        <p:spPr bwMode="auto">
          <a:xfrm flipV="1">
            <a:off x="7043738" y="3089275"/>
            <a:ext cx="30480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4019" name="Line 8"/>
          <p:cNvSpPr>
            <a:spLocks noChangeShapeType="1"/>
          </p:cNvSpPr>
          <p:nvPr/>
        </p:nvSpPr>
        <p:spPr bwMode="auto">
          <a:xfrm>
            <a:off x="7350125" y="3109913"/>
            <a:ext cx="0" cy="762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4020" name="Line 9"/>
          <p:cNvSpPr>
            <a:spLocks noChangeShapeType="1"/>
          </p:cNvSpPr>
          <p:nvPr/>
        </p:nvSpPr>
        <p:spPr bwMode="auto">
          <a:xfrm>
            <a:off x="7391400" y="3124200"/>
            <a:ext cx="228600" cy="990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4021" name="Oval 10"/>
          <p:cNvSpPr>
            <a:spLocks noChangeArrowheads="1"/>
          </p:cNvSpPr>
          <p:nvPr/>
        </p:nvSpPr>
        <p:spPr bwMode="auto">
          <a:xfrm>
            <a:off x="7239000" y="37338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4022" name="Oval 11"/>
          <p:cNvSpPr>
            <a:spLocks noChangeArrowheads="1"/>
          </p:cNvSpPr>
          <p:nvPr/>
        </p:nvSpPr>
        <p:spPr bwMode="auto">
          <a:xfrm>
            <a:off x="7543800" y="40386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4023" name="Oval 12"/>
          <p:cNvSpPr>
            <a:spLocks noChangeArrowheads="1"/>
          </p:cNvSpPr>
          <p:nvPr/>
        </p:nvSpPr>
        <p:spPr bwMode="auto">
          <a:xfrm>
            <a:off x="6934200" y="34290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4024" name="Line 13"/>
          <p:cNvSpPr>
            <a:spLocks noChangeShapeType="1"/>
          </p:cNvSpPr>
          <p:nvPr/>
        </p:nvSpPr>
        <p:spPr bwMode="auto">
          <a:xfrm flipV="1">
            <a:off x="6129338" y="2212975"/>
            <a:ext cx="30480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4025" name="Line 14"/>
          <p:cNvSpPr>
            <a:spLocks noChangeShapeType="1"/>
          </p:cNvSpPr>
          <p:nvPr/>
        </p:nvSpPr>
        <p:spPr bwMode="auto">
          <a:xfrm>
            <a:off x="6435725" y="2233613"/>
            <a:ext cx="0" cy="762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4026" name="Line 15"/>
          <p:cNvSpPr>
            <a:spLocks noChangeShapeType="1"/>
          </p:cNvSpPr>
          <p:nvPr/>
        </p:nvSpPr>
        <p:spPr bwMode="auto">
          <a:xfrm>
            <a:off x="6477000" y="2247900"/>
            <a:ext cx="228600" cy="990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4027" name="Oval 16"/>
          <p:cNvSpPr>
            <a:spLocks noChangeArrowheads="1"/>
          </p:cNvSpPr>
          <p:nvPr/>
        </p:nvSpPr>
        <p:spPr bwMode="auto">
          <a:xfrm>
            <a:off x="6324600" y="28575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4028" name="Oval 17"/>
          <p:cNvSpPr>
            <a:spLocks noChangeArrowheads="1"/>
          </p:cNvSpPr>
          <p:nvPr/>
        </p:nvSpPr>
        <p:spPr bwMode="auto">
          <a:xfrm>
            <a:off x="6629400" y="31623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4029" name="Oval 18"/>
          <p:cNvSpPr>
            <a:spLocks noChangeArrowheads="1"/>
          </p:cNvSpPr>
          <p:nvPr/>
        </p:nvSpPr>
        <p:spPr bwMode="auto">
          <a:xfrm>
            <a:off x="6019800" y="25527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4030" name="Line 19"/>
          <p:cNvSpPr>
            <a:spLocks noChangeShapeType="1"/>
          </p:cNvSpPr>
          <p:nvPr/>
        </p:nvSpPr>
        <p:spPr bwMode="auto">
          <a:xfrm flipV="1">
            <a:off x="5214938" y="1298575"/>
            <a:ext cx="30480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4031" name="Line 20"/>
          <p:cNvSpPr>
            <a:spLocks noChangeShapeType="1"/>
          </p:cNvSpPr>
          <p:nvPr/>
        </p:nvSpPr>
        <p:spPr bwMode="auto">
          <a:xfrm>
            <a:off x="5521325" y="1319213"/>
            <a:ext cx="0" cy="762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4032" name="Line 21"/>
          <p:cNvSpPr>
            <a:spLocks noChangeShapeType="1"/>
          </p:cNvSpPr>
          <p:nvPr/>
        </p:nvSpPr>
        <p:spPr bwMode="auto">
          <a:xfrm>
            <a:off x="5562600" y="1333500"/>
            <a:ext cx="228600" cy="990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4033" name="Oval 22"/>
          <p:cNvSpPr>
            <a:spLocks noChangeArrowheads="1"/>
          </p:cNvSpPr>
          <p:nvPr/>
        </p:nvSpPr>
        <p:spPr bwMode="auto">
          <a:xfrm>
            <a:off x="5410200" y="19431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4034" name="Oval 23"/>
          <p:cNvSpPr>
            <a:spLocks noChangeArrowheads="1"/>
          </p:cNvSpPr>
          <p:nvPr/>
        </p:nvSpPr>
        <p:spPr bwMode="auto">
          <a:xfrm>
            <a:off x="5715000" y="22479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4035" name="Line 24"/>
          <p:cNvSpPr>
            <a:spLocks noChangeShapeType="1"/>
          </p:cNvSpPr>
          <p:nvPr/>
        </p:nvSpPr>
        <p:spPr bwMode="auto">
          <a:xfrm flipV="1">
            <a:off x="5562600" y="381000"/>
            <a:ext cx="685800" cy="914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4036" name="Line 25"/>
          <p:cNvSpPr>
            <a:spLocks noChangeShapeType="1"/>
          </p:cNvSpPr>
          <p:nvPr/>
        </p:nvSpPr>
        <p:spPr bwMode="auto">
          <a:xfrm flipV="1">
            <a:off x="6400800" y="457200"/>
            <a:ext cx="0" cy="1752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4037" name="Line 26"/>
          <p:cNvSpPr>
            <a:spLocks noChangeShapeType="1"/>
          </p:cNvSpPr>
          <p:nvPr/>
        </p:nvSpPr>
        <p:spPr bwMode="auto">
          <a:xfrm flipH="1" flipV="1">
            <a:off x="6553200" y="457200"/>
            <a:ext cx="838200" cy="2667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4038" name="AutoShape 35"/>
          <p:cNvSpPr>
            <a:spLocks noChangeAspect="1" noChangeArrowheads="1"/>
          </p:cNvSpPr>
          <p:nvPr/>
        </p:nvSpPr>
        <p:spPr bwMode="auto">
          <a:xfrm>
            <a:off x="6134100" y="103188"/>
            <a:ext cx="569913" cy="571500"/>
          </a:xfrm>
          <a:prstGeom prst="diamond">
            <a:avLst/>
          </a:prstGeom>
          <a:solidFill>
            <a:schemeClr val="tx1"/>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4039" name="AutoShape 36"/>
          <p:cNvSpPr>
            <a:spLocks noChangeAspect="1" noChangeArrowheads="1"/>
          </p:cNvSpPr>
          <p:nvPr/>
        </p:nvSpPr>
        <p:spPr bwMode="auto">
          <a:xfrm>
            <a:off x="5105400" y="167640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4040" name="AutoShape 37"/>
          <p:cNvSpPr>
            <a:spLocks noChangeAspect="1" noChangeArrowheads="1"/>
          </p:cNvSpPr>
          <p:nvPr/>
        </p:nvSpPr>
        <p:spPr bwMode="auto">
          <a:xfrm>
            <a:off x="5334000" y="1066800"/>
            <a:ext cx="406400" cy="407988"/>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4041" name="AutoShape 38"/>
          <p:cNvSpPr>
            <a:spLocks noChangeAspect="1" noChangeArrowheads="1"/>
          </p:cNvSpPr>
          <p:nvPr/>
        </p:nvSpPr>
        <p:spPr bwMode="auto">
          <a:xfrm>
            <a:off x="6248400" y="1905000"/>
            <a:ext cx="406400" cy="407988"/>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4042" name="AutoShape 39"/>
          <p:cNvSpPr>
            <a:spLocks noChangeAspect="1" noChangeArrowheads="1"/>
          </p:cNvSpPr>
          <p:nvPr/>
        </p:nvSpPr>
        <p:spPr bwMode="auto">
          <a:xfrm>
            <a:off x="7162800" y="2819400"/>
            <a:ext cx="406400" cy="407988"/>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7" name="TextBox 26">
            <a:extLst>
              <a:ext uri="{FF2B5EF4-FFF2-40B4-BE49-F238E27FC236}">
                <a16:creationId xmlns:a16="http://schemas.microsoft.com/office/drawing/2014/main" id="{9EF34331-7D93-49BA-92B1-5663BE826C39}"/>
              </a:ext>
            </a:extLst>
          </p:cNvPr>
          <p:cNvSpPr txBox="1"/>
          <p:nvPr/>
        </p:nvSpPr>
        <p:spPr>
          <a:xfrm>
            <a:off x="76200" y="76200"/>
            <a:ext cx="3429000" cy="369332"/>
          </a:xfrm>
          <a:prstGeom prst="rect">
            <a:avLst/>
          </a:prstGeom>
          <a:noFill/>
        </p:spPr>
        <p:txBody>
          <a:bodyPr wrap="square" rtlCol="0">
            <a:spAutoFit/>
          </a:bodyPr>
          <a:lstStyle/>
          <a:p>
            <a:r>
              <a:rPr lang="en-US" dirty="0"/>
              <a:t>Vocabulary tree built recursively</a:t>
            </a:r>
          </a:p>
        </p:txBody>
      </p:sp>
    </p:spTree>
    <p:extLst>
      <p:ext uri="{BB962C8B-B14F-4D97-AF65-F5344CB8AC3E}">
        <p14:creationId xmlns:p14="http://schemas.microsoft.com/office/powerpoint/2010/main" val="307032792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91"/>
          <p:cNvGrpSpPr>
            <a:grpSpLocks/>
          </p:cNvGrpSpPr>
          <p:nvPr/>
        </p:nvGrpSpPr>
        <p:grpSpPr bwMode="auto">
          <a:xfrm>
            <a:off x="6477000" y="4114800"/>
            <a:ext cx="533400" cy="361950"/>
            <a:chOff x="3504" y="1728"/>
            <a:chExt cx="336" cy="228"/>
          </a:xfrm>
        </p:grpSpPr>
        <p:sp>
          <p:nvSpPr>
            <p:cNvPr id="215101" name="Line 92"/>
            <p:cNvSpPr>
              <a:spLocks noChangeShapeType="1"/>
            </p:cNvSpPr>
            <p:nvPr/>
          </p:nvSpPr>
          <p:spPr bwMode="auto">
            <a:xfrm flipH="1">
              <a:off x="3600" y="1728"/>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pic>
          <p:nvPicPr>
            <p:cNvPr id="215102" name="Picture 93" descr="114_146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04" y="1776"/>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 name="Group 88"/>
          <p:cNvGrpSpPr>
            <a:grpSpLocks/>
          </p:cNvGrpSpPr>
          <p:nvPr/>
        </p:nvGrpSpPr>
        <p:grpSpPr bwMode="auto">
          <a:xfrm>
            <a:off x="5867400" y="2971800"/>
            <a:ext cx="533400" cy="361950"/>
            <a:chOff x="3504" y="1728"/>
            <a:chExt cx="336" cy="228"/>
          </a:xfrm>
        </p:grpSpPr>
        <p:sp>
          <p:nvSpPr>
            <p:cNvPr id="215099" name="Line 89"/>
            <p:cNvSpPr>
              <a:spLocks noChangeShapeType="1"/>
            </p:cNvSpPr>
            <p:nvPr/>
          </p:nvSpPr>
          <p:spPr bwMode="auto">
            <a:xfrm flipH="1">
              <a:off x="3600" y="1728"/>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pic>
          <p:nvPicPr>
            <p:cNvPr id="215100" name="Picture 90" descr="114_146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04" y="1776"/>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 name="Group 101"/>
          <p:cNvGrpSpPr>
            <a:grpSpLocks/>
          </p:cNvGrpSpPr>
          <p:nvPr/>
        </p:nvGrpSpPr>
        <p:grpSpPr bwMode="auto">
          <a:xfrm>
            <a:off x="7086600" y="4114800"/>
            <a:ext cx="533400" cy="361950"/>
            <a:chOff x="3504" y="1728"/>
            <a:chExt cx="336" cy="228"/>
          </a:xfrm>
        </p:grpSpPr>
        <p:sp>
          <p:nvSpPr>
            <p:cNvPr id="215097" name="Line 102"/>
            <p:cNvSpPr>
              <a:spLocks noChangeShapeType="1"/>
            </p:cNvSpPr>
            <p:nvPr/>
          </p:nvSpPr>
          <p:spPr bwMode="auto">
            <a:xfrm flipH="1">
              <a:off x="3600" y="1728"/>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pic>
          <p:nvPicPr>
            <p:cNvPr id="215098" name="Picture 103" descr="114_146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04" y="1776"/>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 name="Group 78"/>
          <p:cNvGrpSpPr>
            <a:grpSpLocks/>
          </p:cNvGrpSpPr>
          <p:nvPr/>
        </p:nvGrpSpPr>
        <p:grpSpPr bwMode="auto">
          <a:xfrm>
            <a:off x="5562600" y="2743200"/>
            <a:ext cx="533400" cy="361950"/>
            <a:chOff x="3504" y="1728"/>
            <a:chExt cx="336" cy="228"/>
          </a:xfrm>
        </p:grpSpPr>
        <p:sp>
          <p:nvSpPr>
            <p:cNvPr id="215095" name="Line 2"/>
            <p:cNvSpPr>
              <a:spLocks noChangeShapeType="1"/>
            </p:cNvSpPr>
            <p:nvPr/>
          </p:nvSpPr>
          <p:spPr bwMode="auto">
            <a:xfrm flipH="1">
              <a:off x="3600" y="1728"/>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pic>
          <p:nvPicPr>
            <p:cNvPr id="215096" name="Picture 77" descr="114_146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04" y="1776"/>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 name="Group 82"/>
          <p:cNvGrpSpPr>
            <a:grpSpLocks/>
          </p:cNvGrpSpPr>
          <p:nvPr/>
        </p:nvGrpSpPr>
        <p:grpSpPr bwMode="auto">
          <a:xfrm>
            <a:off x="6800850" y="3844925"/>
            <a:ext cx="533400" cy="361950"/>
            <a:chOff x="3504" y="1728"/>
            <a:chExt cx="336" cy="228"/>
          </a:xfrm>
        </p:grpSpPr>
        <p:sp>
          <p:nvSpPr>
            <p:cNvPr id="215093" name="Line 83"/>
            <p:cNvSpPr>
              <a:spLocks noChangeShapeType="1"/>
            </p:cNvSpPr>
            <p:nvPr/>
          </p:nvSpPr>
          <p:spPr bwMode="auto">
            <a:xfrm flipH="1">
              <a:off x="3600" y="1728"/>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pic>
          <p:nvPicPr>
            <p:cNvPr id="215094" name="Picture 84" descr="114_146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04" y="1776"/>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15047" name="Line 4"/>
          <p:cNvSpPr>
            <a:spLocks noChangeShapeType="1"/>
          </p:cNvSpPr>
          <p:nvPr/>
        </p:nvSpPr>
        <p:spPr bwMode="auto">
          <a:xfrm flipV="1">
            <a:off x="7043738" y="3089275"/>
            <a:ext cx="30480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5048" name="Line 5"/>
          <p:cNvSpPr>
            <a:spLocks noChangeShapeType="1"/>
          </p:cNvSpPr>
          <p:nvPr/>
        </p:nvSpPr>
        <p:spPr bwMode="auto">
          <a:xfrm>
            <a:off x="7350125" y="3109913"/>
            <a:ext cx="0" cy="762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5049" name="Line 6"/>
          <p:cNvSpPr>
            <a:spLocks noChangeShapeType="1"/>
          </p:cNvSpPr>
          <p:nvPr/>
        </p:nvSpPr>
        <p:spPr bwMode="auto">
          <a:xfrm>
            <a:off x="7391400" y="3124200"/>
            <a:ext cx="228600" cy="990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5050" name="Oval 8"/>
          <p:cNvSpPr>
            <a:spLocks noChangeArrowheads="1"/>
          </p:cNvSpPr>
          <p:nvPr/>
        </p:nvSpPr>
        <p:spPr bwMode="auto">
          <a:xfrm>
            <a:off x="7239000" y="37338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5051" name="Oval 9"/>
          <p:cNvSpPr>
            <a:spLocks noChangeArrowheads="1"/>
          </p:cNvSpPr>
          <p:nvPr/>
        </p:nvSpPr>
        <p:spPr bwMode="auto">
          <a:xfrm>
            <a:off x="7543800" y="40386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5052" name="Oval 10"/>
          <p:cNvSpPr>
            <a:spLocks noChangeArrowheads="1"/>
          </p:cNvSpPr>
          <p:nvPr/>
        </p:nvSpPr>
        <p:spPr bwMode="auto">
          <a:xfrm>
            <a:off x="6934200" y="34290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5053" name="Line 12"/>
          <p:cNvSpPr>
            <a:spLocks noChangeShapeType="1"/>
          </p:cNvSpPr>
          <p:nvPr/>
        </p:nvSpPr>
        <p:spPr bwMode="auto">
          <a:xfrm flipV="1">
            <a:off x="6129338" y="2212975"/>
            <a:ext cx="30480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5054" name="Line 13"/>
          <p:cNvSpPr>
            <a:spLocks noChangeShapeType="1"/>
          </p:cNvSpPr>
          <p:nvPr/>
        </p:nvSpPr>
        <p:spPr bwMode="auto">
          <a:xfrm>
            <a:off x="6435725" y="2233613"/>
            <a:ext cx="0" cy="762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5055" name="Line 14"/>
          <p:cNvSpPr>
            <a:spLocks noChangeShapeType="1"/>
          </p:cNvSpPr>
          <p:nvPr/>
        </p:nvSpPr>
        <p:spPr bwMode="auto">
          <a:xfrm>
            <a:off x="6477000" y="2247900"/>
            <a:ext cx="228600" cy="990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5056" name="Oval 16"/>
          <p:cNvSpPr>
            <a:spLocks noChangeArrowheads="1"/>
          </p:cNvSpPr>
          <p:nvPr/>
        </p:nvSpPr>
        <p:spPr bwMode="auto">
          <a:xfrm>
            <a:off x="6324600" y="28575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5057" name="Oval 17"/>
          <p:cNvSpPr>
            <a:spLocks noChangeArrowheads="1"/>
          </p:cNvSpPr>
          <p:nvPr/>
        </p:nvSpPr>
        <p:spPr bwMode="auto">
          <a:xfrm>
            <a:off x="6629400" y="31623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5058" name="Oval 18"/>
          <p:cNvSpPr>
            <a:spLocks noChangeArrowheads="1"/>
          </p:cNvSpPr>
          <p:nvPr/>
        </p:nvSpPr>
        <p:spPr bwMode="auto">
          <a:xfrm>
            <a:off x="6019800" y="25527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5059" name="Line 20"/>
          <p:cNvSpPr>
            <a:spLocks noChangeShapeType="1"/>
          </p:cNvSpPr>
          <p:nvPr/>
        </p:nvSpPr>
        <p:spPr bwMode="auto">
          <a:xfrm flipV="1">
            <a:off x="5214938" y="1298575"/>
            <a:ext cx="30480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5060" name="Line 21"/>
          <p:cNvSpPr>
            <a:spLocks noChangeShapeType="1"/>
          </p:cNvSpPr>
          <p:nvPr/>
        </p:nvSpPr>
        <p:spPr bwMode="auto">
          <a:xfrm>
            <a:off x="5521325" y="1319213"/>
            <a:ext cx="0" cy="762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5061" name="Line 22"/>
          <p:cNvSpPr>
            <a:spLocks noChangeShapeType="1"/>
          </p:cNvSpPr>
          <p:nvPr/>
        </p:nvSpPr>
        <p:spPr bwMode="auto">
          <a:xfrm>
            <a:off x="5562600" y="1333500"/>
            <a:ext cx="228600" cy="990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5062" name="Oval 24"/>
          <p:cNvSpPr>
            <a:spLocks noChangeArrowheads="1"/>
          </p:cNvSpPr>
          <p:nvPr/>
        </p:nvSpPr>
        <p:spPr bwMode="auto">
          <a:xfrm>
            <a:off x="5410200" y="19431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5063" name="Oval 25"/>
          <p:cNvSpPr>
            <a:spLocks noChangeArrowheads="1"/>
          </p:cNvSpPr>
          <p:nvPr/>
        </p:nvSpPr>
        <p:spPr bwMode="auto">
          <a:xfrm>
            <a:off x="5715000" y="22479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5064" name="Line 31"/>
          <p:cNvSpPr>
            <a:spLocks noChangeShapeType="1"/>
          </p:cNvSpPr>
          <p:nvPr/>
        </p:nvSpPr>
        <p:spPr bwMode="auto">
          <a:xfrm flipV="1">
            <a:off x="5562600" y="381000"/>
            <a:ext cx="685800" cy="914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5065" name="Line 32"/>
          <p:cNvSpPr>
            <a:spLocks noChangeShapeType="1"/>
          </p:cNvSpPr>
          <p:nvPr/>
        </p:nvSpPr>
        <p:spPr bwMode="auto">
          <a:xfrm flipV="1">
            <a:off x="6400800" y="457200"/>
            <a:ext cx="0" cy="1752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5066" name="Line 33"/>
          <p:cNvSpPr>
            <a:spLocks noChangeShapeType="1"/>
          </p:cNvSpPr>
          <p:nvPr/>
        </p:nvSpPr>
        <p:spPr bwMode="auto">
          <a:xfrm flipH="1" flipV="1">
            <a:off x="6553200" y="457200"/>
            <a:ext cx="838200" cy="2667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5067" name="AutoShape 44"/>
          <p:cNvSpPr>
            <a:spLocks noChangeAspect="1" noChangeArrowheads="1"/>
          </p:cNvSpPr>
          <p:nvPr/>
        </p:nvSpPr>
        <p:spPr bwMode="auto">
          <a:xfrm>
            <a:off x="6134100" y="103188"/>
            <a:ext cx="569913" cy="571500"/>
          </a:xfrm>
          <a:prstGeom prst="diamond">
            <a:avLst/>
          </a:prstGeom>
          <a:solidFill>
            <a:schemeClr val="tx1"/>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5068" name="AutoShape 45"/>
          <p:cNvSpPr>
            <a:spLocks noChangeAspect="1" noChangeArrowheads="1"/>
          </p:cNvSpPr>
          <p:nvPr/>
        </p:nvSpPr>
        <p:spPr bwMode="auto">
          <a:xfrm>
            <a:off x="5105400" y="167640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5069" name="AutoShape 46"/>
          <p:cNvSpPr>
            <a:spLocks noChangeAspect="1" noChangeArrowheads="1"/>
          </p:cNvSpPr>
          <p:nvPr/>
        </p:nvSpPr>
        <p:spPr bwMode="auto">
          <a:xfrm>
            <a:off x="5334000" y="1066800"/>
            <a:ext cx="406400" cy="407988"/>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5070" name="AutoShape 63"/>
          <p:cNvSpPr>
            <a:spLocks noChangeAspect="1" noChangeArrowheads="1"/>
          </p:cNvSpPr>
          <p:nvPr/>
        </p:nvSpPr>
        <p:spPr bwMode="auto">
          <a:xfrm>
            <a:off x="6248400" y="1905000"/>
            <a:ext cx="406400" cy="407988"/>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5071" name="AutoShape 64"/>
          <p:cNvSpPr>
            <a:spLocks noChangeAspect="1" noChangeArrowheads="1"/>
          </p:cNvSpPr>
          <p:nvPr/>
        </p:nvSpPr>
        <p:spPr bwMode="auto">
          <a:xfrm>
            <a:off x="7162800" y="2819400"/>
            <a:ext cx="406400" cy="407988"/>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pic>
        <p:nvPicPr>
          <p:cNvPr id="88129" name="Picture 65" descr="114_146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33800" y="1295400"/>
            <a:ext cx="914400" cy="68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133" name="Oval 69"/>
          <p:cNvSpPr>
            <a:spLocks noChangeArrowheads="1"/>
          </p:cNvSpPr>
          <p:nvPr/>
        </p:nvSpPr>
        <p:spPr bwMode="auto">
          <a:xfrm>
            <a:off x="4191000" y="1371600"/>
            <a:ext cx="76200" cy="762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88134" name="Oval 70"/>
          <p:cNvSpPr>
            <a:spLocks noChangeArrowheads="1"/>
          </p:cNvSpPr>
          <p:nvPr/>
        </p:nvSpPr>
        <p:spPr bwMode="auto">
          <a:xfrm>
            <a:off x="4321175" y="1328738"/>
            <a:ext cx="76200" cy="762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88135" name="Oval 71"/>
          <p:cNvSpPr>
            <a:spLocks noChangeArrowheads="1"/>
          </p:cNvSpPr>
          <p:nvPr/>
        </p:nvSpPr>
        <p:spPr bwMode="auto">
          <a:xfrm>
            <a:off x="3910013" y="1643063"/>
            <a:ext cx="152400" cy="1524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88136" name="Oval 72"/>
          <p:cNvSpPr>
            <a:spLocks noChangeArrowheads="1"/>
          </p:cNvSpPr>
          <p:nvPr/>
        </p:nvSpPr>
        <p:spPr bwMode="auto">
          <a:xfrm>
            <a:off x="4108450" y="1795463"/>
            <a:ext cx="152400" cy="1524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88137" name="Oval 73"/>
          <p:cNvSpPr>
            <a:spLocks noChangeArrowheads="1"/>
          </p:cNvSpPr>
          <p:nvPr/>
        </p:nvSpPr>
        <p:spPr bwMode="auto">
          <a:xfrm>
            <a:off x="3959225" y="1577975"/>
            <a:ext cx="198438" cy="20955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88138" name="Line 74"/>
          <p:cNvSpPr>
            <a:spLocks noChangeShapeType="1"/>
          </p:cNvSpPr>
          <p:nvPr/>
        </p:nvSpPr>
        <p:spPr bwMode="auto">
          <a:xfrm flipV="1">
            <a:off x="4343400" y="381000"/>
            <a:ext cx="2057400" cy="9906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88139" name="Line 75"/>
          <p:cNvSpPr>
            <a:spLocks noChangeShapeType="1"/>
          </p:cNvSpPr>
          <p:nvPr/>
        </p:nvSpPr>
        <p:spPr bwMode="auto">
          <a:xfrm>
            <a:off x="6400800" y="381000"/>
            <a:ext cx="0" cy="18288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88140" name="Line 76"/>
          <p:cNvSpPr>
            <a:spLocks noChangeShapeType="1"/>
          </p:cNvSpPr>
          <p:nvPr/>
        </p:nvSpPr>
        <p:spPr bwMode="auto">
          <a:xfrm flipH="1">
            <a:off x="6096000" y="2143125"/>
            <a:ext cx="314325" cy="600075"/>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88143" name="Line 79"/>
          <p:cNvSpPr>
            <a:spLocks noChangeShapeType="1"/>
          </p:cNvSpPr>
          <p:nvPr/>
        </p:nvSpPr>
        <p:spPr bwMode="auto">
          <a:xfrm flipV="1">
            <a:off x="4219575" y="304800"/>
            <a:ext cx="2257425" cy="1114425"/>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88144" name="Line 80"/>
          <p:cNvSpPr>
            <a:spLocks noChangeShapeType="1"/>
          </p:cNvSpPr>
          <p:nvPr/>
        </p:nvSpPr>
        <p:spPr bwMode="auto">
          <a:xfrm>
            <a:off x="6477000" y="304800"/>
            <a:ext cx="862013" cy="2678113"/>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88145" name="Line 81"/>
          <p:cNvSpPr>
            <a:spLocks noChangeShapeType="1"/>
          </p:cNvSpPr>
          <p:nvPr/>
        </p:nvSpPr>
        <p:spPr bwMode="auto">
          <a:xfrm>
            <a:off x="7356475" y="2990850"/>
            <a:ext cx="7938" cy="854075"/>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88149" name="Line 85"/>
          <p:cNvSpPr>
            <a:spLocks noChangeShapeType="1"/>
          </p:cNvSpPr>
          <p:nvPr/>
        </p:nvSpPr>
        <p:spPr bwMode="auto">
          <a:xfrm flipV="1">
            <a:off x="4171950" y="315913"/>
            <a:ext cx="2201863" cy="1547812"/>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88150" name="Line 86"/>
          <p:cNvSpPr>
            <a:spLocks noChangeShapeType="1"/>
          </p:cNvSpPr>
          <p:nvPr/>
        </p:nvSpPr>
        <p:spPr bwMode="auto">
          <a:xfrm>
            <a:off x="6400800" y="381000"/>
            <a:ext cx="0" cy="18288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88151" name="Line 87"/>
          <p:cNvSpPr>
            <a:spLocks noChangeShapeType="1"/>
          </p:cNvSpPr>
          <p:nvPr/>
        </p:nvSpPr>
        <p:spPr bwMode="auto">
          <a:xfrm flipH="1">
            <a:off x="6438900" y="2163763"/>
            <a:ext cx="0" cy="8001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88158" name="Line 94"/>
          <p:cNvSpPr>
            <a:spLocks noChangeShapeType="1"/>
          </p:cNvSpPr>
          <p:nvPr/>
        </p:nvSpPr>
        <p:spPr bwMode="auto">
          <a:xfrm>
            <a:off x="6477000" y="304800"/>
            <a:ext cx="838200" cy="26670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88159" name="Line 95"/>
          <p:cNvSpPr>
            <a:spLocks noChangeShapeType="1"/>
          </p:cNvSpPr>
          <p:nvPr/>
        </p:nvSpPr>
        <p:spPr bwMode="auto">
          <a:xfrm>
            <a:off x="7315200" y="2971800"/>
            <a:ext cx="0" cy="8382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88160" name="Line 96"/>
          <p:cNvSpPr>
            <a:spLocks noChangeShapeType="1"/>
          </p:cNvSpPr>
          <p:nvPr/>
        </p:nvSpPr>
        <p:spPr bwMode="auto">
          <a:xfrm flipV="1">
            <a:off x="3962400" y="304800"/>
            <a:ext cx="2514600" cy="142875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88161" name="Line 97"/>
          <p:cNvSpPr>
            <a:spLocks noChangeShapeType="1"/>
          </p:cNvSpPr>
          <p:nvPr/>
        </p:nvSpPr>
        <p:spPr bwMode="auto">
          <a:xfrm flipV="1">
            <a:off x="4025900" y="319088"/>
            <a:ext cx="2427288" cy="1366837"/>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88162" name="Line 98"/>
          <p:cNvSpPr>
            <a:spLocks noChangeShapeType="1"/>
          </p:cNvSpPr>
          <p:nvPr/>
        </p:nvSpPr>
        <p:spPr bwMode="auto">
          <a:xfrm>
            <a:off x="6457950" y="307975"/>
            <a:ext cx="917575" cy="2701925"/>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88164" name="Line 100"/>
          <p:cNvSpPr>
            <a:spLocks noChangeShapeType="1"/>
          </p:cNvSpPr>
          <p:nvPr/>
        </p:nvSpPr>
        <p:spPr bwMode="auto">
          <a:xfrm>
            <a:off x="7361238" y="2971800"/>
            <a:ext cx="258762" cy="116205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63" name="TextBox 62">
            <a:extLst>
              <a:ext uri="{FF2B5EF4-FFF2-40B4-BE49-F238E27FC236}">
                <a16:creationId xmlns:a16="http://schemas.microsoft.com/office/drawing/2014/main" id="{40F1E8F4-0F45-4961-B176-359DBAA7D996}"/>
              </a:ext>
            </a:extLst>
          </p:cNvPr>
          <p:cNvSpPr txBox="1"/>
          <p:nvPr/>
        </p:nvSpPr>
        <p:spPr>
          <a:xfrm>
            <a:off x="76200" y="76200"/>
            <a:ext cx="3429000" cy="369332"/>
          </a:xfrm>
          <a:prstGeom prst="rect">
            <a:avLst/>
          </a:prstGeom>
          <a:noFill/>
        </p:spPr>
        <p:txBody>
          <a:bodyPr wrap="square" rtlCol="0">
            <a:spAutoFit/>
          </a:bodyPr>
          <a:lstStyle/>
          <a:p>
            <a:r>
              <a:rPr lang="en-US" dirty="0"/>
              <a:t>Each leaf has inverted index</a:t>
            </a:r>
          </a:p>
        </p:txBody>
      </p:sp>
    </p:spTree>
    <p:extLst>
      <p:ext uri="{BB962C8B-B14F-4D97-AF65-F5344CB8AC3E}">
        <p14:creationId xmlns:p14="http://schemas.microsoft.com/office/powerpoint/2010/main" val="305255017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88129"/>
                                        </p:tgtEl>
                                        <p:attrNameLst>
                                          <p:attrName>style.visibility</p:attrName>
                                        </p:attrNameLst>
                                      </p:cBhvr>
                                      <p:to>
                                        <p:strVal val="visible"/>
                                      </p:to>
                                    </p:set>
                                    <p:animEffect transition="in" filter="dissolve">
                                      <p:cBhvr>
                                        <p:cTn id="7" dur="500"/>
                                        <p:tgtEl>
                                          <p:spTgt spid="88129"/>
                                        </p:tgtEl>
                                      </p:cBhvr>
                                    </p:animEffect>
                                  </p:childTnLst>
                                </p:cTn>
                              </p:par>
                            </p:childTnLst>
                          </p:cTn>
                        </p:par>
                        <p:par>
                          <p:cTn id="8" fill="hold" nodeType="afterGroup">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88134"/>
                                        </p:tgtEl>
                                        <p:attrNameLst>
                                          <p:attrName>style.visibility</p:attrName>
                                        </p:attrNameLst>
                                      </p:cBhvr>
                                      <p:to>
                                        <p:strVal val="visible"/>
                                      </p:to>
                                    </p:set>
                                    <p:animEffect transition="in" filter="dissolve">
                                      <p:cBhvr>
                                        <p:cTn id="11" dur="500"/>
                                        <p:tgtEl>
                                          <p:spTgt spid="88134"/>
                                        </p:tgtEl>
                                      </p:cBhvr>
                                    </p:animEffect>
                                  </p:childTnLst>
                                </p:cTn>
                              </p:par>
                            </p:childTnLst>
                          </p:cTn>
                        </p:par>
                        <p:par>
                          <p:cTn id="12" fill="hold" nodeType="afterGroup">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88138"/>
                                        </p:tgtEl>
                                        <p:attrNameLst>
                                          <p:attrName>style.visibility</p:attrName>
                                        </p:attrNameLst>
                                      </p:cBhvr>
                                      <p:to>
                                        <p:strVal val="visible"/>
                                      </p:to>
                                    </p:set>
                                    <p:animEffect transition="in" filter="wipe(left)">
                                      <p:cBhvr>
                                        <p:cTn id="15" dur="500"/>
                                        <p:tgtEl>
                                          <p:spTgt spid="88138"/>
                                        </p:tgtEl>
                                      </p:cBhvr>
                                    </p:animEffect>
                                  </p:childTnLst>
                                </p:cTn>
                              </p:par>
                            </p:childTnLst>
                          </p:cTn>
                        </p:par>
                        <p:par>
                          <p:cTn id="16" fill="hold" nodeType="afterGroup">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88139"/>
                                        </p:tgtEl>
                                        <p:attrNameLst>
                                          <p:attrName>style.visibility</p:attrName>
                                        </p:attrNameLst>
                                      </p:cBhvr>
                                      <p:to>
                                        <p:strVal val="visible"/>
                                      </p:to>
                                    </p:set>
                                    <p:animEffect transition="in" filter="wipe(up)">
                                      <p:cBhvr>
                                        <p:cTn id="19" dur="500"/>
                                        <p:tgtEl>
                                          <p:spTgt spid="88139"/>
                                        </p:tgtEl>
                                      </p:cBhvr>
                                    </p:animEffect>
                                  </p:childTnLst>
                                </p:cTn>
                              </p:par>
                            </p:childTnLst>
                          </p:cTn>
                        </p:par>
                        <p:par>
                          <p:cTn id="20" fill="hold" nodeType="afterGroup">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88140"/>
                                        </p:tgtEl>
                                        <p:attrNameLst>
                                          <p:attrName>style.visibility</p:attrName>
                                        </p:attrNameLst>
                                      </p:cBhvr>
                                      <p:to>
                                        <p:strVal val="visible"/>
                                      </p:to>
                                    </p:set>
                                    <p:animEffect transition="in" filter="wipe(up)">
                                      <p:cBhvr>
                                        <p:cTn id="23" dur="500"/>
                                        <p:tgtEl>
                                          <p:spTgt spid="88140"/>
                                        </p:tgtEl>
                                      </p:cBhvr>
                                    </p:animEffect>
                                  </p:childTnLst>
                                </p:cTn>
                              </p:par>
                            </p:childTnLst>
                          </p:cTn>
                        </p:par>
                        <p:par>
                          <p:cTn id="24" fill="hold" nodeType="afterGroup">
                            <p:stCondLst>
                              <p:cond delay="2500"/>
                            </p:stCondLst>
                            <p:childTnLst>
                              <p:par>
                                <p:cTn id="25" presetID="22" presetClass="entr" presetSubtype="2"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right)">
                                      <p:cBhvr>
                                        <p:cTn id="27" dur="500"/>
                                        <p:tgtEl>
                                          <p:spTgt spid="5"/>
                                        </p:tgtEl>
                                      </p:cBhvr>
                                    </p:animEffect>
                                  </p:childTnLst>
                                </p:cTn>
                              </p:par>
                            </p:childTnLst>
                          </p:cTn>
                        </p:par>
                        <p:par>
                          <p:cTn id="28" fill="hold" nodeType="afterGroup">
                            <p:stCondLst>
                              <p:cond delay="3000"/>
                            </p:stCondLst>
                            <p:childTnLst>
                              <p:par>
                                <p:cTn id="29" presetID="1" presetClass="exit" presetSubtype="0" fill="hold" grpId="1" nodeType="afterEffect">
                                  <p:stCondLst>
                                    <p:cond delay="0"/>
                                  </p:stCondLst>
                                  <p:childTnLst>
                                    <p:set>
                                      <p:cBhvr>
                                        <p:cTn id="30" dur="1" fill="hold">
                                          <p:stCondLst>
                                            <p:cond delay="0"/>
                                          </p:stCondLst>
                                        </p:cTn>
                                        <p:tgtEl>
                                          <p:spTgt spid="88138"/>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88139"/>
                                        </p:tgtEl>
                                        <p:attrNameLst>
                                          <p:attrName>style.visibility</p:attrName>
                                        </p:attrNameLst>
                                      </p:cBhvr>
                                      <p:to>
                                        <p:strVal val="hidden"/>
                                      </p:to>
                                    </p:set>
                                  </p:childTnLst>
                                </p:cTn>
                              </p:par>
                              <p:par>
                                <p:cTn id="33" presetID="1" presetClass="exit" presetSubtype="0" fill="hold" grpId="1" nodeType="withEffect">
                                  <p:stCondLst>
                                    <p:cond delay="0"/>
                                  </p:stCondLst>
                                  <p:childTnLst>
                                    <p:set>
                                      <p:cBhvr>
                                        <p:cTn id="34" dur="1" fill="hold">
                                          <p:stCondLst>
                                            <p:cond delay="0"/>
                                          </p:stCondLst>
                                        </p:cTn>
                                        <p:tgtEl>
                                          <p:spTgt spid="88140"/>
                                        </p:tgtEl>
                                        <p:attrNameLst>
                                          <p:attrName>style.visibility</p:attrName>
                                        </p:attrNameLst>
                                      </p:cBhvr>
                                      <p:to>
                                        <p:strVal val="hidden"/>
                                      </p:to>
                                    </p:set>
                                  </p:childTnLst>
                                </p:cTn>
                              </p:par>
                            </p:childTnLst>
                          </p:cTn>
                        </p:par>
                        <p:par>
                          <p:cTn id="35" fill="hold" nodeType="afterGroup">
                            <p:stCondLst>
                              <p:cond delay="3000"/>
                            </p:stCondLst>
                            <p:childTnLst>
                              <p:par>
                                <p:cTn id="36" presetID="9" presetClass="entr" presetSubtype="0" fill="hold" grpId="0" nodeType="afterEffect">
                                  <p:stCondLst>
                                    <p:cond delay="0"/>
                                  </p:stCondLst>
                                  <p:childTnLst>
                                    <p:set>
                                      <p:cBhvr>
                                        <p:cTn id="37" dur="1" fill="hold">
                                          <p:stCondLst>
                                            <p:cond delay="0"/>
                                          </p:stCondLst>
                                        </p:cTn>
                                        <p:tgtEl>
                                          <p:spTgt spid="88133"/>
                                        </p:tgtEl>
                                        <p:attrNameLst>
                                          <p:attrName>style.visibility</p:attrName>
                                        </p:attrNameLst>
                                      </p:cBhvr>
                                      <p:to>
                                        <p:strVal val="visible"/>
                                      </p:to>
                                    </p:set>
                                    <p:animEffect transition="in" filter="dissolve">
                                      <p:cBhvr>
                                        <p:cTn id="38" dur="500"/>
                                        <p:tgtEl>
                                          <p:spTgt spid="88133"/>
                                        </p:tgtEl>
                                      </p:cBhvr>
                                    </p:animEffect>
                                  </p:childTnLst>
                                </p:cTn>
                              </p:par>
                            </p:childTnLst>
                          </p:cTn>
                        </p:par>
                        <p:par>
                          <p:cTn id="39" fill="hold" nodeType="afterGroup">
                            <p:stCondLst>
                              <p:cond delay="3500"/>
                            </p:stCondLst>
                            <p:childTnLst>
                              <p:par>
                                <p:cTn id="40" presetID="22" presetClass="entr" presetSubtype="8" fill="hold" grpId="0" nodeType="afterEffect">
                                  <p:stCondLst>
                                    <p:cond delay="0"/>
                                  </p:stCondLst>
                                  <p:childTnLst>
                                    <p:set>
                                      <p:cBhvr>
                                        <p:cTn id="41" dur="1" fill="hold">
                                          <p:stCondLst>
                                            <p:cond delay="0"/>
                                          </p:stCondLst>
                                        </p:cTn>
                                        <p:tgtEl>
                                          <p:spTgt spid="88143"/>
                                        </p:tgtEl>
                                        <p:attrNameLst>
                                          <p:attrName>style.visibility</p:attrName>
                                        </p:attrNameLst>
                                      </p:cBhvr>
                                      <p:to>
                                        <p:strVal val="visible"/>
                                      </p:to>
                                    </p:set>
                                    <p:animEffect transition="in" filter="wipe(left)">
                                      <p:cBhvr>
                                        <p:cTn id="42" dur="500"/>
                                        <p:tgtEl>
                                          <p:spTgt spid="88143"/>
                                        </p:tgtEl>
                                      </p:cBhvr>
                                    </p:animEffect>
                                  </p:childTnLst>
                                </p:cTn>
                              </p:par>
                            </p:childTnLst>
                          </p:cTn>
                        </p:par>
                        <p:par>
                          <p:cTn id="43" fill="hold" nodeType="afterGroup">
                            <p:stCondLst>
                              <p:cond delay="4000"/>
                            </p:stCondLst>
                            <p:childTnLst>
                              <p:par>
                                <p:cTn id="44" presetID="22" presetClass="entr" presetSubtype="1" fill="hold" grpId="0" nodeType="afterEffect">
                                  <p:stCondLst>
                                    <p:cond delay="0"/>
                                  </p:stCondLst>
                                  <p:childTnLst>
                                    <p:set>
                                      <p:cBhvr>
                                        <p:cTn id="45" dur="1" fill="hold">
                                          <p:stCondLst>
                                            <p:cond delay="0"/>
                                          </p:stCondLst>
                                        </p:cTn>
                                        <p:tgtEl>
                                          <p:spTgt spid="88144"/>
                                        </p:tgtEl>
                                        <p:attrNameLst>
                                          <p:attrName>style.visibility</p:attrName>
                                        </p:attrNameLst>
                                      </p:cBhvr>
                                      <p:to>
                                        <p:strVal val="visible"/>
                                      </p:to>
                                    </p:set>
                                    <p:animEffect transition="in" filter="wipe(up)">
                                      <p:cBhvr>
                                        <p:cTn id="46" dur="500"/>
                                        <p:tgtEl>
                                          <p:spTgt spid="88144"/>
                                        </p:tgtEl>
                                      </p:cBhvr>
                                    </p:animEffect>
                                  </p:childTnLst>
                                </p:cTn>
                              </p:par>
                            </p:childTnLst>
                          </p:cTn>
                        </p:par>
                        <p:par>
                          <p:cTn id="47" fill="hold" nodeType="afterGroup">
                            <p:stCondLst>
                              <p:cond delay="4500"/>
                            </p:stCondLst>
                            <p:childTnLst>
                              <p:par>
                                <p:cTn id="48" presetID="22" presetClass="entr" presetSubtype="1" fill="hold" grpId="0" nodeType="afterEffect">
                                  <p:stCondLst>
                                    <p:cond delay="0"/>
                                  </p:stCondLst>
                                  <p:childTnLst>
                                    <p:set>
                                      <p:cBhvr>
                                        <p:cTn id="49" dur="1" fill="hold">
                                          <p:stCondLst>
                                            <p:cond delay="0"/>
                                          </p:stCondLst>
                                        </p:cTn>
                                        <p:tgtEl>
                                          <p:spTgt spid="88145"/>
                                        </p:tgtEl>
                                        <p:attrNameLst>
                                          <p:attrName>style.visibility</p:attrName>
                                        </p:attrNameLst>
                                      </p:cBhvr>
                                      <p:to>
                                        <p:strVal val="visible"/>
                                      </p:to>
                                    </p:set>
                                    <p:animEffect transition="in" filter="wipe(up)">
                                      <p:cBhvr>
                                        <p:cTn id="50" dur="500"/>
                                        <p:tgtEl>
                                          <p:spTgt spid="88145"/>
                                        </p:tgtEl>
                                      </p:cBhvr>
                                    </p:animEffect>
                                  </p:childTnLst>
                                </p:cTn>
                              </p:par>
                            </p:childTnLst>
                          </p:cTn>
                        </p:par>
                        <p:par>
                          <p:cTn id="51" fill="hold" nodeType="afterGroup">
                            <p:stCondLst>
                              <p:cond delay="5000"/>
                            </p:stCondLst>
                            <p:childTnLst>
                              <p:par>
                                <p:cTn id="52" presetID="22" presetClass="entr" presetSubtype="2" fill="hold" nodeType="afterEffect">
                                  <p:stCondLst>
                                    <p:cond delay="0"/>
                                  </p:stCondLst>
                                  <p:childTnLst>
                                    <p:set>
                                      <p:cBhvr>
                                        <p:cTn id="53" dur="1" fill="hold">
                                          <p:stCondLst>
                                            <p:cond delay="0"/>
                                          </p:stCondLst>
                                        </p:cTn>
                                        <p:tgtEl>
                                          <p:spTgt spid="6"/>
                                        </p:tgtEl>
                                        <p:attrNameLst>
                                          <p:attrName>style.visibility</p:attrName>
                                        </p:attrNameLst>
                                      </p:cBhvr>
                                      <p:to>
                                        <p:strVal val="visible"/>
                                      </p:to>
                                    </p:set>
                                    <p:animEffect transition="in" filter="wipe(right)">
                                      <p:cBhvr>
                                        <p:cTn id="54" dur="500"/>
                                        <p:tgtEl>
                                          <p:spTgt spid="6"/>
                                        </p:tgtEl>
                                      </p:cBhvr>
                                    </p:animEffect>
                                  </p:childTnLst>
                                </p:cTn>
                              </p:par>
                            </p:childTnLst>
                          </p:cTn>
                        </p:par>
                        <p:par>
                          <p:cTn id="55" fill="hold" nodeType="afterGroup">
                            <p:stCondLst>
                              <p:cond delay="5500"/>
                            </p:stCondLst>
                            <p:childTnLst>
                              <p:par>
                                <p:cTn id="56" presetID="1" presetClass="exit" presetSubtype="0" fill="hold" grpId="1" nodeType="afterEffect">
                                  <p:stCondLst>
                                    <p:cond delay="0"/>
                                  </p:stCondLst>
                                  <p:childTnLst>
                                    <p:set>
                                      <p:cBhvr>
                                        <p:cTn id="57" dur="1" fill="hold">
                                          <p:stCondLst>
                                            <p:cond delay="0"/>
                                          </p:stCondLst>
                                        </p:cTn>
                                        <p:tgtEl>
                                          <p:spTgt spid="88144"/>
                                        </p:tgtEl>
                                        <p:attrNameLst>
                                          <p:attrName>style.visibility</p:attrName>
                                        </p:attrNameLst>
                                      </p:cBhvr>
                                      <p:to>
                                        <p:strVal val="hidden"/>
                                      </p:to>
                                    </p:set>
                                  </p:childTnLst>
                                </p:cTn>
                              </p:par>
                              <p:par>
                                <p:cTn id="58" presetID="1" presetClass="exit" presetSubtype="0" fill="hold" grpId="1" nodeType="withEffect">
                                  <p:stCondLst>
                                    <p:cond delay="0"/>
                                  </p:stCondLst>
                                  <p:childTnLst>
                                    <p:set>
                                      <p:cBhvr>
                                        <p:cTn id="59" dur="1" fill="hold">
                                          <p:stCondLst>
                                            <p:cond delay="0"/>
                                          </p:stCondLst>
                                        </p:cTn>
                                        <p:tgtEl>
                                          <p:spTgt spid="88145"/>
                                        </p:tgtEl>
                                        <p:attrNameLst>
                                          <p:attrName>style.visibility</p:attrName>
                                        </p:attrNameLst>
                                      </p:cBhvr>
                                      <p:to>
                                        <p:strVal val="hidden"/>
                                      </p:to>
                                    </p:set>
                                  </p:childTnLst>
                                </p:cTn>
                              </p:par>
                              <p:par>
                                <p:cTn id="60" presetID="1" presetClass="exit" presetSubtype="0" fill="hold" grpId="1" nodeType="withEffect">
                                  <p:stCondLst>
                                    <p:cond delay="0"/>
                                  </p:stCondLst>
                                  <p:childTnLst>
                                    <p:set>
                                      <p:cBhvr>
                                        <p:cTn id="61" dur="1" fill="hold">
                                          <p:stCondLst>
                                            <p:cond delay="0"/>
                                          </p:stCondLst>
                                        </p:cTn>
                                        <p:tgtEl>
                                          <p:spTgt spid="88143"/>
                                        </p:tgtEl>
                                        <p:attrNameLst>
                                          <p:attrName>style.visibility</p:attrName>
                                        </p:attrNameLst>
                                      </p:cBhvr>
                                      <p:to>
                                        <p:strVal val="hidden"/>
                                      </p:to>
                                    </p:set>
                                  </p:childTnLst>
                                </p:cTn>
                              </p:par>
                            </p:childTnLst>
                          </p:cTn>
                        </p:par>
                        <p:par>
                          <p:cTn id="62" fill="hold" nodeType="afterGroup">
                            <p:stCondLst>
                              <p:cond delay="5500"/>
                            </p:stCondLst>
                            <p:childTnLst>
                              <p:par>
                                <p:cTn id="63" presetID="9" presetClass="entr" presetSubtype="0" fill="hold" grpId="0" nodeType="afterEffect">
                                  <p:stCondLst>
                                    <p:cond delay="0"/>
                                  </p:stCondLst>
                                  <p:childTnLst>
                                    <p:set>
                                      <p:cBhvr>
                                        <p:cTn id="64" dur="1" fill="hold">
                                          <p:stCondLst>
                                            <p:cond delay="0"/>
                                          </p:stCondLst>
                                        </p:cTn>
                                        <p:tgtEl>
                                          <p:spTgt spid="88136"/>
                                        </p:tgtEl>
                                        <p:attrNameLst>
                                          <p:attrName>style.visibility</p:attrName>
                                        </p:attrNameLst>
                                      </p:cBhvr>
                                      <p:to>
                                        <p:strVal val="visible"/>
                                      </p:to>
                                    </p:set>
                                    <p:animEffect transition="in" filter="dissolve">
                                      <p:cBhvr>
                                        <p:cTn id="65" dur="500"/>
                                        <p:tgtEl>
                                          <p:spTgt spid="88136"/>
                                        </p:tgtEl>
                                      </p:cBhvr>
                                    </p:animEffect>
                                  </p:childTnLst>
                                </p:cTn>
                              </p:par>
                            </p:childTnLst>
                          </p:cTn>
                        </p:par>
                        <p:par>
                          <p:cTn id="66" fill="hold" nodeType="afterGroup">
                            <p:stCondLst>
                              <p:cond delay="6000"/>
                            </p:stCondLst>
                            <p:childTnLst>
                              <p:par>
                                <p:cTn id="67" presetID="22" presetClass="entr" presetSubtype="8" fill="hold" grpId="0" nodeType="afterEffect">
                                  <p:stCondLst>
                                    <p:cond delay="0"/>
                                  </p:stCondLst>
                                  <p:childTnLst>
                                    <p:set>
                                      <p:cBhvr>
                                        <p:cTn id="68" dur="1" fill="hold">
                                          <p:stCondLst>
                                            <p:cond delay="0"/>
                                          </p:stCondLst>
                                        </p:cTn>
                                        <p:tgtEl>
                                          <p:spTgt spid="88149"/>
                                        </p:tgtEl>
                                        <p:attrNameLst>
                                          <p:attrName>style.visibility</p:attrName>
                                        </p:attrNameLst>
                                      </p:cBhvr>
                                      <p:to>
                                        <p:strVal val="visible"/>
                                      </p:to>
                                    </p:set>
                                    <p:animEffect transition="in" filter="wipe(left)">
                                      <p:cBhvr>
                                        <p:cTn id="69" dur="500"/>
                                        <p:tgtEl>
                                          <p:spTgt spid="88149"/>
                                        </p:tgtEl>
                                      </p:cBhvr>
                                    </p:animEffect>
                                  </p:childTnLst>
                                </p:cTn>
                              </p:par>
                            </p:childTnLst>
                          </p:cTn>
                        </p:par>
                        <p:par>
                          <p:cTn id="70" fill="hold" nodeType="afterGroup">
                            <p:stCondLst>
                              <p:cond delay="6500"/>
                            </p:stCondLst>
                            <p:childTnLst>
                              <p:par>
                                <p:cTn id="71" presetID="22" presetClass="entr" presetSubtype="1" fill="hold" grpId="0" nodeType="afterEffect">
                                  <p:stCondLst>
                                    <p:cond delay="0"/>
                                  </p:stCondLst>
                                  <p:childTnLst>
                                    <p:set>
                                      <p:cBhvr>
                                        <p:cTn id="72" dur="1" fill="hold">
                                          <p:stCondLst>
                                            <p:cond delay="0"/>
                                          </p:stCondLst>
                                        </p:cTn>
                                        <p:tgtEl>
                                          <p:spTgt spid="88150"/>
                                        </p:tgtEl>
                                        <p:attrNameLst>
                                          <p:attrName>style.visibility</p:attrName>
                                        </p:attrNameLst>
                                      </p:cBhvr>
                                      <p:to>
                                        <p:strVal val="visible"/>
                                      </p:to>
                                    </p:set>
                                    <p:animEffect transition="in" filter="wipe(up)">
                                      <p:cBhvr>
                                        <p:cTn id="73" dur="500"/>
                                        <p:tgtEl>
                                          <p:spTgt spid="88150"/>
                                        </p:tgtEl>
                                      </p:cBhvr>
                                    </p:animEffect>
                                  </p:childTnLst>
                                </p:cTn>
                              </p:par>
                            </p:childTnLst>
                          </p:cTn>
                        </p:par>
                        <p:par>
                          <p:cTn id="74" fill="hold" nodeType="afterGroup">
                            <p:stCondLst>
                              <p:cond delay="7000"/>
                            </p:stCondLst>
                            <p:childTnLst>
                              <p:par>
                                <p:cTn id="75" presetID="22" presetClass="entr" presetSubtype="1" fill="hold" grpId="0" nodeType="afterEffect">
                                  <p:stCondLst>
                                    <p:cond delay="0"/>
                                  </p:stCondLst>
                                  <p:childTnLst>
                                    <p:set>
                                      <p:cBhvr>
                                        <p:cTn id="76" dur="1" fill="hold">
                                          <p:stCondLst>
                                            <p:cond delay="0"/>
                                          </p:stCondLst>
                                        </p:cTn>
                                        <p:tgtEl>
                                          <p:spTgt spid="88151"/>
                                        </p:tgtEl>
                                        <p:attrNameLst>
                                          <p:attrName>style.visibility</p:attrName>
                                        </p:attrNameLst>
                                      </p:cBhvr>
                                      <p:to>
                                        <p:strVal val="visible"/>
                                      </p:to>
                                    </p:set>
                                    <p:animEffect transition="in" filter="wipe(up)">
                                      <p:cBhvr>
                                        <p:cTn id="77" dur="500"/>
                                        <p:tgtEl>
                                          <p:spTgt spid="88151"/>
                                        </p:tgtEl>
                                      </p:cBhvr>
                                    </p:animEffect>
                                  </p:childTnLst>
                                </p:cTn>
                              </p:par>
                            </p:childTnLst>
                          </p:cTn>
                        </p:par>
                        <p:par>
                          <p:cTn id="78" fill="hold" nodeType="afterGroup">
                            <p:stCondLst>
                              <p:cond delay="7500"/>
                            </p:stCondLst>
                            <p:childTnLst>
                              <p:par>
                                <p:cTn id="79" presetID="22" presetClass="entr" presetSubtype="2" fill="hold" nodeType="afterEffect">
                                  <p:stCondLst>
                                    <p:cond delay="0"/>
                                  </p:stCondLst>
                                  <p:childTnLst>
                                    <p:set>
                                      <p:cBhvr>
                                        <p:cTn id="80" dur="1" fill="hold">
                                          <p:stCondLst>
                                            <p:cond delay="0"/>
                                          </p:stCondLst>
                                        </p:cTn>
                                        <p:tgtEl>
                                          <p:spTgt spid="3"/>
                                        </p:tgtEl>
                                        <p:attrNameLst>
                                          <p:attrName>style.visibility</p:attrName>
                                        </p:attrNameLst>
                                      </p:cBhvr>
                                      <p:to>
                                        <p:strVal val="visible"/>
                                      </p:to>
                                    </p:set>
                                    <p:animEffect transition="in" filter="wipe(right)">
                                      <p:cBhvr>
                                        <p:cTn id="81" dur="500"/>
                                        <p:tgtEl>
                                          <p:spTgt spid="3"/>
                                        </p:tgtEl>
                                      </p:cBhvr>
                                    </p:animEffect>
                                  </p:childTnLst>
                                </p:cTn>
                              </p:par>
                            </p:childTnLst>
                          </p:cTn>
                        </p:par>
                        <p:par>
                          <p:cTn id="82" fill="hold" nodeType="afterGroup">
                            <p:stCondLst>
                              <p:cond delay="8000"/>
                            </p:stCondLst>
                            <p:childTnLst>
                              <p:par>
                                <p:cTn id="83" presetID="1" presetClass="exit" presetSubtype="0" fill="hold" grpId="1" nodeType="afterEffect">
                                  <p:stCondLst>
                                    <p:cond delay="0"/>
                                  </p:stCondLst>
                                  <p:childTnLst>
                                    <p:set>
                                      <p:cBhvr>
                                        <p:cTn id="84" dur="1" fill="hold">
                                          <p:stCondLst>
                                            <p:cond delay="0"/>
                                          </p:stCondLst>
                                        </p:cTn>
                                        <p:tgtEl>
                                          <p:spTgt spid="88149"/>
                                        </p:tgtEl>
                                        <p:attrNameLst>
                                          <p:attrName>style.visibility</p:attrName>
                                        </p:attrNameLst>
                                      </p:cBhvr>
                                      <p:to>
                                        <p:strVal val="hidden"/>
                                      </p:to>
                                    </p:set>
                                  </p:childTnLst>
                                </p:cTn>
                              </p:par>
                              <p:par>
                                <p:cTn id="85" presetID="1" presetClass="exit" presetSubtype="0" fill="hold" grpId="1" nodeType="withEffect">
                                  <p:stCondLst>
                                    <p:cond delay="0"/>
                                  </p:stCondLst>
                                  <p:childTnLst>
                                    <p:set>
                                      <p:cBhvr>
                                        <p:cTn id="86" dur="1" fill="hold">
                                          <p:stCondLst>
                                            <p:cond delay="0"/>
                                          </p:stCondLst>
                                        </p:cTn>
                                        <p:tgtEl>
                                          <p:spTgt spid="88150"/>
                                        </p:tgtEl>
                                        <p:attrNameLst>
                                          <p:attrName>style.visibility</p:attrName>
                                        </p:attrNameLst>
                                      </p:cBhvr>
                                      <p:to>
                                        <p:strVal val="hidden"/>
                                      </p:to>
                                    </p:set>
                                  </p:childTnLst>
                                </p:cTn>
                              </p:par>
                              <p:par>
                                <p:cTn id="87" presetID="1" presetClass="exit" presetSubtype="0" fill="hold" grpId="1" nodeType="withEffect">
                                  <p:stCondLst>
                                    <p:cond delay="0"/>
                                  </p:stCondLst>
                                  <p:childTnLst>
                                    <p:set>
                                      <p:cBhvr>
                                        <p:cTn id="88" dur="1" fill="hold">
                                          <p:stCondLst>
                                            <p:cond delay="0"/>
                                          </p:stCondLst>
                                        </p:cTn>
                                        <p:tgtEl>
                                          <p:spTgt spid="88151"/>
                                        </p:tgtEl>
                                        <p:attrNameLst>
                                          <p:attrName>style.visibility</p:attrName>
                                        </p:attrNameLst>
                                      </p:cBhvr>
                                      <p:to>
                                        <p:strVal val="hidden"/>
                                      </p:to>
                                    </p:set>
                                  </p:childTnLst>
                                </p:cTn>
                              </p:par>
                            </p:childTnLst>
                          </p:cTn>
                        </p:par>
                        <p:par>
                          <p:cTn id="89" fill="hold" nodeType="afterGroup">
                            <p:stCondLst>
                              <p:cond delay="8000"/>
                            </p:stCondLst>
                            <p:childTnLst>
                              <p:par>
                                <p:cTn id="90" presetID="9" presetClass="entr" presetSubtype="0" fill="hold" grpId="0" nodeType="afterEffect">
                                  <p:stCondLst>
                                    <p:cond delay="0"/>
                                  </p:stCondLst>
                                  <p:childTnLst>
                                    <p:set>
                                      <p:cBhvr>
                                        <p:cTn id="91" dur="1" fill="hold">
                                          <p:stCondLst>
                                            <p:cond delay="0"/>
                                          </p:stCondLst>
                                        </p:cTn>
                                        <p:tgtEl>
                                          <p:spTgt spid="88135"/>
                                        </p:tgtEl>
                                        <p:attrNameLst>
                                          <p:attrName>style.visibility</p:attrName>
                                        </p:attrNameLst>
                                      </p:cBhvr>
                                      <p:to>
                                        <p:strVal val="visible"/>
                                      </p:to>
                                    </p:set>
                                    <p:animEffect transition="in" filter="dissolve">
                                      <p:cBhvr>
                                        <p:cTn id="92" dur="500"/>
                                        <p:tgtEl>
                                          <p:spTgt spid="88135"/>
                                        </p:tgtEl>
                                      </p:cBhvr>
                                    </p:animEffect>
                                  </p:childTnLst>
                                </p:cTn>
                              </p:par>
                            </p:childTnLst>
                          </p:cTn>
                        </p:par>
                        <p:par>
                          <p:cTn id="93" fill="hold" nodeType="afterGroup">
                            <p:stCondLst>
                              <p:cond delay="8500"/>
                            </p:stCondLst>
                            <p:childTnLst>
                              <p:par>
                                <p:cTn id="94" presetID="22" presetClass="entr" presetSubtype="8" fill="hold" grpId="0" nodeType="afterEffect">
                                  <p:stCondLst>
                                    <p:cond delay="0"/>
                                  </p:stCondLst>
                                  <p:childTnLst>
                                    <p:set>
                                      <p:cBhvr>
                                        <p:cTn id="95" dur="1" fill="hold">
                                          <p:stCondLst>
                                            <p:cond delay="0"/>
                                          </p:stCondLst>
                                        </p:cTn>
                                        <p:tgtEl>
                                          <p:spTgt spid="88160"/>
                                        </p:tgtEl>
                                        <p:attrNameLst>
                                          <p:attrName>style.visibility</p:attrName>
                                        </p:attrNameLst>
                                      </p:cBhvr>
                                      <p:to>
                                        <p:strVal val="visible"/>
                                      </p:to>
                                    </p:set>
                                    <p:animEffect transition="in" filter="wipe(left)">
                                      <p:cBhvr>
                                        <p:cTn id="96" dur="500"/>
                                        <p:tgtEl>
                                          <p:spTgt spid="88160"/>
                                        </p:tgtEl>
                                      </p:cBhvr>
                                    </p:animEffect>
                                  </p:childTnLst>
                                </p:cTn>
                              </p:par>
                            </p:childTnLst>
                          </p:cTn>
                        </p:par>
                        <p:par>
                          <p:cTn id="97" fill="hold" nodeType="afterGroup">
                            <p:stCondLst>
                              <p:cond delay="9000"/>
                            </p:stCondLst>
                            <p:childTnLst>
                              <p:par>
                                <p:cTn id="98" presetID="22" presetClass="entr" presetSubtype="1" fill="hold" grpId="0" nodeType="afterEffect">
                                  <p:stCondLst>
                                    <p:cond delay="0"/>
                                  </p:stCondLst>
                                  <p:childTnLst>
                                    <p:set>
                                      <p:cBhvr>
                                        <p:cTn id="99" dur="1" fill="hold">
                                          <p:stCondLst>
                                            <p:cond delay="0"/>
                                          </p:stCondLst>
                                        </p:cTn>
                                        <p:tgtEl>
                                          <p:spTgt spid="88158"/>
                                        </p:tgtEl>
                                        <p:attrNameLst>
                                          <p:attrName>style.visibility</p:attrName>
                                        </p:attrNameLst>
                                      </p:cBhvr>
                                      <p:to>
                                        <p:strVal val="visible"/>
                                      </p:to>
                                    </p:set>
                                    <p:animEffect transition="in" filter="wipe(up)">
                                      <p:cBhvr>
                                        <p:cTn id="100" dur="500"/>
                                        <p:tgtEl>
                                          <p:spTgt spid="88158"/>
                                        </p:tgtEl>
                                      </p:cBhvr>
                                    </p:animEffect>
                                  </p:childTnLst>
                                </p:cTn>
                              </p:par>
                            </p:childTnLst>
                          </p:cTn>
                        </p:par>
                        <p:par>
                          <p:cTn id="101" fill="hold" nodeType="afterGroup">
                            <p:stCondLst>
                              <p:cond delay="9500"/>
                            </p:stCondLst>
                            <p:childTnLst>
                              <p:par>
                                <p:cTn id="102" presetID="22" presetClass="entr" presetSubtype="1" fill="hold" grpId="0" nodeType="afterEffect">
                                  <p:stCondLst>
                                    <p:cond delay="0"/>
                                  </p:stCondLst>
                                  <p:childTnLst>
                                    <p:set>
                                      <p:cBhvr>
                                        <p:cTn id="103" dur="1" fill="hold">
                                          <p:stCondLst>
                                            <p:cond delay="0"/>
                                          </p:stCondLst>
                                        </p:cTn>
                                        <p:tgtEl>
                                          <p:spTgt spid="88159"/>
                                        </p:tgtEl>
                                        <p:attrNameLst>
                                          <p:attrName>style.visibility</p:attrName>
                                        </p:attrNameLst>
                                      </p:cBhvr>
                                      <p:to>
                                        <p:strVal val="visible"/>
                                      </p:to>
                                    </p:set>
                                    <p:animEffect transition="in" filter="wipe(up)">
                                      <p:cBhvr>
                                        <p:cTn id="104" dur="500"/>
                                        <p:tgtEl>
                                          <p:spTgt spid="88159"/>
                                        </p:tgtEl>
                                      </p:cBhvr>
                                    </p:animEffect>
                                  </p:childTnLst>
                                </p:cTn>
                              </p:par>
                            </p:childTnLst>
                          </p:cTn>
                        </p:par>
                        <p:par>
                          <p:cTn id="105" fill="hold" nodeType="afterGroup">
                            <p:stCondLst>
                              <p:cond delay="10000"/>
                            </p:stCondLst>
                            <p:childTnLst>
                              <p:par>
                                <p:cTn id="106" presetID="22" presetClass="entr" presetSubtype="2" fill="hold" nodeType="afterEffect">
                                  <p:stCondLst>
                                    <p:cond delay="0"/>
                                  </p:stCondLst>
                                  <p:childTnLst>
                                    <p:set>
                                      <p:cBhvr>
                                        <p:cTn id="107" dur="1" fill="hold">
                                          <p:stCondLst>
                                            <p:cond delay="0"/>
                                          </p:stCondLst>
                                        </p:cTn>
                                        <p:tgtEl>
                                          <p:spTgt spid="2"/>
                                        </p:tgtEl>
                                        <p:attrNameLst>
                                          <p:attrName>style.visibility</p:attrName>
                                        </p:attrNameLst>
                                      </p:cBhvr>
                                      <p:to>
                                        <p:strVal val="visible"/>
                                      </p:to>
                                    </p:set>
                                    <p:animEffect transition="in" filter="wipe(right)">
                                      <p:cBhvr>
                                        <p:cTn id="108" dur="500"/>
                                        <p:tgtEl>
                                          <p:spTgt spid="2"/>
                                        </p:tgtEl>
                                      </p:cBhvr>
                                    </p:animEffect>
                                  </p:childTnLst>
                                </p:cTn>
                              </p:par>
                            </p:childTnLst>
                          </p:cTn>
                        </p:par>
                        <p:par>
                          <p:cTn id="109" fill="hold" nodeType="afterGroup">
                            <p:stCondLst>
                              <p:cond delay="10500"/>
                            </p:stCondLst>
                            <p:childTnLst>
                              <p:par>
                                <p:cTn id="110" presetID="1" presetClass="exit" presetSubtype="0" fill="hold" grpId="1" nodeType="afterEffect">
                                  <p:stCondLst>
                                    <p:cond delay="0"/>
                                  </p:stCondLst>
                                  <p:childTnLst>
                                    <p:set>
                                      <p:cBhvr>
                                        <p:cTn id="111" dur="1" fill="hold">
                                          <p:stCondLst>
                                            <p:cond delay="0"/>
                                          </p:stCondLst>
                                        </p:cTn>
                                        <p:tgtEl>
                                          <p:spTgt spid="88158"/>
                                        </p:tgtEl>
                                        <p:attrNameLst>
                                          <p:attrName>style.visibility</p:attrName>
                                        </p:attrNameLst>
                                      </p:cBhvr>
                                      <p:to>
                                        <p:strVal val="hidden"/>
                                      </p:to>
                                    </p:set>
                                  </p:childTnLst>
                                </p:cTn>
                              </p:par>
                              <p:par>
                                <p:cTn id="112" presetID="1" presetClass="exit" presetSubtype="0" fill="hold" grpId="1" nodeType="withEffect">
                                  <p:stCondLst>
                                    <p:cond delay="0"/>
                                  </p:stCondLst>
                                  <p:childTnLst>
                                    <p:set>
                                      <p:cBhvr>
                                        <p:cTn id="113" dur="1" fill="hold">
                                          <p:stCondLst>
                                            <p:cond delay="0"/>
                                          </p:stCondLst>
                                        </p:cTn>
                                        <p:tgtEl>
                                          <p:spTgt spid="88159"/>
                                        </p:tgtEl>
                                        <p:attrNameLst>
                                          <p:attrName>style.visibility</p:attrName>
                                        </p:attrNameLst>
                                      </p:cBhvr>
                                      <p:to>
                                        <p:strVal val="hidden"/>
                                      </p:to>
                                    </p:set>
                                  </p:childTnLst>
                                </p:cTn>
                              </p:par>
                            </p:childTnLst>
                          </p:cTn>
                        </p:par>
                        <p:par>
                          <p:cTn id="114" fill="hold" nodeType="afterGroup">
                            <p:stCondLst>
                              <p:cond delay="10500"/>
                            </p:stCondLst>
                            <p:childTnLst>
                              <p:par>
                                <p:cTn id="115" presetID="1" presetClass="exit" presetSubtype="0" fill="hold" grpId="1" nodeType="afterEffect">
                                  <p:stCondLst>
                                    <p:cond delay="0"/>
                                  </p:stCondLst>
                                  <p:childTnLst>
                                    <p:set>
                                      <p:cBhvr>
                                        <p:cTn id="116" dur="1" fill="hold">
                                          <p:stCondLst>
                                            <p:cond delay="0"/>
                                          </p:stCondLst>
                                        </p:cTn>
                                        <p:tgtEl>
                                          <p:spTgt spid="88160"/>
                                        </p:tgtEl>
                                        <p:attrNameLst>
                                          <p:attrName>style.visibility</p:attrName>
                                        </p:attrNameLst>
                                      </p:cBhvr>
                                      <p:to>
                                        <p:strVal val="hidden"/>
                                      </p:to>
                                    </p:set>
                                  </p:childTnLst>
                                </p:cTn>
                              </p:par>
                            </p:childTnLst>
                          </p:cTn>
                        </p:par>
                        <p:par>
                          <p:cTn id="117" fill="hold" nodeType="afterGroup">
                            <p:stCondLst>
                              <p:cond delay="10500"/>
                            </p:stCondLst>
                            <p:childTnLst>
                              <p:par>
                                <p:cTn id="118" presetID="9" presetClass="entr" presetSubtype="0" fill="hold" grpId="0" nodeType="afterEffect">
                                  <p:stCondLst>
                                    <p:cond delay="0"/>
                                  </p:stCondLst>
                                  <p:childTnLst>
                                    <p:set>
                                      <p:cBhvr>
                                        <p:cTn id="119" dur="1" fill="hold">
                                          <p:stCondLst>
                                            <p:cond delay="0"/>
                                          </p:stCondLst>
                                        </p:cTn>
                                        <p:tgtEl>
                                          <p:spTgt spid="88137"/>
                                        </p:tgtEl>
                                        <p:attrNameLst>
                                          <p:attrName>style.visibility</p:attrName>
                                        </p:attrNameLst>
                                      </p:cBhvr>
                                      <p:to>
                                        <p:strVal val="visible"/>
                                      </p:to>
                                    </p:set>
                                    <p:animEffect transition="in" filter="dissolve">
                                      <p:cBhvr>
                                        <p:cTn id="120" dur="500"/>
                                        <p:tgtEl>
                                          <p:spTgt spid="88137"/>
                                        </p:tgtEl>
                                      </p:cBhvr>
                                    </p:animEffect>
                                  </p:childTnLst>
                                </p:cTn>
                              </p:par>
                            </p:childTnLst>
                          </p:cTn>
                        </p:par>
                        <p:par>
                          <p:cTn id="121" fill="hold" nodeType="afterGroup">
                            <p:stCondLst>
                              <p:cond delay="11000"/>
                            </p:stCondLst>
                            <p:childTnLst>
                              <p:par>
                                <p:cTn id="122" presetID="22" presetClass="entr" presetSubtype="8" fill="hold" grpId="0" nodeType="afterEffect">
                                  <p:stCondLst>
                                    <p:cond delay="0"/>
                                  </p:stCondLst>
                                  <p:childTnLst>
                                    <p:set>
                                      <p:cBhvr>
                                        <p:cTn id="123" dur="1" fill="hold">
                                          <p:stCondLst>
                                            <p:cond delay="0"/>
                                          </p:stCondLst>
                                        </p:cTn>
                                        <p:tgtEl>
                                          <p:spTgt spid="88161"/>
                                        </p:tgtEl>
                                        <p:attrNameLst>
                                          <p:attrName>style.visibility</p:attrName>
                                        </p:attrNameLst>
                                      </p:cBhvr>
                                      <p:to>
                                        <p:strVal val="visible"/>
                                      </p:to>
                                    </p:set>
                                    <p:animEffect transition="in" filter="wipe(left)">
                                      <p:cBhvr>
                                        <p:cTn id="124" dur="500"/>
                                        <p:tgtEl>
                                          <p:spTgt spid="88161"/>
                                        </p:tgtEl>
                                      </p:cBhvr>
                                    </p:animEffect>
                                  </p:childTnLst>
                                </p:cTn>
                              </p:par>
                            </p:childTnLst>
                          </p:cTn>
                        </p:par>
                        <p:par>
                          <p:cTn id="125" fill="hold" nodeType="afterGroup">
                            <p:stCondLst>
                              <p:cond delay="11500"/>
                            </p:stCondLst>
                            <p:childTnLst>
                              <p:par>
                                <p:cTn id="126" presetID="22" presetClass="entr" presetSubtype="1" fill="hold" grpId="0" nodeType="afterEffect">
                                  <p:stCondLst>
                                    <p:cond delay="0"/>
                                  </p:stCondLst>
                                  <p:childTnLst>
                                    <p:set>
                                      <p:cBhvr>
                                        <p:cTn id="127" dur="1" fill="hold">
                                          <p:stCondLst>
                                            <p:cond delay="0"/>
                                          </p:stCondLst>
                                        </p:cTn>
                                        <p:tgtEl>
                                          <p:spTgt spid="88162"/>
                                        </p:tgtEl>
                                        <p:attrNameLst>
                                          <p:attrName>style.visibility</p:attrName>
                                        </p:attrNameLst>
                                      </p:cBhvr>
                                      <p:to>
                                        <p:strVal val="visible"/>
                                      </p:to>
                                    </p:set>
                                    <p:animEffect transition="in" filter="wipe(up)">
                                      <p:cBhvr>
                                        <p:cTn id="128" dur="500"/>
                                        <p:tgtEl>
                                          <p:spTgt spid="88162"/>
                                        </p:tgtEl>
                                      </p:cBhvr>
                                    </p:animEffect>
                                  </p:childTnLst>
                                </p:cTn>
                              </p:par>
                            </p:childTnLst>
                          </p:cTn>
                        </p:par>
                        <p:par>
                          <p:cTn id="129" fill="hold" nodeType="afterGroup">
                            <p:stCondLst>
                              <p:cond delay="12000"/>
                            </p:stCondLst>
                            <p:childTnLst>
                              <p:par>
                                <p:cTn id="130" presetID="22" presetClass="entr" presetSubtype="1" fill="hold" grpId="0" nodeType="afterEffect">
                                  <p:stCondLst>
                                    <p:cond delay="0"/>
                                  </p:stCondLst>
                                  <p:childTnLst>
                                    <p:set>
                                      <p:cBhvr>
                                        <p:cTn id="131" dur="1" fill="hold">
                                          <p:stCondLst>
                                            <p:cond delay="0"/>
                                          </p:stCondLst>
                                        </p:cTn>
                                        <p:tgtEl>
                                          <p:spTgt spid="88164"/>
                                        </p:tgtEl>
                                        <p:attrNameLst>
                                          <p:attrName>style.visibility</p:attrName>
                                        </p:attrNameLst>
                                      </p:cBhvr>
                                      <p:to>
                                        <p:strVal val="visible"/>
                                      </p:to>
                                    </p:set>
                                    <p:animEffect transition="in" filter="wipe(up)">
                                      <p:cBhvr>
                                        <p:cTn id="132" dur="500"/>
                                        <p:tgtEl>
                                          <p:spTgt spid="88164"/>
                                        </p:tgtEl>
                                      </p:cBhvr>
                                    </p:animEffect>
                                  </p:childTnLst>
                                </p:cTn>
                              </p:par>
                            </p:childTnLst>
                          </p:cTn>
                        </p:par>
                        <p:par>
                          <p:cTn id="133" fill="hold" nodeType="afterGroup">
                            <p:stCondLst>
                              <p:cond delay="12500"/>
                            </p:stCondLst>
                            <p:childTnLst>
                              <p:par>
                                <p:cTn id="134" presetID="22" presetClass="entr" presetSubtype="2" fill="hold" nodeType="afterEffect">
                                  <p:stCondLst>
                                    <p:cond delay="0"/>
                                  </p:stCondLst>
                                  <p:childTnLst>
                                    <p:set>
                                      <p:cBhvr>
                                        <p:cTn id="135" dur="1" fill="hold">
                                          <p:stCondLst>
                                            <p:cond delay="0"/>
                                          </p:stCondLst>
                                        </p:cTn>
                                        <p:tgtEl>
                                          <p:spTgt spid="4"/>
                                        </p:tgtEl>
                                        <p:attrNameLst>
                                          <p:attrName>style.visibility</p:attrName>
                                        </p:attrNameLst>
                                      </p:cBhvr>
                                      <p:to>
                                        <p:strVal val="visible"/>
                                      </p:to>
                                    </p:set>
                                    <p:animEffect transition="in" filter="wipe(right)">
                                      <p:cBhvr>
                                        <p:cTn id="136" dur="500"/>
                                        <p:tgtEl>
                                          <p:spTgt spid="4"/>
                                        </p:tgtEl>
                                      </p:cBhvr>
                                    </p:animEffect>
                                  </p:childTnLst>
                                </p:cTn>
                              </p:par>
                            </p:childTnLst>
                          </p:cTn>
                        </p:par>
                        <p:par>
                          <p:cTn id="137" fill="hold" nodeType="afterGroup">
                            <p:stCondLst>
                              <p:cond delay="13000"/>
                            </p:stCondLst>
                            <p:childTnLst>
                              <p:par>
                                <p:cTn id="138" presetID="1" presetClass="exit" presetSubtype="0" fill="hold" grpId="1" nodeType="afterEffect">
                                  <p:stCondLst>
                                    <p:cond delay="0"/>
                                  </p:stCondLst>
                                  <p:childTnLst>
                                    <p:set>
                                      <p:cBhvr>
                                        <p:cTn id="139" dur="1" fill="hold">
                                          <p:stCondLst>
                                            <p:cond delay="0"/>
                                          </p:stCondLst>
                                        </p:cTn>
                                        <p:tgtEl>
                                          <p:spTgt spid="88161"/>
                                        </p:tgtEl>
                                        <p:attrNameLst>
                                          <p:attrName>style.visibility</p:attrName>
                                        </p:attrNameLst>
                                      </p:cBhvr>
                                      <p:to>
                                        <p:strVal val="hidden"/>
                                      </p:to>
                                    </p:set>
                                  </p:childTnLst>
                                </p:cTn>
                              </p:par>
                            </p:childTnLst>
                          </p:cTn>
                        </p:par>
                        <p:par>
                          <p:cTn id="140" fill="hold" nodeType="afterGroup">
                            <p:stCondLst>
                              <p:cond delay="13000"/>
                            </p:stCondLst>
                            <p:childTnLst>
                              <p:par>
                                <p:cTn id="141" presetID="1" presetClass="exit" presetSubtype="0" fill="hold" grpId="1" nodeType="afterEffect">
                                  <p:stCondLst>
                                    <p:cond delay="0"/>
                                  </p:stCondLst>
                                  <p:childTnLst>
                                    <p:set>
                                      <p:cBhvr>
                                        <p:cTn id="142" dur="1" fill="hold">
                                          <p:stCondLst>
                                            <p:cond delay="0"/>
                                          </p:stCondLst>
                                        </p:cTn>
                                        <p:tgtEl>
                                          <p:spTgt spid="88162"/>
                                        </p:tgtEl>
                                        <p:attrNameLst>
                                          <p:attrName>style.visibility</p:attrName>
                                        </p:attrNameLst>
                                      </p:cBhvr>
                                      <p:to>
                                        <p:strVal val="hidden"/>
                                      </p:to>
                                    </p:set>
                                  </p:childTnLst>
                                </p:cTn>
                              </p:par>
                              <p:par>
                                <p:cTn id="143" presetID="1" presetClass="exit" presetSubtype="0" fill="hold" grpId="1" nodeType="withEffect">
                                  <p:stCondLst>
                                    <p:cond delay="0"/>
                                  </p:stCondLst>
                                  <p:childTnLst>
                                    <p:set>
                                      <p:cBhvr>
                                        <p:cTn id="144" dur="1" fill="hold">
                                          <p:stCondLst>
                                            <p:cond delay="0"/>
                                          </p:stCondLst>
                                        </p:cTn>
                                        <p:tgtEl>
                                          <p:spTgt spid="8816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133" grpId="0" animBg="1"/>
      <p:bldP spid="88134" grpId="0" animBg="1"/>
      <p:bldP spid="88135" grpId="0" animBg="1"/>
      <p:bldP spid="88136" grpId="0" animBg="1"/>
      <p:bldP spid="88137" grpId="0" animBg="1"/>
      <p:bldP spid="88138" grpId="0" animBg="1"/>
      <p:bldP spid="88138" grpId="1" animBg="1"/>
      <p:bldP spid="88139" grpId="0" animBg="1"/>
      <p:bldP spid="88139" grpId="1" animBg="1"/>
      <p:bldP spid="88140" grpId="0" animBg="1"/>
      <p:bldP spid="88140" grpId="1" animBg="1"/>
      <p:bldP spid="88143" grpId="0" animBg="1"/>
      <p:bldP spid="88143" grpId="1" animBg="1"/>
      <p:bldP spid="88144" grpId="0" animBg="1"/>
      <p:bldP spid="88144" grpId="1" animBg="1"/>
      <p:bldP spid="88145" grpId="0" animBg="1"/>
      <p:bldP spid="88145" grpId="1" animBg="1"/>
      <p:bldP spid="88149" grpId="0" animBg="1"/>
      <p:bldP spid="88149" grpId="1" animBg="1"/>
      <p:bldP spid="88150" grpId="0" animBg="1"/>
      <p:bldP spid="88150" grpId="1" animBg="1"/>
      <p:bldP spid="88151" grpId="0" animBg="1"/>
      <p:bldP spid="88151" grpId="1" animBg="1"/>
      <p:bldP spid="88158" grpId="0" animBg="1"/>
      <p:bldP spid="88158" grpId="1" animBg="1"/>
      <p:bldP spid="88159" grpId="0" animBg="1"/>
      <p:bldP spid="88159" grpId="1" animBg="1"/>
      <p:bldP spid="88160" grpId="0" animBg="1"/>
      <p:bldP spid="88160" grpId="1" animBg="1"/>
      <p:bldP spid="88161" grpId="0" animBg="1"/>
      <p:bldP spid="88161" grpId="1" animBg="1"/>
      <p:bldP spid="88162" grpId="0" animBg="1"/>
      <p:bldP spid="88162" grpId="1" animBg="1"/>
      <p:bldP spid="88164" grpId="0" animBg="1"/>
      <p:bldP spid="88164" grpId="1"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6066" name="Group 90"/>
          <p:cNvGrpSpPr>
            <a:grpSpLocks/>
          </p:cNvGrpSpPr>
          <p:nvPr/>
        </p:nvGrpSpPr>
        <p:grpSpPr bwMode="auto">
          <a:xfrm>
            <a:off x="6477000" y="4114800"/>
            <a:ext cx="533400" cy="361950"/>
            <a:chOff x="3504" y="1728"/>
            <a:chExt cx="336" cy="228"/>
          </a:xfrm>
        </p:grpSpPr>
        <p:sp>
          <p:nvSpPr>
            <p:cNvPr id="216132" name="Line 91"/>
            <p:cNvSpPr>
              <a:spLocks noChangeShapeType="1"/>
            </p:cNvSpPr>
            <p:nvPr/>
          </p:nvSpPr>
          <p:spPr bwMode="auto">
            <a:xfrm flipH="1">
              <a:off x="3600" y="1728"/>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pic>
          <p:nvPicPr>
            <p:cNvPr id="216133" name="Picture 92" descr="114_146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04" y="1776"/>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 name="Group 80"/>
          <p:cNvGrpSpPr>
            <a:grpSpLocks/>
          </p:cNvGrpSpPr>
          <p:nvPr/>
        </p:nvGrpSpPr>
        <p:grpSpPr bwMode="auto">
          <a:xfrm>
            <a:off x="4191000" y="2370138"/>
            <a:ext cx="1600200" cy="1200150"/>
            <a:chOff x="2256" y="1152"/>
            <a:chExt cx="1008" cy="756"/>
          </a:xfrm>
        </p:grpSpPr>
        <p:sp>
          <p:nvSpPr>
            <p:cNvPr id="216130" name="Line 81"/>
            <p:cNvSpPr>
              <a:spLocks noChangeShapeType="1"/>
            </p:cNvSpPr>
            <p:nvPr/>
          </p:nvSpPr>
          <p:spPr bwMode="auto">
            <a:xfrm flipH="1">
              <a:off x="2352" y="1152"/>
              <a:ext cx="912" cy="67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pic>
          <p:nvPicPr>
            <p:cNvPr id="216131" name="Picture 82" descr="109_099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56" y="1728"/>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6068" name="Group 69"/>
          <p:cNvGrpSpPr>
            <a:grpSpLocks/>
          </p:cNvGrpSpPr>
          <p:nvPr/>
        </p:nvGrpSpPr>
        <p:grpSpPr bwMode="auto">
          <a:xfrm>
            <a:off x="7086600" y="4114800"/>
            <a:ext cx="533400" cy="361950"/>
            <a:chOff x="3504" y="1728"/>
            <a:chExt cx="336" cy="228"/>
          </a:xfrm>
        </p:grpSpPr>
        <p:sp>
          <p:nvSpPr>
            <p:cNvPr id="216128" name="Line 70"/>
            <p:cNvSpPr>
              <a:spLocks noChangeShapeType="1"/>
            </p:cNvSpPr>
            <p:nvPr/>
          </p:nvSpPr>
          <p:spPr bwMode="auto">
            <a:xfrm flipH="1">
              <a:off x="3600" y="1728"/>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pic>
          <p:nvPicPr>
            <p:cNvPr id="216129" name="Picture 71" descr="114_146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04" y="1776"/>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 name="Group 87"/>
          <p:cNvGrpSpPr>
            <a:grpSpLocks/>
          </p:cNvGrpSpPr>
          <p:nvPr/>
        </p:nvGrpSpPr>
        <p:grpSpPr bwMode="auto">
          <a:xfrm>
            <a:off x="4811713" y="2981325"/>
            <a:ext cx="1600200" cy="1200150"/>
            <a:chOff x="2256" y="1152"/>
            <a:chExt cx="1008" cy="756"/>
          </a:xfrm>
        </p:grpSpPr>
        <p:sp>
          <p:nvSpPr>
            <p:cNvPr id="216126" name="Line 88"/>
            <p:cNvSpPr>
              <a:spLocks noChangeShapeType="1"/>
            </p:cNvSpPr>
            <p:nvPr/>
          </p:nvSpPr>
          <p:spPr bwMode="auto">
            <a:xfrm flipH="1">
              <a:off x="2352" y="1152"/>
              <a:ext cx="912" cy="67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pic>
          <p:nvPicPr>
            <p:cNvPr id="216127" name="Picture 89" descr="109_099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56" y="1728"/>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6070" name="Group 57"/>
          <p:cNvGrpSpPr>
            <a:grpSpLocks/>
          </p:cNvGrpSpPr>
          <p:nvPr/>
        </p:nvGrpSpPr>
        <p:grpSpPr bwMode="auto">
          <a:xfrm>
            <a:off x="5867400" y="2971800"/>
            <a:ext cx="533400" cy="361950"/>
            <a:chOff x="3504" y="1728"/>
            <a:chExt cx="336" cy="228"/>
          </a:xfrm>
        </p:grpSpPr>
        <p:sp>
          <p:nvSpPr>
            <p:cNvPr id="216124" name="Line 58"/>
            <p:cNvSpPr>
              <a:spLocks noChangeShapeType="1"/>
            </p:cNvSpPr>
            <p:nvPr/>
          </p:nvSpPr>
          <p:spPr bwMode="auto">
            <a:xfrm flipH="1">
              <a:off x="3600" y="1728"/>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pic>
          <p:nvPicPr>
            <p:cNvPr id="216125" name="Picture 59" descr="114_146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04" y="1776"/>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 name="Group 75"/>
          <p:cNvGrpSpPr>
            <a:grpSpLocks/>
          </p:cNvGrpSpPr>
          <p:nvPr/>
        </p:nvGrpSpPr>
        <p:grpSpPr bwMode="auto">
          <a:xfrm>
            <a:off x="3581400" y="1828800"/>
            <a:ext cx="1600200" cy="1200150"/>
            <a:chOff x="2256" y="1152"/>
            <a:chExt cx="1008" cy="756"/>
          </a:xfrm>
        </p:grpSpPr>
        <p:sp>
          <p:nvSpPr>
            <p:cNvPr id="216122" name="Line 74"/>
            <p:cNvSpPr>
              <a:spLocks noChangeShapeType="1"/>
            </p:cNvSpPr>
            <p:nvPr/>
          </p:nvSpPr>
          <p:spPr bwMode="auto">
            <a:xfrm flipH="1">
              <a:off x="2352" y="1152"/>
              <a:ext cx="912" cy="67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pic>
          <p:nvPicPr>
            <p:cNvPr id="216123" name="Picture 73" descr="109_099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56" y="1728"/>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6072" name="Group 2"/>
          <p:cNvGrpSpPr>
            <a:grpSpLocks/>
          </p:cNvGrpSpPr>
          <p:nvPr/>
        </p:nvGrpSpPr>
        <p:grpSpPr bwMode="auto">
          <a:xfrm>
            <a:off x="5562600" y="2743200"/>
            <a:ext cx="533400" cy="361950"/>
            <a:chOff x="3504" y="1728"/>
            <a:chExt cx="336" cy="228"/>
          </a:xfrm>
        </p:grpSpPr>
        <p:sp>
          <p:nvSpPr>
            <p:cNvPr id="216120" name="Line 3"/>
            <p:cNvSpPr>
              <a:spLocks noChangeShapeType="1"/>
            </p:cNvSpPr>
            <p:nvPr/>
          </p:nvSpPr>
          <p:spPr bwMode="auto">
            <a:xfrm flipH="1">
              <a:off x="3600" y="1728"/>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pic>
          <p:nvPicPr>
            <p:cNvPr id="216121" name="Picture 4" descr="114_146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04" y="1776"/>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6073" name="Group 5"/>
          <p:cNvGrpSpPr>
            <a:grpSpLocks/>
          </p:cNvGrpSpPr>
          <p:nvPr/>
        </p:nvGrpSpPr>
        <p:grpSpPr bwMode="auto">
          <a:xfrm>
            <a:off x="6800850" y="3844925"/>
            <a:ext cx="533400" cy="361950"/>
            <a:chOff x="3504" y="1728"/>
            <a:chExt cx="336" cy="228"/>
          </a:xfrm>
        </p:grpSpPr>
        <p:sp>
          <p:nvSpPr>
            <p:cNvPr id="216118" name="Line 6"/>
            <p:cNvSpPr>
              <a:spLocks noChangeShapeType="1"/>
            </p:cNvSpPr>
            <p:nvPr/>
          </p:nvSpPr>
          <p:spPr bwMode="auto">
            <a:xfrm flipH="1">
              <a:off x="3600" y="1728"/>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pic>
          <p:nvPicPr>
            <p:cNvPr id="216119" name="Picture 7" descr="114_146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04" y="1776"/>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16074" name="Line 10"/>
          <p:cNvSpPr>
            <a:spLocks noChangeShapeType="1"/>
          </p:cNvSpPr>
          <p:nvPr/>
        </p:nvSpPr>
        <p:spPr bwMode="auto">
          <a:xfrm flipV="1">
            <a:off x="7043738" y="3089275"/>
            <a:ext cx="30480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6075" name="Line 11"/>
          <p:cNvSpPr>
            <a:spLocks noChangeShapeType="1"/>
          </p:cNvSpPr>
          <p:nvPr/>
        </p:nvSpPr>
        <p:spPr bwMode="auto">
          <a:xfrm>
            <a:off x="7350125" y="3109913"/>
            <a:ext cx="0" cy="762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6076" name="Line 12"/>
          <p:cNvSpPr>
            <a:spLocks noChangeShapeType="1"/>
          </p:cNvSpPr>
          <p:nvPr/>
        </p:nvSpPr>
        <p:spPr bwMode="auto">
          <a:xfrm>
            <a:off x="7391400" y="3124200"/>
            <a:ext cx="228600" cy="990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6077" name="Oval 13"/>
          <p:cNvSpPr>
            <a:spLocks noChangeArrowheads="1"/>
          </p:cNvSpPr>
          <p:nvPr/>
        </p:nvSpPr>
        <p:spPr bwMode="auto">
          <a:xfrm>
            <a:off x="7239000" y="37338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6078" name="Oval 14"/>
          <p:cNvSpPr>
            <a:spLocks noChangeArrowheads="1"/>
          </p:cNvSpPr>
          <p:nvPr/>
        </p:nvSpPr>
        <p:spPr bwMode="auto">
          <a:xfrm>
            <a:off x="7543800" y="40386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6079" name="Oval 15"/>
          <p:cNvSpPr>
            <a:spLocks noChangeArrowheads="1"/>
          </p:cNvSpPr>
          <p:nvPr/>
        </p:nvSpPr>
        <p:spPr bwMode="auto">
          <a:xfrm>
            <a:off x="6934200" y="34290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6080" name="Line 16"/>
          <p:cNvSpPr>
            <a:spLocks noChangeShapeType="1"/>
          </p:cNvSpPr>
          <p:nvPr/>
        </p:nvSpPr>
        <p:spPr bwMode="auto">
          <a:xfrm flipV="1">
            <a:off x="6129338" y="2212975"/>
            <a:ext cx="30480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6081" name="Line 17"/>
          <p:cNvSpPr>
            <a:spLocks noChangeShapeType="1"/>
          </p:cNvSpPr>
          <p:nvPr/>
        </p:nvSpPr>
        <p:spPr bwMode="auto">
          <a:xfrm>
            <a:off x="6435725" y="2233613"/>
            <a:ext cx="0" cy="762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6082" name="Line 18"/>
          <p:cNvSpPr>
            <a:spLocks noChangeShapeType="1"/>
          </p:cNvSpPr>
          <p:nvPr/>
        </p:nvSpPr>
        <p:spPr bwMode="auto">
          <a:xfrm>
            <a:off x="6477000" y="2247900"/>
            <a:ext cx="228600" cy="990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6083" name="Oval 19"/>
          <p:cNvSpPr>
            <a:spLocks noChangeArrowheads="1"/>
          </p:cNvSpPr>
          <p:nvPr/>
        </p:nvSpPr>
        <p:spPr bwMode="auto">
          <a:xfrm>
            <a:off x="6324600" y="28575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6084" name="Oval 20"/>
          <p:cNvSpPr>
            <a:spLocks noChangeArrowheads="1"/>
          </p:cNvSpPr>
          <p:nvPr/>
        </p:nvSpPr>
        <p:spPr bwMode="auto">
          <a:xfrm>
            <a:off x="6629400" y="31623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6085" name="Oval 21"/>
          <p:cNvSpPr>
            <a:spLocks noChangeArrowheads="1"/>
          </p:cNvSpPr>
          <p:nvPr/>
        </p:nvSpPr>
        <p:spPr bwMode="auto">
          <a:xfrm>
            <a:off x="6019800" y="25527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6086" name="Line 22"/>
          <p:cNvSpPr>
            <a:spLocks noChangeShapeType="1"/>
          </p:cNvSpPr>
          <p:nvPr/>
        </p:nvSpPr>
        <p:spPr bwMode="auto">
          <a:xfrm flipV="1">
            <a:off x="5214938" y="1298575"/>
            <a:ext cx="30480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6087" name="Line 23"/>
          <p:cNvSpPr>
            <a:spLocks noChangeShapeType="1"/>
          </p:cNvSpPr>
          <p:nvPr/>
        </p:nvSpPr>
        <p:spPr bwMode="auto">
          <a:xfrm>
            <a:off x="5521325" y="1319213"/>
            <a:ext cx="0" cy="762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6088" name="Line 24"/>
          <p:cNvSpPr>
            <a:spLocks noChangeShapeType="1"/>
          </p:cNvSpPr>
          <p:nvPr/>
        </p:nvSpPr>
        <p:spPr bwMode="auto">
          <a:xfrm>
            <a:off x="5562600" y="1333500"/>
            <a:ext cx="228600" cy="990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6089" name="Oval 25"/>
          <p:cNvSpPr>
            <a:spLocks noChangeArrowheads="1"/>
          </p:cNvSpPr>
          <p:nvPr/>
        </p:nvSpPr>
        <p:spPr bwMode="auto">
          <a:xfrm>
            <a:off x="5410200" y="19431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6090" name="Oval 26"/>
          <p:cNvSpPr>
            <a:spLocks noChangeArrowheads="1"/>
          </p:cNvSpPr>
          <p:nvPr/>
        </p:nvSpPr>
        <p:spPr bwMode="auto">
          <a:xfrm>
            <a:off x="5715000" y="22479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6091" name="Line 27"/>
          <p:cNvSpPr>
            <a:spLocks noChangeShapeType="1"/>
          </p:cNvSpPr>
          <p:nvPr/>
        </p:nvSpPr>
        <p:spPr bwMode="auto">
          <a:xfrm flipV="1">
            <a:off x="5562600" y="381000"/>
            <a:ext cx="685800" cy="914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6092" name="Line 28"/>
          <p:cNvSpPr>
            <a:spLocks noChangeShapeType="1"/>
          </p:cNvSpPr>
          <p:nvPr/>
        </p:nvSpPr>
        <p:spPr bwMode="auto">
          <a:xfrm flipV="1">
            <a:off x="6400800" y="457200"/>
            <a:ext cx="0" cy="1752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6093" name="Line 29"/>
          <p:cNvSpPr>
            <a:spLocks noChangeShapeType="1"/>
          </p:cNvSpPr>
          <p:nvPr/>
        </p:nvSpPr>
        <p:spPr bwMode="auto">
          <a:xfrm flipH="1" flipV="1">
            <a:off x="6553200" y="457200"/>
            <a:ext cx="838200" cy="2667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6094" name="AutoShape 34"/>
          <p:cNvSpPr>
            <a:spLocks noChangeAspect="1" noChangeArrowheads="1"/>
          </p:cNvSpPr>
          <p:nvPr/>
        </p:nvSpPr>
        <p:spPr bwMode="auto">
          <a:xfrm>
            <a:off x="6134100" y="103188"/>
            <a:ext cx="569913" cy="571500"/>
          </a:xfrm>
          <a:prstGeom prst="diamond">
            <a:avLst/>
          </a:prstGeom>
          <a:solidFill>
            <a:schemeClr val="tx1"/>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6095" name="AutoShape 35"/>
          <p:cNvSpPr>
            <a:spLocks noChangeAspect="1" noChangeArrowheads="1"/>
          </p:cNvSpPr>
          <p:nvPr/>
        </p:nvSpPr>
        <p:spPr bwMode="auto">
          <a:xfrm>
            <a:off x="5105400" y="167640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6096" name="AutoShape 36"/>
          <p:cNvSpPr>
            <a:spLocks noChangeAspect="1" noChangeArrowheads="1"/>
          </p:cNvSpPr>
          <p:nvPr/>
        </p:nvSpPr>
        <p:spPr bwMode="auto">
          <a:xfrm>
            <a:off x="5334000" y="1066800"/>
            <a:ext cx="406400" cy="407988"/>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6097" name="AutoShape 37"/>
          <p:cNvSpPr>
            <a:spLocks noChangeAspect="1" noChangeArrowheads="1"/>
          </p:cNvSpPr>
          <p:nvPr/>
        </p:nvSpPr>
        <p:spPr bwMode="auto">
          <a:xfrm>
            <a:off x="6248400" y="1905000"/>
            <a:ext cx="406400" cy="407988"/>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6098" name="AutoShape 38"/>
          <p:cNvSpPr>
            <a:spLocks noChangeAspect="1" noChangeArrowheads="1"/>
          </p:cNvSpPr>
          <p:nvPr/>
        </p:nvSpPr>
        <p:spPr bwMode="auto">
          <a:xfrm>
            <a:off x="7162800" y="2819400"/>
            <a:ext cx="406400" cy="407988"/>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pic>
        <p:nvPicPr>
          <p:cNvPr id="216099" name="Picture 39" descr="114_146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33800" y="1295400"/>
            <a:ext cx="914400" cy="68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608" name="Picture 40" descr="109_099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43200" y="198120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6101" name="Oval 43"/>
          <p:cNvSpPr>
            <a:spLocks noChangeArrowheads="1"/>
          </p:cNvSpPr>
          <p:nvPr/>
        </p:nvSpPr>
        <p:spPr bwMode="auto">
          <a:xfrm>
            <a:off x="4191000" y="1371600"/>
            <a:ext cx="76200" cy="762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6102" name="Oval 44"/>
          <p:cNvSpPr>
            <a:spLocks noChangeArrowheads="1"/>
          </p:cNvSpPr>
          <p:nvPr/>
        </p:nvSpPr>
        <p:spPr bwMode="auto">
          <a:xfrm>
            <a:off x="4321175" y="1328738"/>
            <a:ext cx="76200" cy="762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6103" name="Oval 45"/>
          <p:cNvSpPr>
            <a:spLocks noChangeArrowheads="1"/>
          </p:cNvSpPr>
          <p:nvPr/>
        </p:nvSpPr>
        <p:spPr bwMode="auto">
          <a:xfrm>
            <a:off x="3910013" y="1643063"/>
            <a:ext cx="152400" cy="1524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6104" name="Oval 46"/>
          <p:cNvSpPr>
            <a:spLocks noChangeArrowheads="1"/>
          </p:cNvSpPr>
          <p:nvPr/>
        </p:nvSpPr>
        <p:spPr bwMode="auto">
          <a:xfrm>
            <a:off x="4108450" y="1795463"/>
            <a:ext cx="152400" cy="1524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6105" name="Oval 47"/>
          <p:cNvSpPr>
            <a:spLocks noChangeArrowheads="1"/>
          </p:cNvSpPr>
          <p:nvPr/>
        </p:nvSpPr>
        <p:spPr bwMode="auto">
          <a:xfrm>
            <a:off x="3959225" y="1577975"/>
            <a:ext cx="198438" cy="20955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09616" name="Line 48"/>
          <p:cNvSpPr>
            <a:spLocks noChangeShapeType="1"/>
          </p:cNvSpPr>
          <p:nvPr/>
        </p:nvSpPr>
        <p:spPr bwMode="auto">
          <a:xfrm flipH="1">
            <a:off x="5578475" y="381000"/>
            <a:ext cx="669925" cy="865188"/>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09618" name="Line 50"/>
          <p:cNvSpPr>
            <a:spLocks noChangeShapeType="1"/>
          </p:cNvSpPr>
          <p:nvPr/>
        </p:nvSpPr>
        <p:spPr bwMode="auto">
          <a:xfrm flipH="1">
            <a:off x="5181600" y="1219200"/>
            <a:ext cx="390525" cy="6096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09622" name="Line 54"/>
          <p:cNvSpPr>
            <a:spLocks noChangeShapeType="1"/>
          </p:cNvSpPr>
          <p:nvPr/>
        </p:nvSpPr>
        <p:spPr bwMode="auto">
          <a:xfrm flipV="1">
            <a:off x="3276600" y="381000"/>
            <a:ext cx="2971800" cy="19050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09640" name="Oval 72"/>
          <p:cNvSpPr>
            <a:spLocks noChangeArrowheads="1"/>
          </p:cNvSpPr>
          <p:nvPr/>
        </p:nvSpPr>
        <p:spPr bwMode="auto">
          <a:xfrm>
            <a:off x="3200400" y="2209800"/>
            <a:ext cx="152400" cy="1524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09644" name="Oval 76"/>
          <p:cNvSpPr>
            <a:spLocks noChangeArrowheads="1"/>
          </p:cNvSpPr>
          <p:nvPr/>
        </p:nvSpPr>
        <p:spPr bwMode="auto">
          <a:xfrm>
            <a:off x="3116263" y="2241550"/>
            <a:ext cx="152400" cy="1524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09645" name="Line 77"/>
          <p:cNvSpPr>
            <a:spLocks noChangeShapeType="1"/>
          </p:cNvSpPr>
          <p:nvPr/>
        </p:nvSpPr>
        <p:spPr bwMode="auto">
          <a:xfrm flipV="1">
            <a:off x="3165475" y="350838"/>
            <a:ext cx="3143250" cy="2003425"/>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09646" name="Line 78"/>
          <p:cNvSpPr>
            <a:spLocks noChangeShapeType="1"/>
          </p:cNvSpPr>
          <p:nvPr/>
        </p:nvSpPr>
        <p:spPr bwMode="auto">
          <a:xfrm flipH="1">
            <a:off x="5583238" y="385763"/>
            <a:ext cx="669925" cy="865187"/>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09647" name="Line 79"/>
          <p:cNvSpPr>
            <a:spLocks noChangeShapeType="1"/>
          </p:cNvSpPr>
          <p:nvPr/>
        </p:nvSpPr>
        <p:spPr bwMode="auto">
          <a:xfrm>
            <a:off x="5551488" y="1235075"/>
            <a:ext cx="252412" cy="1158875"/>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09651" name="Oval 83"/>
          <p:cNvSpPr>
            <a:spLocks noChangeArrowheads="1"/>
          </p:cNvSpPr>
          <p:nvPr/>
        </p:nvSpPr>
        <p:spPr bwMode="auto">
          <a:xfrm>
            <a:off x="3084513" y="2141538"/>
            <a:ext cx="315912" cy="3302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09652" name="Line 84"/>
          <p:cNvSpPr>
            <a:spLocks noChangeShapeType="1"/>
          </p:cNvSpPr>
          <p:nvPr/>
        </p:nvSpPr>
        <p:spPr bwMode="auto">
          <a:xfrm flipV="1">
            <a:off x="3227388" y="331788"/>
            <a:ext cx="3189287" cy="2014537"/>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09653" name="Line 85"/>
          <p:cNvSpPr>
            <a:spLocks noChangeShapeType="1"/>
          </p:cNvSpPr>
          <p:nvPr/>
        </p:nvSpPr>
        <p:spPr bwMode="auto">
          <a:xfrm>
            <a:off x="6389688" y="338138"/>
            <a:ext cx="25400" cy="18034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09654" name="Line 86"/>
          <p:cNvSpPr>
            <a:spLocks noChangeShapeType="1"/>
          </p:cNvSpPr>
          <p:nvPr/>
        </p:nvSpPr>
        <p:spPr bwMode="auto">
          <a:xfrm>
            <a:off x="6424613" y="2108200"/>
            <a:ext cx="12700" cy="89535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Tree>
    <p:extLst>
      <p:ext uri="{BB962C8B-B14F-4D97-AF65-F5344CB8AC3E}">
        <p14:creationId xmlns:p14="http://schemas.microsoft.com/office/powerpoint/2010/main" val="12782239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109608"/>
                                        </p:tgtEl>
                                        <p:attrNameLst>
                                          <p:attrName>style.visibility</p:attrName>
                                        </p:attrNameLst>
                                      </p:cBhvr>
                                      <p:to>
                                        <p:strVal val="visible"/>
                                      </p:to>
                                    </p:set>
                                    <p:animEffect transition="in" filter="dissolve">
                                      <p:cBhvr>
                                        <p:cTn id="7" dur="500"/>
                                        <p:tgtEl>
                                          <p:spTgt spid="109608"/>
                                        </p:tgtEl>
                                      </p:cBhvr>
                                    </p:animEffect>
                                  </p:childTnLst>
                                </p:cTn>
                              </p:par>
                            </p:childTnLst>
                          </p:cTn>
                        </p:par>
                        <p:par>
                          <p:cTn id="8" fill="hold" nodeType="afterGroup">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109640"/>
                                        </p:tgtEl>
                                        <p:attrNameLst>
                                          <p:attrName>style.visibility</p:attrName>
                                        </p:attrNameLst>
                                      </p:cBhvr>
                                      <p:to>
                                        <p:strVal val="visible"/>
                                      </p:to>
                                    </p:set>
                                    <p:animEffect transition="in" filter="dissolve">
                                      <p:cBhvr>
                                        <p:cTn id="11" dur="500"/>
                                        <p:tgtEl>
                                          <p:spTgt spid="109640"/>
                                        </p:tgtEl>
                                      </p:cBhvr>
                                    </p:animEffect>
                                  </p:childTnLst>
                                </p:cTn>
                              </p:par>
                            </p:childTnLst>
                          </p:cTn>
                        </p:par>
                        <p:par>
                          <p:cTn id="12" fill="hold" nodeType="afterGroup">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09622"/>
                                        </p:tgtEl>
                                        <p:attrNameLst>
                                          <p:attrName>style.visibility</p:attrName>
                                        </p:attrNameLst>
                                      </p:cBhvr>
                                      <p:to>
                                        <p:strVal val="visible"/>
                                      </p:to>
                                    </p:set>
                                    <p:animEffect transition="in" filter="wipe(left)">
                                      <p:cBhvr>
                                        <p:cTn id="15" dur="500"/>
                                        <p:tgtEl>
                                          <p:spTgt spid="109622"/>
                                        </p:tgtEl>
                                      </p:cBhvr>
                                    </p:animEffect>
                                  </p:childTnLst>
                                </p:cTn>
                              </p:par>
                            </p:childTnLst>
                          </p:cTn>
                        </p:par>
                        <p:par>
                          <p:cTn id="16" fill="hold" nodeType="afterGroup">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109616"/>
                                        </p:tgtEl>
                                        <p:attrNameLst>
                                          <p:attrName>style.visibility</p:attrName>
                                        </p:attrNameLst>
                                      </p:cBhvr>
                                      <p:to>
                                        <p:strVal val="visible"/>
                                      </p:to>
                                    </p:set>
                                    <p:animEffect transition="in" filter="wipe(up)">
                                      <p:cBhvr>
                                        <p:cTn id="19" dur="500"/>
                                        <p:tgtEl>
                                          <p:spTgt spid="109616"/>
                                        </p:tgtEl>
                                      </p:cBhvr>
                                    </p:animEffect>
                                  </p:childTnLst>
                                </p:cTn>
                              </p:par>
                            </p:childTnLst>
                          </p:cTn>
                        </p:par>
                        <p:par>
                          <p:cTn id="20" fill="hold" nodeType="afterGroup">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109618"/>
                                        </p:tgtEl>
                                        <p:attrNameLst>
                                          <p:attrName>style.visibility</p:attrName>
                                        </p:attrNameLst>
                                      </p:cBhvr>
                                      <p:to>
                                        <p:strVal val="visible"/>
                                      </p:to>
                                    </p:set>
                                    <p:animEffect transition="in" filter="wipe(up)">
                                      <p:cBhvr>
                                        <p:cTn id="23" dur="500"/>
                                        <p:tgtEl>
                                          <p:spTgt spid="109618"/>
                                        </p:tgtEl>
                                      </p:cBhvr>
                                    </p:animEffect>
                                  </p:childTnLst>
                                </p:cTn>
                              </p:par>
                            </p:childTnLst>
                          </p:cTn>
                        </p:par>
                        <p:par>
                          <p:cTn id="24" fill="hold" nodeType="afterGroup">
                            <p:stCondLst>
                              <p:cond delay="2500"/>
                            </p:stCondLst>
                            <p:childTnLst>
                              <p:par>
                                <p:cTn id="25" presetID="22" presetClass="entr" presetSubtype="2"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right)">
                                      <p:cBhvr>
                                        <p:cTn id="27" dur="500"/>
                                        <p:tgtEl>
                                          <p:spTgt spid="7"/>
                                        </p:tgtEl>
                                      </p:cBhvr>
                                    </p:animEffect>
                                  </p:childTnLst>
                                </p:cTn>
                              </p:par>
                            </p:childTnLst>
                          </p:cTn>
                        </p:par>
                        <p:par>
                          <p:cTn id="28" fill="hold" nodeType="afterGroup">
                            <p:stCondLst>
                              <p:cond delay="3000"/>
                            </p:stCondLst>
                            <p:childTnLst>
                              <p:par>
                                <p:cTn id="29" presetID="1" presetClass="exit" presetSubtype="0" fill="hold" grpId="1" nodeType="afterEffect">
                                  <p:stCondLst>
                                    <p:cond delay="0"/>
                                  </p:stCondLst>
                                  <p:childTnLst>
                                    <p:set>
                                      <p:cBhvr>
                                        <p:cTn id="30" dur="1" fill="hold">
                                          <p:stCondLst>
                                            <p:cond delay="0"/>
                                          </p:stCondLst>
                                        </p:cTn>
                                        <p:tgtEl>
                                          <p:spTgt spid="109622"/>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09616"/>
                                        </p:tgtEl>
                                        <p:attrNameLst>
                                          <p:attrName>style.visibility</p:attrName>
                                        </p:attrNameLst>
                                      </p:cBhvr>
                                      <p:to>
                                        <p:strVal val="hidden"/>
                                      </p:to>
                                    </p:set>
                                  </p:childTnLst>
                                </p:cTn>
                              </p:par>
                              <p:par>
                                <p:cTn id="33" presetID="1" presetClass="exit" presetSubtype="0" fill="hold" grpId="1" nodeType="withEffect">
                                  <p:stCondLst>
                                    <p:cond delay="0"/>
                                  </p:stCondLst>
                                  <p:childTnLst>
                                    <p:set>
                                      <p:cBhvr>
                                        <p:cTn id="34" dur="1" fill="hold">
                                          <p:stCondLst>
                                            <p:cond delay="0"/>
                                          </p:stCondLst>
                                        </p:cTn>
                                        <p:tgtEl>
                                          <p:spTgt spid="109618"/>
                                        </p:tgtEl>
                                        <p:attrNameLst>
                                          <p:attrName>style.visibility</p:attrName>
                                        </p:attrNameLst>
                                      </p:cBhvr>
                                      <p:to>
                                        <p:strVal val="hidden"/>
                                      </p:to>
                                    </p:set>
                                  </p:childTnLst>
                                </p:cTn>
                              </p:par>
                            </p:childTnLst>
                          </p:cTn>
                        </p:par>
                        <p:par>
                          <p:cTn id="35" fill="hold" nodeType="afterGroup">
                            <p:stCondLst>
                              <p:cond delay="3000"/>
                            </p:stCondLst>
                            <p:childTnLst>
                              <p:par>
                                <p:cTn id="36" presetID="9" presetClass="entr" presetSubtype="0" fill="hold" grpId="0" nodeType="afterEffect">
                                  <p:stCondLst>
                                    <p:cond delay="0"/>
                                  </p:stCondLst>
                                  <p:childTnLst>
                                    <p:set>
                                      <p:cBhvr>
                                        <p:cTn id="37" dur="1" fill="hold">
                                          <p:stCondLst>
                                            <p:cond delay="0"/>
                                          </p:stCondLst>
                                        </p:cTn>
                                        <p:tgtEl>
                                          <p:spTgt spid="109644"/>
                                        </p:tgtEl>
                                        <p:attrNameLst>
                                          <p:attrName>style.visibility</p:attrName>
                                        </p:attrNameLst>
                                      </p:cBhvr>
                                      <p:to>
                                        <p:strVal val="visible"/>
                                      </p:to>
                                    </p:set>
                                    <p:animEffect transition="in" filter="dissolve">
                                      <p:cBhvr>
                                        <p:cTn id="38" dur="500"/>
                                        <p:tgtEl>
                                          <p:spTgt spid="109644"/>
                                        </p:tgtEl>
                                      </p:cBhvr>
                                    </p:animEffect>
                                  </p:childTnLst>
                                </p:cTn>
                              </p:par>
                            </p:childTnLst>
                          </p:cTn>
                        </p:par>
                        <p:par>
                          <p:cTn id="39" fill="hold" nodeType="afterGroup">
                            <p:stCondLst>
                              <p:cond delay="3500"/>
                            </p:stCondLst>
                            <p:childTnLst>
                              <p:par>
                                <p:cTn id="40" presetID="22" presetClass="entr" presetSubtype="8" fill="hold" grpId="0" nodeType="afterEffect">
                                  <p:stCondLst>
                                    <p:cond delay="0"/>
                                  </p:stCondLst>
                                  <p:childTnLst>
                                    <p:set>
                                      <p:cBhvr>
                                        <p:cTn id="41" dur="1" fill="hold">
                                          <p:stCondLst>
                                            <p:cond delay="0"/>
                                          </p:stCondLst>
                                        </p:cTn>
                                        <p:tgtEl>
                                          <p:spTgt spid="109645"/>
                                        </p:tgtEl>
                                        <p:attrNameLst>
                                          <p:attrName>style.visibility</p:attrName>
                                        </p:attrNameLst>
                                      </p:cBhvr>
                                      <p:to>
                                        <p:strVal val="visible"/>
                                      </p:to>
                                    </p:set>
                                    <p:animEffect transition="in" filter="wipe(left)">
                                      <p:cBhvr>
                                        <p:cTn id="42" dur="500"/>
                                        <p:tgtEl>
                                          <p:spTgt spid="109645"/>
                                        </p:tgtEl>
                                      </p:cBhvr>
                                    </p:animEffect>
                                  </p:childTnLst>
                                </p:cTn>
                              </p:par>
                            </p:childTnLst>
                          </p:cTn>
                        </p:par>
                        <p:par>
                          <p:cTn id="43" fill="hold" nodeType="afterGroup">
                            <p:stCondLst>
                              <p:cond delay="4000"/>
                            </p:stCondLst>
                            <p:childTnLst>
                              <p:par>
                                <p:cTn id="44" presetID="22" presetClass="entr" presetSubtype="1" fill="hold" grpId="0" nodeType="afterEffect">
                                  <p:stCondLst>
                                    <p:cond delay="0"/>
                                  </p:stCondLst>
                                  <p:childTnLst>
                                    <p:set>
                                      <p:cBhvr>
                                        <p:cTn id="45" dur="1" fill="hold">
                                          <p:stCondLst>
                                            <p:cond delay="0"/>
                                          </p:stCondLst>
                                        </p:cTn>
                                        <p:tgtEl>
                                          <p:spTgt spid="109646"/>
                                        </p:tgtEl>
                                        <p:attrNameLst>
                                          <p:attrName>style.visibility</p:attrName>
                                        </p:attrNameLst>
                                      </p:cBhvr>
                                      <p:to>
                                        <p:strVal val="visible"/>
                                      </p:to>
                                    </p:set>
                                    <p:animEffect transition="in" filter="wipe(up)">
                                      <p:cBhvr>
                                        <p:cTn id="46" dur="500"/>
                                        <p:tgtEl>
                                          <p:spTgt spid="109646"/>
                                        </p:tgtEl>
                                      </p:cBhvr>
                                    </p:animEffect>
                                  </p:childTnLst>
                                </p:cTn>
                              </p:par>
                            </p:childTnLst>
                          </p:cTn>
                        </p:par>
                        <p:par>
                          <p:cTn id="47" fill="hold" nodeType="afterGroup">
                            <p:stCondLst>
                              <p:cond delay="4500"/>
                            </p:stCondLst>
                            <p:childTnLst>
                              <p:par>
                                <p:cTn id="48" presetID="22" presetClass="entr" presetSubtype="1" fill="hold" grpId="0" nodeType="afterEffect">
                                  <p:stCondLst>
                                    <p:cond delay="0"/>
                                  </p:stCondLst>
                                  <p:childTnLst>
                                    <p:set>
                                      <p:cBhvr>
                                        <p:cTn id="49" dur="1" fill="hold">
                                          <p:stCondLst>
                                            <p:cond delay="0"/>
                                          </p:stCondLst>
                                        </p:cTn>
                                        <p:tgtEl>
                                          <p:spTgt spid="109647"/>
                                        </p:tgtEl>
                                        <p:attrNameLst>
                                          <p:attrName>style.visibility</p:attrName>
                                        </p:attrNameLst>
                                      </p:cBhvr>
                                      <p:to>
                                        <p:strVal val="visible"/>
                                      </p:to>
                                    </p:set>
                                    <p:animEffect transition="in" filter="wipe(up)">
                                      <p:cBhvr>
                                        <p:cTn id="50" dur="500"/>
                                        <p:tgtEl>
                                          <p:spTgt spid="109647"/>
                                        </p:tgtEl>
                                      </p:cBhvr>
                                    </p:animEffect>
                                  </p:childTnLst>
                                </p:cTn>
                              </p:par>
                            </p:childTnLst>
                          </p:cTn>
                        </p:par>
                        <p:par>
                          <p:cTn id="51" fill="hold" nodeType="afterGroup">
                            <p:stCondLst>
                              <p:cond delay="5000"/>
                            </p:stCondLst>
                            <p:childTnLst>
                              <p:par>
                                <p:cTn id="52" presetID="22" presetClass="entr" presetSubtype="2" fill="hold" nodeType="afterEffect">
                                  <p:stCondLst>
                                    <p:cond delay="0"/>
                                  </p:stCondLst>
                                  <p:childTnLst>
                                    <p:set>
                                      <p:cBhvr>
                                        <p:cTn id="53" dur="1" fill="hold">
                                          <p:stCondLst>
                                            <p:cond delay="0"/>
                                          </p:stCondLst>
                                        </p:cTn>
                                        <p:tgtEl>
                                          <p:spTgt spid="3"/>
                                        </p:tgtEl>
                                        <p:attrNameLst>
                                          <p:attrName>style.visibility</p:attrName>
                                        </p:attrNameLst>
                                      </p:cBhvr>
                                      <p:to>
                                        <p:strVal val="visible"/>
                                      </p:to>
                                    </p:set>
                                    <p:animEffect transition="in" filter="wipe(right)">
                                      <p:cBhvr>
                                        <p:cTn id="54" dur="500"/>
                                        <p:tgtEl>
                                          <p:spTgt spid="3"/>
                                        </p:tgtEl>
                                      </p:cBhvr>
                                    </p:animEffect>
                                  </p:childTnLst>
                                </p:cTn>
                              </p:par>
                            </p:childTnLst>
                          </p:cTn>
                        </p:par>
                        <p:par>
                          <p:cTn id="55" fill="hold" nodeType="afterGroup">
                            <p:stCondLst>
                              <p:cond delay="5500"/>
                            </p:stCondLst>
                            <p:childTnLst>
                              <p:par>
                                <p:cTn id="56" presetID="1" presetClass="exit" presetSubtype="0" fill="hold" grpId="1" nodeType="afterEffect">
                                  <p:stCondLst>
                                    <p:cond delay="0"/>
                                  </p:stCondLst>
                                  <p:childTnLst>
                                    <p:set>
                                      <p:cBhvr>
                                        <p:cTn id="57" dur="1" fill="hold">
                                          <p:stCondLst>
                                            <p:cond delay="0"/>
                                          </p:stCondLst>
                                        </p:cTn>
                                        <p:tgtEl>
                                          <p:spTgt spid="109645"/>
                                        </p:tgtEl>
                                        <p:attrNameLst>
                                          <p:attrName>style.visibility</p:attrName>
                                        </p:attrNameLst>
                                      </p:cBhvr>
                                      <p:to>
                                        <p:strVal val="hidden"/>
                                      </p:to>
                                    </p:set>
                                  </p:childTnLst>
                                </p:cTn>
                              </p:par>
                              <p:par>
                                <p:cTn id="58" presetID="1" presetClass="exit" presetSubtype="0" fill="hold" grpId="1" nodeType="withEffect">
                                  <p:stCondLst>
                                    <p:cond delay="0"/>
                                  </p:stCondLst>
                                  <p:childTnLst>
                                    <p:set>
                                      <p:cBhvr>
                                        <p:cTn id="59" dur="1" fill="hold">
                                          <p:stCondLst>
                                            <p:cond delay="0"/>
                                          </p:stCondLst>
                                        </p:cTn>
                                        <p:tgtEl>
                                          <p:spTgt spid="109646"/>
                                        </p:tgtEl>
                                        <p:attrNameLst>
                                          <p:attrName>style.visibility</p:attrName>
                                        </p:attrNameLst>
                                      </p:cBhvr>
                                      <p:to>
                                        <p:strVal val="hidden"/>
                                      </p:to>
                                    </p:set>
                                  </p:childTnLst>
                                </p:cTn>
                              </p:par>
                              <p:par>
                                <p:cTn id="60" presetID="1" presetClass="exit" presetSubtype="0" fill="hold" grpId="1" nodeType="withEffect">
                                  <p:stCondLst>
                                    <p:cond delay="0"/>
                                  </p:stCondLst>
                                  <p:childTnLst>
                                    <p:set>
                                      <p:cBhvr>
                                        <p:cTn id="61" dur="1" fill="hold">
                                          <p:stCondLst>
                                            <p:cond delay="0"/>
                                          </p:stCondLst>
                                        </p:cTn>
                                        <p:tgtEl>
                                          <p:spTgt spid="109647"/>
                                        </p:tgtEl>
                                        <p:attrNameLst>
                                          <p:attrName>style.visibility</p:attrName>
                                        </p:attrNameLst>
                                      </p:cBhvr>
                                      <p:to>
                                        <p:strVal val="hidden"/>
                                      </p:to>
                                    </p:set>
                                  </p:childTnLst>
                                </p:cTn>
                              </p:par>
                            </p:childTnLst>
                          </p:cTn>
                        </p:par>
                        <p:par>
                          <p:cTn id="62" fill="hold" nodeType="afterGroup">
                            <p:stCondLst>
                              <p:cond delay="5500"/>
                            </p:stCondLst>
                            <p:childTnLst>
                              <p:par>
                                <p:cTn id="63" presetID="9" presetClass="entr" presetSubtype="0" fill="hold" grpId="0" nodeType="afterEffect">
                                  <p:stCondLst>
                                    <p:cond delay="0"/>
                                  </p:stCondLst>
                                  <p:childTnLst>
                                    <p:set>
                                      <p:cBhvr>
                                        <p:cTn id="64" dur="1" fill="hold">
                                          <p:stCondLst>
                                            <p:cond delay="0"/>
                                          </p:stCondLst>
                                        </p:cTn>
                                        <p:tgtEl>
                                          <p:spTgt spid="109651"/>
                                        </p:tgtEl>
                                        <p:attrNameLst>
                                          <p:attrName>style.visibility</p:attrName>
                                        </p:attrNameLst>
                                      </p:cBhvr>
                                      <p:to>
                                        <p:strVal val="visible"/>
                                      </p:to>
                                    </p:set>
                                    <p:animEffect transition="in" filter="dissolve">
                                      <p:cBhvr>
                                        <p:cTn id="65" dur="500"/>
                                        <p:tgtEl>
                                          <p:spTgt spid="109651"/>
                                        </p:tgtEl>
                                      </p:cBhvr>
                                    </p:animEffect>
                                  </p:childTnLst>
                                </p:cTn>
                              </p:par>
                            </p:childTnLst>
                          </p:cTn>
                        </p:par>
                        <p:par>
                          <p:cTn id="66" fill="hold" nodeType="afterGroup">
                            <p:stCondLst>
                              <p:cond delay="6000"/>
                            </p:stCondLst>
                            <p:childTnLst>
                              <p:par>
                                <p:cTn id="67" presetID="22" presetClass="entr" presetSubtype="8" fill="hold" grpId="0" nodeType="afterEffect">
                                  <p:stCondLst>
                                    <p:cond delay="0"/>
                                  </p:stCondLst>
                                  <p:childTnLst>
                                    <p:set>
                                      <p:cBhvr>
                                        <p:cTn id="68" dur="1" fill="hold">
                                          <p:stCondLst>
                                            <p:cond delay="0"/>
                                          </p:stCondLst>
                                        </p:cTn>
                                        <p:tgtEl>
                                          <p:spTgt spid="109652"/>
                                        </p:tgtEl>
                                        <p:attrNameLst>
                                          <p:attrName>style.visibility</p:attrName>
                                        </p:attrNameLst>
                                      </p:cBhvr>
                                      <p:to>
                                        <p:strVal val="visible"/>
                                      </p:to>
                                    </p:set>
                                    <p:animEffect transition="in" filter="wipe(left)">
                                      <p:cBhvr>
                                        <p:cTn id="69" dur="500"/>
                                        <p:tgtEl>
                                          <p:spTgt spid="109652"/>
                                        </p:tgtEl>
                                      </p:cBhvr>
                                    </p:animEffect>
                                  </p:childTnLst>
                                </p:cTn>
                              </p:par>
                            </p:childTnLst>
                          </p:cTn>
                        </p:par>
                        <p:par>
                          <p:cTn id="70" fill="hold" nodeType="afterGroup">
                            <p:stCondLst>
                              <p:cond delay="6500"/>
                            </p:stCondLst>
                            <p:childTnLst>
                              <p:par>
                                <p:cTn id="71" presetID="22" presetClass="entr" presetSubtype="1" fill="hold" grpId="0" nodeType="afterEffect">
                                  <p:stCondLst>
                                    <p:cond delay="0"/>
                                  </p:stCondLst>
                                  <p:childTnLst>
                                    <p:set>
                                      <p:cBhvr>
                                        <p:cTn id="72" dur="1" fill="hold">
                                          <p:stCondLst>
                                            <p:cond delay="0"/>
                                          </p:stCondLst>
                                        </p:cTn>
                                        <p:tgtEl>
                                          <p:spTgt spid="109653"/>
                                        </p:tgtEl>
                                        <p:attrNameLst>
                                          <p:attrName>style.visibility</p:attrName>
                                        </p:attrNameLst>
                                      </p:cBhvr>
                                      <p:to>
                                        <p:strVal val="visible"/>
                                      </p:to>
                                    </p:set>
                                    <p:animEffect transition="in" filter="wipe(up)">
                                      <p:cBhvr>
                                        <p:cTn id="73" dur="500"/>
                                        <p:tgtEl>
                                          <p:spTgt spid="109653"/>
                                        </p:tgtEl>
                                      </p:cBhvr>
                                    </p:animEffect>
                                  </p:childTnLst>
                                </p:cTn>
                              </p:par>
                            </p:childTnLst>
                          </p:cTn>
                        </p:par>
                        <p:par>
                          <p:cTn id="74" fill="hold" nodeType="afterGroup">
                            <p:stCondLst>
                              <p:cond delay="7000"/>
                            </p:stCondLst>
                            <p:childTnLst>
                              <p:par>
                                <p:cTn id="75" presetID="22" presetClass="entr" presetSubtype="1" fill="hold" grpId="0" nodeType="afterEffect">
                                  <p:stCondLst>
                                    <p:cond delay="0"/>
                                  </p:stCondLst>
                                  <p:childTnLst>
                                    <p:set>
                                      <p:cBhvr>
                                        <p:cTn id="76" dur="1" fill="hold">
                                          <p:stCondLst>
                                            <p:cond delay="0"/>
                                          </p:stCondLst>
                                        </p:cTn>
                                        <p:tgtEl>
                                          <p:spTgt spid="109654"/>
                                        </p:tgtEl>
                                        <p:attrNameLst>
                                          <p:attrName>style.visibility</p:attrName>
                                        </p:attrNameLst>
                                      </p:cBhvr>
                                      <p:to>
                                        <p:strVal val="visible"/>
                                      </p:to>
                                    </p:set>
                                    <p:animEffect transition="in" filter="wipe(up)">
                                      <p:cBhvr>
                                        <p:cTn id="77" dur="500"/>
                                        <p:tgtEl>
                                          <p:spTgt spid="109654"/>
                                        </p:tgtEl>
                                      </p:cBhvr>
                                    </p:animEffect>
                                  </p:childTnLst>
                                </p:cTn>
                              </p:par>
                            </p:childTnLst>
                          </p:cTn>
                        </p:par>
                        <p:par>
                          <p:cTn id="78" fill="hold" nodeType="afterGroup">
                            <p:stCondLst>
                              <p:cond delay="7500"/>
                            </p:stCondLst>
                            <p:childTnLst>
                              <p:par>
                                <p:cTn id="79" presetID="22" presetClass="entr" presetSubtype="2" fill="hold" nodeType="afterEffect">
                                  <p:stCondLst>
                                    <p:cond delay="0"/>
                                  </p:stCondLst>
                                  <p:childTnLst>
                                    <p:set>
                                      <p:cBhvr>
                                        <p:cTn id="80" dur="1" fill="hold">
                                          <p:stCondLst>
                                            <p:cond delay="0"/>
                                          </p:stCondLst>
                                        </p:cTn>
                                        <p:tgtEl>
                                          <p:spTgt spid="5"/>
                                        </p:tgtEl>
                                        <p:attrNameLst>
                                          <p:attrName>style.visibility</p:attrName>
                                        </p:attrNameLst>
                                      </p:cBhvr>
                                      <p:to>
                                        <p:strVal val="visible"/>
                                      </p:to>
                                    </p:set>
                                    <p:animEffect transition="in" filter="wipe(right)">
                                      <p:cBhvr>
                                        <p:cTn id="81" dur="500"/>
                                        <p:tgtEl>
                                          <p:spTgt spid="5"/>
                                        </p:tgtEl>
                                      </p:cBhvr>
                                    </p:animEffect>
                                  </p:childTnLst>
                                </p:cTn>
                              </p:par>
                            </p:childTnLst>
                          </p:cTn>
                        </p:par>
                        <p:par>
                          <p:cTn id="82" fill="hold" nodeType="afterGroup">
                            <p:stCondLst>
                              <p:cond delay="8000"/>
                            </p:stCondLst>
                            <p:childTnLst>
                              <p:par>
                                <p:cTn id="83" presetID="1" presetClass="exit" presetSubtype="0" fill="hold" grpId="1" nodeType="afterEffect">
                                  <p:stCondLst>
                                    <p:cond delay="0"/>
                                  </p:stCondLst>
                                  <p:childTnLst>
                                    <p:set>
                                      <p:cBhvr>
                                        <p:cTn id="84" dur="1" fill="hold">
                                          <p:stCondLst>
                                            <p:cond delay="0"/>
                                          </p:stCondLst>
                                        </p:cTn>
                                        <p:tgtEl>
                                          <p:spTgt spid="109652"/>
                                        </p:tgtEl>
                                        <p:attrNameLst>
                                          <p:attrName>style.visibility</p:attrName>
                                        </p:attrNameLst>
                                      </p:cBhvr>
                                      <p:to>
                                        <p:strVal val="hidden"/>
                                      </p:to>
                                    </p:set>
                                  </p:childTnLst>
                                </p:cTn>
                              </p:par>
                              <p:par>
                                <p:cTn id="85" presetID="1" presetClass="exit" presetSubtype="0" fill="hold" grpId="1" nodeType="withEffect">
                                  <p:stCondLst>
                                    <p:cond delay="0"/>
                                  </p:stCondLst>
                                  <p:childTnLst>
                                    <p:set>
                                      <p:cBhvr>
                                        <p:cTn id="86" dur="1" fill="hold">
                                          <p:stCondLst>
                                            <p:cond delay="0"/>
                                          </p:stCondLst>
                                        </p:cTn>
                                        <p:tgtEl>
                                          <p:spTgt spid="109653"/>
                                        </p:tgtEl>
                                        <p:attrNameLst>
                                          <p:attrName>style.visibility</p:attrName>
                                        </p:attrNameLst>
                                      </p:cBhvr>
                                      <p:to>
                                        <p:strVal val="hidden"/>
                                      </p:to>
                                    </p:set>
                                  </p:childTnLst>
                                </p:cTn>
                              </p:par>
                              <p:par>
                                <p:cTn id="87" presetID="1" presetClass="exit" presetSubtype="0" fill="hold" grpId="1" nodeType="withEffect">
                                  <p:stCondLst>
                                    <p:cond delay="0"/>
                                  </p:stCondLst>
                                  <p:childTnLst>
                                    <p:set>
                                      <p:cBhvr>
                                        <p:cTn id="88" dur="1" fill="hold">
                                          <p:stCondLst>
                                            <p:cond delay="0"/>
                                          </p:stCondLst>
                                        </p:cTn>
                                        <p:tgtEl>
                                          <p:spTgt spid="10965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616" grpId="0" animBg="1"/>
      <p:bldP spid="109616" grpId="1" animBg="1"/>
      <p:bldP spid="109618" grpId="0" animBg="1"/>
      <p:bldP spid="109618" grpId="1" animBg="1"/>
      <p:bldP spid="109622" grpId="0" animBg="1"/>
      <p:bldP spid="109622" grpId="1" animBg="1"/>
      <p:bldP spid="109640" grpId="0" animBg="1"/>
      <p:bldP spid="109644" grpId="0" animBg="1"/>
      <p:bldP spid="109645" grpId="0" animBg="1"/>
      <p:bldP spid="109645" grpId="1" animBg="1"/>
      <p:bldP spid="109646" grpId="0" animBg="1"/>
      <p:bldP spid="109646" grpId="1" animBg="1"/>
      <p:bldP spid="109647" grpId="0" animBg="1"/>
      <p:bldP spid="109647" grpId="1" animBg="1"/>
      <p:bldP spid="109651" grpId="0" animBg="1"/>
      <p:bldP spid="109652" grpId="0" animBg="1"/>
      <p:bldP spid="109652" grpId="1" animBg="1"/>
      <p:bldP spid="109653" grpId="0" animBg="1"/>
      <p:bldP spid="109653" grpId="1" animBg="1"/>
      <p:bldP spid="109654" grpId="0" animBg="1"/>
      <p:bldP spid="109654" grpId="1"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7090" name="Group 93"/>
          <p:cNvGrpSpPr>
            <a:grpSpLocks/>
          </p:cNvGrpSpPr>
          <p:nvPr/>
        </p:nvGrpSpPr>
        <p:grpSpPr bwMode="auto">
          <a:xfrm>
            <a:off x="6477000" y="4114800"/>
            <a:ext cx="533400" cy="361950"/>
            <a:chOff x="3504" y="1728"/>
            <a:chExt cx="336" cy="228"/>
          </a:xfrm>
        </p:grpSpPr>
        <p:sp>
          <p:nvSpPr>
            <p:cNvPr id="217170" name="Line 94"/>
            <p:cNvSpPr>
              <a:spLocks noChangeShapeType="1"/>
            </p:cNvSpPr>
            <p:nvPr/>
          </p:nvSpPr>
          <p:spPr bwMode="auto">
            <a:xfrm flipH="1">
              <a:off x="3600" y="1728"/>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pic>
          <p:nvPicPr>
            <p:cNvPr id="217171" name="Picture 95" descr="114_146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04" y="1776"/>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 name="Group 90"/>
          <p:cNvGrpSpPr>
            <a:grpSpLocks/>
          </p:cNvGrpSpPr>
          <p:nvPr/>
        </p:nvGrpSpPr>
        <p:grpSpPr bwMode="auto">
          <a:xfrm>
            <a:off x="4384675" y="3554413"/>
            <a:ext cx="2667000" cy="1885950"/>
            <a:chOff x="2544" y="2064"/>
            <a:chExt cx="1680" cy="1188"/>
          </a:xfrm>
        </p:grpSpPr>
        <p:sp>
          <p:nvSpPr>
            <p:cNvPr id="217168" name="Line 91"/>
            <p:cNvSpPr>
              <a:spLocks noChangeShapeType="1"/>
            </p:cNvSpPr>
            <p:nvPr/>
          </p:nvSpPr>
          <p:spPr bwMode="auto">
            <a:xfrm flipH="1">
              <a:off x="2688" y="2064"/>
              <a:ext cx="1536" cy="110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pic>
          <p:nvPicPr>
            <p:cNvPr id="217169" name="Picture 92" descr="114_146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44" y="3072"/>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 name="Group 85"/>
          <p:cNvGrpSpPr>
            <a:grpSpLocks/>
          </p:cNvGrpSpPr>
          <p:nvPr/>
        </p:nvGrpSpPr>
        <p:grpSpPr bwMode="auto">
          <a:xfrm>
            <a:off x="4038600" y="3276600"/>
            <a:ext cx="2667000" cy="1885950"/>
            <a:chOff x="2544" y="2064"/>
            <a:chExt cx="1680" cy="1188"/>
          </a:xfrm>
        </p:grpSpPr>
        <p:sp>
          <p:nvSpPr>
            <p:cNvPr id="217166" name="Line 83"/>
            <p:cNvSpPr>
              <a:spLocks noChangeShapeType="1"/>
            </p:cNvSpPr>
            <p:nvPr/>
          </p:nvSpPr>
          <p:spPr bwMode="auto">
            <a:xfrm flipH="1">
              <a:off x="2688" y="2064"/>
              <a:ext cx="1536" cy="110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pic>
          <p:nvPicPr>
            <p:cNvPr id="217167" name="Picture 84" descr="114_146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44" y="3072"/>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 name="Group 76"/>
          <p:cNvGrpSpPr>
            <a:grpSpLocks/>
          </p:cNvGrpSpPr>
          <p:nvPr/>
        </p:nvGrpSpPr>
        <p:grpSpPr bwMode="auto">
          <a:xfrm>
            <a:off x="3048000" y="3352800"/>
            <a:ext cx="1371600" cy="971550"/>
            <a:chOff x="1920" y="2112"/>
            <a:chExt cx="864" cy="612"/>
          </a:xfrm>
        </p:grpSpPr>
        <p:sp>
          <p:nvSpPr>
            <p:cNvPr id="217164" name="Line 75"/>
            <p:cNvSpPr>
              <a:spLocks noChangeShapeType="1"/>
            </p:cNvSpPr>
            <p:nvPr/>
          </p:nvSpPr>
          <p:spPr bwMode="auto">
            <a:xfrm flipH="1">
              <a:off x="2064" y="2112"/>
              <a:ext cx="720" cy="52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pic>
          <p:nvPicPr>
            <p:cNvPr id="217165" name="Picture 74" descr="114_146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20" y="2544"/>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7094" name="Group 65"/>
          <p:cNvGrpSpPr>
            <a:grpSpLocks/>
          </p:cNvGrpSpPr>
          <p:nvPr/>
        </p:nvGrpSpPr>
        <p:grpSpPr bwMode="auto">
          <a:xfrm>
            <a:off x="4191000" y="2370138"/>
            <a:ext cx="1600200" cy="1200150"/>
            <a:chOff x="2256" y="1152"/>
            <a:chExt cx="1008" cy="756"/>
          </a:xfrm>
        </p:grpSpPr>
        <p:sp>
          <p:nvSpPr>
            <p:cNvPr id="217162" name="Line 66"/>
            <p:cNvSpPr>
              <a:spLocks noChangeShapeType="1"/>
            </p:cNvSpPr>
            <p:nvPr/>
          </p:nvSpPr>
          <p:spPr bwMode="auto">
            <a:xfrm flipH="1">
              <a:off x="2352" y="1152"/>
              <a:ext cx="912" cy="67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pic>
          <p:nvPicPr>
            <p:cNvPr id="217163" name="Picture 67" descr="109_099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56" y="1728"/>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7095" name="Group 2"/>
          <p:cNvGrpSpPr>
            <a:grpSpLocks/>
          </p:cNvGrpSpPr>
          <p:nvPr/>
        </p:nvGrpSpPr>
        <p:grpSpPr bwMode="auto">
          <a:xfrm>
            <a:off x="7086600" y="4114800"/>
            <a:ext cx="533400" cy="361950"/>
            <a:chOff x="3504" y="1728"/>
            <a:chExt cx="336" cy="228"/>
          </a:xfrm>
        </p:grpSpPr>
        <p:sp>
          <p:nvSpPr>
            <p:cNvPr id="217160" name="Line 3"/>
            <p:cNvSpPr>
              <a:spLocks noChangeShapeType="1"/>
            </p:cNvSpPr>
            <p:nvPr/>
          </p:nvSpPr>
          <p:spPr bwMode="auto">
            <a:xfrm flipH="1">
              <a:off x="3600" y="1728"/>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pic>
          <p:nvPicPr>
            <p:cNvPr id="217161" name="Picture 4" descr="114_146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04" y="1776"/>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7096" name="Group 5"/>
          <p:cNvGrpSpPr>
            <a:grpSpLocks/>
          </p:cNvGrpSpPr>
          <p:nvPr/>
        </p:nvGrpSpPr>
        <p:grpSpPr bwMode="auto">
          <a:xfrm>
            <a:off x="4811713" y="2981325"/>
            <a:ext cx="1600200" cy="1200150"/>
            <a:chOff x="2256" y="1152"/>
            <a:chExt cx="1008" cy="756"/>
          </a:xfrm>
        </p:grpSpPr>
        <p:sp>
          <p:nvSpPr>
            <p:cNvPr id="217158" name="Line 6"/>
            <p:cNvSpPr>
              <a:spLocks noChangeShapeType="1"/>
            </p:cNvSpPr>
            <p:nvPr/>
          </p:nvSpPr>
          <p:spPr bwMode="auto">
            <a:xfrm flipH="1">
              <a:off x="2352" y="1152"/>
              <a:ext cx="912" cy="67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pic>
          <p:nvPicPr>
            <p:cNvPr id="217159" name="Picture 7" descr="109_099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56" y="1728"/>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7097" name="Group 8"/>
          <p:cNvGrpSpPr>
            <a:grpSpLocks/>
          </p:cNvGrpSpPr>
          <p:nvPr/>
        </p:nvGrpSpPr>
        <p:grpSpPr bwMode="auto">
          <a:xfrm>
            <a:off x="5867400" y="2971800"/>
            <a:ext cx="533400" cy="361950"/>
            <a:chOff x="3504" y="1728"/>
            <a:chExt cx="336" cy="228"/>
          </a:xfrm>
        </p:grpSpPr>
        <p:sp>
          <p:nvSpPr>
            <p:cNvPr id="217156" name="Line 9"/>
            <p:cNvSpPr>
              <a:spLocks noChangeShapeType="1"/>
            </p:cNvSpPr>
            <p:nvPr/>
          </p:nvSpPr>
          <p:spPr bwMode="auto">
            <a:xfrm flipH="1">
              <a:off x="3600" y="1728"/>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pic>
          <p:nvPicPr>
            <p:cNvPr id="217157" name="Picture 10" descr="114_146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04" y="1776"/>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7098" name="Group 11"/>
          <p:cNvGrpSpPr>
            <a:grpSpLocks/>
          </p:cNvGrpSpPr>
          <p:nvPr/>
        </p:nvGrpSpPr>
        <p:grpSpPr bwMode="auto">
          <a:xfrm>
            <a:off x="3581400" y="1828800"/>
            <a:ext cx="1600200" cy="1200150"/>
            <a:chOff x="2256" y="1152"/>
            <a:chExt cx="1008" cy="756"/>
          </a:xfrm>
        </p:grpSpPr>
        <p:sp>
          <p:nvSpPr>
            <p:cNvPr id="217154" name="Line 12"/>
            <p:cNvSpPr>
              <a:spLocks noChangeShapeType="1"/>
            </p:cNvSpPr>
            <p:nvPr/>
          </p:nvSpPr>
          <p:spPr bwMode="auto">
            <a:xfrm flipH="1">
              <a:off x="2352" y="1152"/>
              <a:ext cx="912" cy="67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pic>
          <p:nvPicPr>
            <p:cNvPr id="217155" name="Picture 13" descr="109_099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56" y="1728"/>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7099" name="Group 14"/>
          <p:cNvGrpSpPr>
            <a:grpSpLocks/>
          </p:cNvGrpSpPr>
          <p:nvPr/>
        </p:nvGrpSpPr>
        <p:grpSpPr bwMode="auto">
          <a:xfrm>
            <a:off x="5562600" y="2743200"/>
            <a:ext cx="533400" cy="361950"/>
            <a:chOff x="3504" y="1728"/>
            <a:chExt cx="336" cy="228"/>
          </a:xfrm>
        </p:grpSpPr>
        <p:sp>
          <p:nvSpPr>
            <p:cNvPr id="217152" name="Line 15"/>
            <p:cNvSpPr>
              <a:spLocks noChangeShapeType="1"/>
            </p:cNvSpPr>
            <p:nvPr/>
          </p:nvSpPr>
          <p:spPr bwMode="auto">
            <a:xfrm flipH="1">
              <a:off x="3600" y="1728"/>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pic>
          <p:nvPicPr>
            <p:cNvPr id="217153" name="Picture 16" descr="114_146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04" y="1776"/>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7100" name="Group 17"/>
          <p:cNvGrpSpPr>
            <a:grpSpLocks/>
          </p:cNvGrpSpPr>
          <p:nvPr/>
        </p:nvGrpSpPr>
        <p:grpSpPr bwMode="auto">
          <a:xfrm>
            <a:off x="6800850" y="3844925"/>
            <a:ext cx="533400" cy="361950"/>
            <a:chOff x="3504" y="1728"/>
            <a:chExt cx="336" cy="228"/>
          </a:xfrm>
        </p:grpSpPr>
        <p:sp>
          <p:nvSpPr>
            <p:cNvPr id="217150" name="Line 18"/>
            <p:cNvSpPr>
              <a:spLocks noChangeShapeType="1"/>
            </p:cNvSpPr>
            <p:nvPr/>
          </p:nvSpPr>
          <p:spPr bwMode="auto">
            <a:xfrm flipH="1">
              <a:off x="3600" y="1728"/>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pic>
          <p:nvPicPr>
            <p:cNvPr id="217151" name="Picture 19" descr="114_146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04" y="1776"/>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17101" name="Line 20"/>
          <p:cNvSpPr>
            <a:spLocks noChangeShapeType="1"/>
          </p:cNvSpPr>
          <p:nvPr/>
        </p:nvSpPr>
        <p:spPr bwMode="auto">
          <a:xfrm flipV="1">
            <a:off x="7043738" y="3089275"/>
            <a:ext cx="30480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7102" name="Line 21"/>
          <p:cNvSpPr>
            <a:spLocks noChangeShapeType="1"/>
          </p:cNvSpPr>
          <p:nvPr/>
        </p:nvSpPr>
        <p:spPr bwMode="auto">
          <a:xfrm>
            <a:off x="7350125" y="3109913"/>
            <a:ext cx="0" cy="762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7103" name="Line 22"/>
          <p:cNvSpPr>
            <a:spLocks noChangeShapeType="1"/>
          </p:cNvSpPr>
          <p:nvPr/>
        </p:nvSpPr>
        <p:spPr bwMode="auto">
          <a:xfrm>
            <a:off x="7391400" y="3124200"/>
            <a:ext cx="228600" cy="990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7104" name="Oval 23"/>
          <p:cNvSpPr>
            <a:spLocks noChangeArrowheads="1"/>
          </p:cNvSpPr>
          <p:nvPr/>
        </p:nvSpPr>
        <p:spPr bwMode="auto">
          <a:xfrm>
            <a:off x="7239000" y="37338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7105" name="Oval 24"/>
          <p:cNvSpPr>
            <a:spLocks noChangeArrowheads="1"/>
          </p:cNvSpPr>
          <p:nvPr/>
        </p:nvSpPr>
        <p:spPr bwMode="auto">
          <a:xfrm>
            <a:off x="7543800" y="40386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7106" name="Oval 25"/>
          <p:cNvSpPr>
            <a:spLocks noChangeArrowheads="1"/>
          </p:cNvSpPr>
          <p:nvPr/>
        </p:nvSpPr>
        <p:spPr bwMode="auto">
          <a:xfrm>
            <a:off x="6934200" y="34290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7107" name="Line 26"/>
          <p:cNvSpPr>
            <a:spLocks noChangeShapeType="1"/>
          </p:cNvSpPr>
          <p:nvPr/>
        </p:nvSpPr>
        <p:spPr bwMode="auto">
          <a:xfrm flipV="1">
            <a:off x="6129338" y="2212975"/>
            <a:ext cx="30480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7108" name="Line 27"/>
          <p:cNvSpPr>
            <a:spLocks noChangeShapeType="1"/>
          </p:cNvSpPr>
          <p:nvPr/>
        </p:nvSpPr>
        <p:spPr bwMode="auto">
          <a:xfrm>
            <a:off x="6435725" y="2233613"/>
            <a:ext cx="0" cy="762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7109" name="Line 28"/>
          <p:cNvSpPr>
            <a:spLocks noChangeShapeType="1"/>
          </p:cNvSpPr>
          <p:nvPr/>
        </p:nvSpPr>
        <p:spPr bwMode="auto">
          <a:xfrm>
            <a:off x="6477000" y="2247900"/>
            <a:ext cx="228600" cy="990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7110" name="Oval 29"/>
          <p:cNvSpPr>
            <a:spLocks noChangeArrowheads="1"/>
          </p:cNvSpPr>
          <p:nvPr/>
        </p:nvSpPr>
        <p:spPr bwMode="auto">
          <a:xfrm>
            <a:off x="6324600" y="28575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7111" name="Oval 30"/>
          <p:cNvSpPr>
            <a:spLocks noChangeArrowheads="1"/>
          </p:cNvSpPr>
          <p:nvPr/>
        </p:nvSpPr>
        <p:spPr bwMode="auto">
          <a:xfrm>
            <a:off x="6629400" y="31623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7112" name="Oval 31"/>
          <p:cNvSpPr>
            <a:spLocks noChangeArrowheads="1"/>
          </p:cNvSpPr>
          <p:nvPr/>
        </p:nvSpPr>
        <p:spPr bwMode="auto">
          <a:xfrm>
            <a:off x="6019800" y="25527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7113" name="Line 32"/>
          <p:cNvSpPr>
            <a:spLocks noChangeShapeType="1"/>
          </p:cNvSpPr>
          <p:nvPr/>
        </p:nvSpPr>
        <p:spPr bwMode="auto">
          <a:xfrm flipV="1">
            <a:off x="5214938" y="1298575"/>
            <a:ext cx="30480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7114" name="Line 33"/>
          <p:cNvSpPr>
            <a:spLocks noChangeShapeType="1"/>
          </p:cNvSpPr>
          <p:nvPr/>
        </p:nvSpPr>
        <p:spPr bwMode="auto">
          <a:xfrm>
            <a:off x="5521325" y="1319213"/>
            <a:ext cx="0" cy="762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7115" name="Line 34"/>
          <p:cNvSpPr>
            <a:spLocks noChangeShapeType="1"/>
          </p:cNvSpPr>
          <p:nvPr/>
        </p:nvSpPr>
        <p:spPr bwMode="auto">
          <a:xfrm>
            <a:off x="5562600" y="1333500"/>
            <a:ext cx="228600" cy="990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7116" name="Oval 35"/>
          <p:cNvSpPr>
            <a:spLocks noChangeArrowheads="1"/>
          </p:cNvSpPr>
          <p:nvPr/>
        </p:nvSpPr>
        <p:spPr bwMode="auto">
          <a:xfrm>
            <a:off x="5410200" y="19431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7117" name="Oval 36"/>
          <p:cNvSpPr>
            <a:spLocks noChangeArrowheads="1"/>
          </p:cNvSpPr>
          <p:nvPr/>
        </p:nvSpPr>
        <p:spPr bwMode="auto">
          <a:xfrm>
            <a:off x="5715000" y="22479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7118" name="Line 37"/>
          <p:cNvSpPr>
            <a:spLocks noChangeShapeType="1"/>
          </p:cNvSpPr>
          <p:nvPr/>
        </p:nvSpPr>
        <p:spPr bwMode="auto">
          <a:xfrm flipV="1">
            <a:off x="5562600" y="381000"/>
            <a:ext cx="685800" cy="914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7119" name="Line 38"/>
          <p:cNvSpPr>
            <a:spLocks noChangeShapeType="1"/>
          </p:cNvSpPr>
          <p:nvPr/>
        </p:nvSpPr>
        <p:spPr bwMode="auto">
          <a:xfrm flipV="1">
            <a:off x="6400800" y="457200"/>
            <a:ext cx="0" cy="1752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7120" name="Line 39"/>
          <p:cNvSpPr>
            <a:spLocks noChangeShapeType="1"/>
          </p:cNvSpPr>
          <p:nvPr/>
        </p:nvSpPr>
        <p:spPr bwMode="auto">
          <a:xfrm flipH="1" flipV="1">
            <a:off x="6553200" y="457200"/>
            <a:ext cx="838200" cy="2667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7121" name="AutoShape 40"/>
          <p:cNvSpPr>
            <a:spLocks noChangeAspect="1" noChangeArrowheads="1"/>
          </p:cNvSpPr>
          <p:nvPr/>
        </p:nvSpPr>
        <p:spPr bwMode="auto">
          <a:xfrm>
            <a:off x="6134100" y="103188"/>
            <a:ext cx="569913" cy="571500"/>
          </a:xfrm>
          <a:prstGeom prst="diamond">
            <a:avLst/>
          </a:prstGeom>
          <a:solidFill>
            <a:schemeClr val="tx1"/>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7122" name="AutoShape 41"/>
          <p:cNvSpPr>
            <a:spLocks noChangeAspect="1" noChangeArrowheads="1"/>
          </p:cNvSpPr>
          <p:nvPr/>
        </p:nvSpPr>
        <p:spPr bwMode="auto">
          <a:xfrm>
            <a:off x="5105400" y="167640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7123" name="AutoShape 42"/>
          <p:cNvSpPr>
            <a:spLocks noChangeAspect="1" noChangeArrowheads="1"/>
          </p:cNvSpPr>
          <p:nvPr/>
        </p:nvSpPr>
        <p:spPr bwMode="auto">
          <a:xfrm>
            <a:off x="5334000" y="1066800"/>
            <a:ext cx="406400" cy="407988"/>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7124" name="AutoShape 43"/>
          <p:cNvSpPr>
            <a:spLocks noChangeAspect="1" noChangeArrowheads="1"/>
          </p:cNvSpPr>
          <p:nvPr/>
        </p:nvSpPr>
        <p:spPr bwMode="auto">
          <a:xfrm>
            <a:off x="6248400" y="1905000"/>
            <a:ext cx="406400" cy="407988"/>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7125" name="AutoShape 44"/>
          <p:cNvSpPr>
            <a:spLocks noChangeAspect="1" noChangeArrowheads="1"/>
          </p:cNvSpPr>
          <p:nvPr/>
        </p:nvSpPr>
        <p:spPr bwMode="auto">
          <a:xfrm>
            <a:off x="7162800" y="2819400"/>
            <a:ext cx="406400" cy="407988"/>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pic>
        <p:nvPicPr>
          <p:cNvPr id="217126" name="Picture 45" descr="114_146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33800" y="1295400"/>
            <a:ext cx="914400" cy="68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7127" name="Picture 46" descr="109_099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43200" y="198120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0639" name="Picture 47" descr="114_146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52600" y="2667000"/>
            <a:ext cx="914400" cy="68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7129" name="Oval 49"/>
          <p:cNvSpPr>
            <a:spLocks noChangeArrowheads="1"/>
          </p:cNvSpPr>
          <p:nvPr/>
        </p:nvSpPr>
        <p:spPr bwMode="auto">
          <a:xfrm>
            <a:off x="4191000" y="1371600"/>
            <a:ext cx="76200" cy="762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7130" name="Oval 50"/>
          <p:cNvSpPr>
            <a:spLocks noChangeArrowheads="1"/>
          </p:cNvSpPr>
          <p:nvPr/>
        </p:nvSpPr>
        <p:spPr bwMode="auto">
          <a:xfrm>
            <a:off x="4321175" y="1328738"/>
            <a:ext cx="76200" cy="762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7131" name="Oval 51"/>
          <p:cNvSpPr>
            <a:spLocks noChangeArrowheads="1"/>
          </p:cNvSpPr>
          <p:nvPr/>
        </p:nvSpPr>
        <p:spPr bwMode="auto">
          <a:xfrm>
            <a:off x="3910013" y="1643063"/>
            <a:ext cx="152400" cy="1524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7132" name="Oval 52"/>
          <p:cNvSpPr>
            <a:spLocks noChangeArrowheads="1"/>
          </p:cNvSpPr>
          <p:nvPr/>
        </p:nvSpPr>
        <p:spPr bwMode="auto">
          <a:xfrm>
            <a:off x="4108450" y="1795463"/>
            <a:ext cx="152400" cy="1524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7133" name="Oval 53"/>
          <p:cNvSpPr>
            <a:spLocks noChangeArrowheads="1"/>
          </p:cNvSpPr>
          <p:nvPr/>
        </p:nvSpPr>
        <p:spPr bwMode="auto">
          <a:xfrm>
            <a:off x="3959225" y="1577975"/>
            <a:ext cx="198438" cy="20955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7134" name="Oval 60"/>
          <p:cNvSpPr>
            <a:spLocks noChangeArrowheads="1"/>
          </p:cNvSpPr>
          <p:nvPr/>
        </p:nvSpPr>
        <p:spPr bwMode="auto">
          <a:xfrm>
            <a:off x="3200400" y="2209800"/>
            <a:ext cx="152400" cy="1524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7135" name="Oval 61"/>
          <p:cNvSpPr>
            <a:spLocks noChangeArrowheads="1"/>
          </p:cNvSpPr>
          <p:nvPr/>
        </p:nvSpPr>
        <p:spPr bwMode="auto">
          <a:xfrm>
            <a:off x="3116263" y="2241550"/>
            <a:ext cx="152400" cy="1524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10655" name="Line 63"/>
          <p:cNvSpPr>
            <a:spLocks noChangeShapeType="1"/>
          </p:cNvSpPr>
          <p:nvPr/>
        </p:nvSpPr>
        <p:spPr bwMode="auto">
          <a:xfrm flipH="1">
            <a:off x="5583238" y="385763"/>
            <a:ext cx="669925" cy="865187"/>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10656" name="Line 64"/>
          <p:cNvSpPr>
            <a:spLocks noChangeShapeType="1"/>
          </p:cNvSpPr>
          <p:nvPr/>
        </p:nvSpPr>
        <p:spPr bwMode="auto">
          <a:xfrm>
            <a:off x="5551488" y="1235075"/>
            <a:ext cx="252412" cy="1158875"/>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7138" name="Oval 68"/>
          <p:cNvSpPr>
            <a:spLocks noChangeArrowheads="1"/>
          </p:cNvSpPr>
          <p:nvPr/>
        </p:nvSpPr>
        <p:spPr bwMode="auto">
          <a:xfrm>
            <a:off x="3084513" y="2141538"/>
            <a:ext cx="315912" cy="3302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10661" name="Line 69"/>
          <p:cNvSpPr>
            <a:spLocks noChangeShapeType="1"/>
          </p:cNvSpPr>
          <p:nvPr/>
        </p:nvSpPr>
        <p:spPr bwMode="auto">
          <a:xfrm flipV="1">
            <a:off x="2133600" y="381000"/>
            <a:ext cx="4119563" cy="2547938"/>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10664" name="Oval 72"/>
          <p:cNvSpPr>
            <a:spLocks noChangeArrowheads="1"/>
          </p:cNvSpPr>
          <p:nvPr/>
        </p:nvSpPr>
        <p:spPr bwMode="auto">
          <a:xfrm>
            <a:off x="2057400" y="2819400"/>
            <a:ext cx="152400" cy="2286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10669" name="Line 77"/>
          <p:cNvSpPr>
            <a:spLocks noChangeShapeType="1"/>
          </p:cNvSpPr>
          <p:nvPr/>
        </p:nvSpPr>
        <p:spPr bwMode="auto">
          <a:xfrm flipH="1">
            <a:off x="4379913" y="2365375"/>
            <a:ext cx="1414462" cy="1050925"/>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10670" name="Oval 78"/>
          <p:cNvSpPr>
            <a:spLocks noChangeArrowheads="1"/>
          </p:cNvSpPr>
          <p:nvPr/>
        </p:nvSpPr>
        <p:spPr bwMode="auto">
          <a:xfrm>
            <a:off x="2244725" y="3040063"/>
            <a:ext cx="152400" cy="2286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10671" name="Line 79"/>
          <p:cNvSpPr>
            <a:spLocks noChangeShapeType="1"/>
          </p:cNvSpPr>
          <p:nvPr/>
        </p:nvSpPr>
        <p:spPr bwMode="auto">
          <a:xfrm flipV="1">
            <a:off x="2286000" y="315913"/>
            <a:ext cx="4143375" cy="28448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10672" name="Line 80"/>
          <p:cNvSpPr>
            <a:spLocks noChangeShapeType="1"/>
          </p:cNvSpPr>
          <p:nvPr/>
        </p:nvSpPr>
        <p:spPr bwMode="auto">
          <a:xfrm flipH="1">
            <a:off x="6399213" y="309563"/>
            <a:ext cx="6350" cy="184785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10673" name="Line 81"/>
          <p:cNvSpPr>
            <a:spLocks noChangeShapeType="1"/>
          </p:cNvSpPr>
          <p:nvPr/>
        </p:nvSpPr>
        <p:spPr bwMode="auto">
          <a:xfrm>
            <a:off x="6411913" y="2095500"/>
            <a:ext cx="311150" cy="11938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10678" name="Oval 86"/>
          <p:cNvSpPr>
            <a:spLocks noChangeArrowheads="1"/>
          </p:cNvSpPr>
          <p:nvPr/>
        </p:nvSpPr>
        <p:spPr bwMode="auto">
          <a:xfrm>
            <a:off x="2286000" y="2743200"/>
            <a:ext cx="160338" cy="263525"/>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10679" name="Line 87"/>
          <p:cNvSpPr>
            <a:spLocks noChangeShapeType="1"/>
          </p:cNvSpPr>
          <p:nvPr/>
        </p:nvSpPr>
        <p:spPr bwMode="auto">
          <a:xfrm flipV="1">
            <a:off x="2370138" y="296863"/>
            <a:ext cx="4098925" cy="2593975"/>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10680" name="Line 88"/>
          <p:cNvSpPr>
            <a:spLocks noChangeShapeType="1"/>
          </p:cNvSpPr>
          <p:nvPr/>
        </p:nvSpPr>
        <p:spPr bwMode="auto">
          <a:xfrm>
            <a:off x="6477000" y="301625"/>
            <a:ext cx="898525" cy="2716213"/>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10681" name="Line 89"/>
          <p:cNvSpPr>
            <a:spLocks noChangeShapeType="1"/>
          </p:cNvSpPr>
          <p:nvPr/>
        </p:nvSpPr>
        <p:spPr bwMode="auto">
          <a:xfrm flipH="1">
            <a:off x="7046913" y="2978150"/>
            <a:ext cx="328612" cy="544513"/>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Tree>
    <p:extLst>
      <p:ext uri="{BB962C8B-B14F-4D97-AF65-F5344CB8AC3E}">
        <p14:creationId xmlns:p14="http://schemas.microsoft.com/office/powerpoint/2010/main" val="212083835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110639"/>
                                        </p:tgtEl>
                                        <p:attrNameLst>
                                          <p:attrName>style.visibility</p:attrName>
                                        </p:attrNameLst>
                                      </p:cBhvr>
                                      <p:to>
                                        <p:strVal val="visible"/>
                                      </p:to>
                                    </p:set>
                                    <p:animEffect transition="in" filter="dissolve">
                                      <p:cBhvr>
                                        <p:cTn id="7" dur="500"/>
                                        <p:tgtEl>
                                          <p:spTgt spid="110639"/>
                                        </p:tgtEl>
                                      </p:cBhvr>
                                    </p:animEffect>
                                  </p:childTnLst>
                                </p:cTn>
                              </p:par>
                            </p:childTnLst>
                          </p:cTn>
                        </p:par>
                        <p:par>
                          <p:cTn id="8" fill="hold" nodeType="afterGroup">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110664"/>
                                        </p:tgtEl>
                                        <p:attrNameLst>
                                          <p:attrName>style.visibility</p:attrName>
                                        </p:attrNameLst>
                                      </p:cBhvr>
                                      <p:to>
                                        <p:strVal val="visible"/>
                                      </p:to>
                                    </p:set>
                                    <p:animEffect transition="in" filter="dissolve">
                                      <p:cBhvr>
                                        <p:cTn id="11" dur="500"/>
                                        <p:tgtEl>
                                          <p:spTgt spid="110664"/>
                                        </p:tgtEl>
                                      </p:cBhvr>
                                    </p:animEffect>
                                  </p:childTnLst>
                                </p:cTn>
                              </p:par>
                            </p:childTnLst>
                          </p:cTn>
                        </p:par>
                        <p:par>
                          <p:cTn id="12" fill="hold" nodeType="afterGroup">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0661"/>
                                        </p:tgtEl>
                                        <p:attrNameLst>
                                          <p:attrName>style.visibility</p:attrName>
                                        </p:attrNameLst>
                                      </p:cBhvr>
                                      <p:to>
                                        <p:strVal val="visible"/>
                                      </p:to>
                                    </p:set>
                                    <p:animEffect transition="in" filter="wipe(left)">
                                      <p:cBhvr>
                                        <p:cTn id="15" dur="500"/>
                                        <p:tgtEl>
                                          <p:spTgt spid="110661"/>
                                        </p:tgtEl>
                                      </p:cBhvr>
                                    </p:animEffect>
                                  </p:childTnLst>
                                </p:cTn>
                              </p:par>
                            </p:childTnLst>
                          </p:cTn>
                        </p:par>
                        <p:par>
                          <p:cTn id="16" fill="hold" nodeType="afterGroup">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110655"/>
                                        </p:tgtEl>
                                        <p:attrNameLst>
                                          <p:attrName>style.visibility</p:attrName>
                                        </p:attrNameLst>
                                      </p:cBhvr>
                                      <p:to>
                                        <p:strVal val="visible"/>
                                      </p:to>
                                    </p:set>
                                    <p:animEffect transition="in" filter="wipe(up)">
                                      <p:cBhvr>
                                        <p:cTn id="19" dur="500"/>
                                        <p:tgtEl>
                                          <p:spTgt spid="110655"/>
                                        </p:tgtEl>
                                      </p:cBhvr>
                                    </p:animEffect>
                                  </p:childTnLst>
                                </p:cTn>
                              </p:par>
                            </p:childTnLst>
                          </p:cTn>
                        </p:par>
                        <p:par>
                          <p:cTn id="20" fill="hold" nodeType="afterGroup">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110656"/>
                                        </p:tgtEl>
                                        <p:attrNameLst>
                                          <p:attrName>style.visibility</p:attrName>
                                        </p:attrNameLst>
                                      </p:cBhvr>
                                      <p:to>
                                        <p:strVal val="visible"/>
                                      </p:to>
                                    </p:set>
                                    <p:animEffect transition="in" filter="wipe(up)">
                                      <p:cBhvr>
                                        <p:cTn id="23" dur="500"/>
                                        <p:tgtEl>
                                          <p:spTgt spid="110656"/>
                                        </p:tgtEl>
                                      </p:cBhvr>
                                    </p:animEffect>
                                  </p:childTnLst>
                                </p:cTn>
                              </p:par>
                            </p:childTnLst>
                          </p:cTn>
                        </p:par>
                        <p:par>
                          <p:cTn id="24" fill="hold" nodeType="afterGroup">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110669"/>
                                        </p:tgtEl>
                                        <p:attrNameLst>
                                          <p:attrName>style.visibility</p:attrName>
                                        </p:attrNameLst>
                                      </p:cBhvr>
                                      <p:to>
                                        <p:strVal val="visible"/>
                                      </p:to>
                                    </p:set>
                                    <p:animEffect transition="in" filter="wipe(up)">
                                      <p:cBhvr>
                                        <p:cTn id="27" dur="500"/>
                                        <p:tgtEl>
                                          <p:spTgt spid="110669"/>
                                        </p:tgtEl>
                                      </p:cBhvr>
                                    </p:animEffect>
                                  </p:childTnLst>
                                </p:cTn>
                              </p:par>
                            </p:childTnLst>
                          </p:cTn>
                        </p:par>
                        <p:par>
                          <p:cTn id="28" fill="hold" nodeType="afterGroup">
                            <p:stCondLst>
                              <p:cond delay="3000"/>
                            </p:stCondLst>
                            <p:childTnLst>
                              <p:par>
                                <p:cTn id="29" presetID="22" presetClass="entr" presetSubtype="2" fill="hold"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ipe(right)">
                                      <p:cBhvr>
                                        <p:cTn id="31" dur="500"/>
                                        <p:tgtEl>
                                          <p:spTgt spid="5"/>
                                        </p:tgtEl>
                                      </p:cBhvr>
                                    </p:animEffect>
                                  </p:childTnLst>
                                </p:cTn>
                              </p:par>
                            </p:childTnLst>
                          </p:cTn>
                        </p:par>
                        <p:par>
                          <p:cTn id="32" fill="hold" nodeType="afterGroup">
                            <p:stCondLst>
                              <p:cond delay="3500"/>
                            </p:stCondLst>
                            <p:childTnLst>
                              <p:par>
                                <p:cTn id="33" presetID="1" presetClass="exit" presetSubtype="0" fill="hold" grpId="1" nodeType="afterEffect">
                                  <p:stCondLst>
                                    <p:cond delay="0"/>
                                  </p:stCondLst>
                                  <p:childTnLst>
                                    <p:set>
                                      <p:cBhvr>
                                        <p:cTn id="34" dur="1" fill="hold">
                                          <p:stCondLst>
                                            <p:cond delay="0"/>
                                          </p:stCondLst>
                                        </p:cTn>
                                        <p:tgtEl>
                                          <p:spTgt spid="110669"/>
                                        </p:tgtEl>
                                        <p:attrNameLst>
                                          <p:attrName>style.visibility</p:attrName>
                                        </p:attrNameLst>
                                      </p:cBhvr>
                                      <p:to>
                                        <p:strVal val="hidden"/>
                                      </p:to>
                                    </p:set>
                                  </p:childTnLst>
                                </p:cTn>
                              </p:par>
                              <p:par>
                                <p:cTn id="35" presetID="1" presetClass="exit" presetSubtype="0" fill="hold" grpId="1" nodeType="withEffect">
                                  <p:stCondLst>
                                    <p:cond delay="0"/>
                                  </p:stCondLst>
                                  <p:childTnLst>
                                    <p:set>
                                      <p:cBhvr>
                                        <p:cTn id="36" dur="1" fill="hold">
                                          <p:stCondLst>
                                            <p:cond delay="0"/>
                                          </p:stCondLst>
                                        </p:cTn>
                                        <p:tgtEl>
                                          <p:spTgt spid="110661"/>
                                        </p:tgtEl>
                                        <p:attrNameLst>
                                          <p:attrName>style.visibility</p:attrName>
                                        </p:attrNameLst>
                                      </p:cBhvr>
                                      <p:to>
                                        <p:strVal val="hidden"/>
                                      </p:to>
                                    </p:set>
                                  </p:childTnLst>
                                </p:cTn>
                              </p:par>
                              <p:par>
                                <p:cTn id="37" presetID="1" presetClass="exit" presetSubtype="0" fill="hold" grpId="1" nodeType="withEffect">
                                  <p:stCondLst>
                                    <p:cond delay="0"/>
                                  </p:stCondLst>
                                  <p:childTnLst>
                                    <p:set>
                                      <p:cBhvr>
                                        <p:cTn id="38" dur="1" fill="hold">
                                          <p:stCondLst>
                                            <p:cond delay="0"/>
                                          </p:stCondLst>
                                        </p:cTn>
                                        <p:tgtEl>
                                          <p:spTgt spid="110656"/>
                                        </p:tgtEl>
                                        <p:attrNameLst>
                                          <p:attrName>style.visibility</p:attrName>
                                        </p:attrNameLst>
                                      </p:cBhvr>
                                      <p:to>
                                        <p:strVal val="hidden"/>
                                      </p:to>
                                    </p:set>
                                  </p:childTnLst>
                                </p:cTn>
                              </p:par>
                              <p:par>
                                <p:cTn id="39" presetID="1" presetClass="exit" presetSubtype="0" fill="hold" grpId="1" nodeType="withEffect">
                                  <p:stCondLst>
                                    <p:cond delay="0"/>
                                  </p:stCondLst>
                                  <p:childTnLst>
                                    <p:set>
                                      <p:cBhvr>
                                        <p:cTn id="40" dur="1" fill="hold">
                                          <p:stCondLst>
                                            <p:cond delay="0"/>
                                          </p:stCondLst>
                                        </p:cTn>
                                        <p:tgtEl>
                                          <p:spTgt spid="110655"/>
                                        </p:tgtEl>
                                        <p:attrNameLst>
                                          <p:attrName>style.visibility</p:attrName>
                                        </p:attrNameLst>
                                      </p:cBhvr>
                                      <p:to>
                                        <p:strVal val="hidden"/>
                                      </p:to>
                                    </p:set>
                                  </p:childTnLst>
                                </p:cTn>
                              </p:par>
                            </p:childTnLst>
                          </p:cTn>
                        </p:par>
                        <p:par>
                          <p:cTn id="41" fill="hold" nodeType="afterGroup">
                            <p:stCondLst>
                              <p:cond delay="3500"/>
                            </p:stCondLst>
                            <p:childTnLst>
                              <p:par>
                                <p:cTn id="42" presetID="9" presetClass="entr" presetSubtype="0" fill="hold" grpId="0" nodeType="afterEffect">
                                  <p:stCondLst>
                                    <p:cond delay="0"/>
                                  </p:stCondLst>
                                  <p:childTnLst>
                                    <p:set>
                                      <p:cBhvr>
                                        <p:cTn id="43" dur="1" fill="hold">
                                          <p:stCondLst>
                                            <p:cond delay="0"/>
                                          </p:stCondLst>
                                        </p:cTn>
                                        <p:tgtEl>
                                          <p:spTgt spid="110670"/>
                                        </p:tgtEl>
                                        <p:attrNameLst>
                                          <p:attrName>style.visibility</p:attrName>
                                        </p:attrNameLst>
                                      </p:cBhvr>
                                      <p:to>
                                        <p:strVal val="visible"/>
                                      </p:to>
                                    </p:set>
                                    <p:animEffect transition="in" filter="dissolve">
                                      <p:cBhvr>
                                        <p:cTn id="44" dur="500"/>
                                        <p:tgtEl>
                                          <p:spTgt spid="110670"/>
                                        </p:tgtEl>
                                      </p:cBhvr>
                                    </p:animEffect>
                                  </p:childTnLst>
                                </p:cTn>
                              </p:par>
                            </p:childTnLst>
                          </p:cTn>
                        </p:par>
                        <p:par>
                          <p:cTn id="45" fill="hold" nodeType="afterGroup">
                            <p:stCondLst>
                              <p:cond delay="4000"/>
                            </p:stCondLst>
                            <p:childTnLst>
                              <p:par>
                                <p:cTn id="46" presetID="22" presetClass="entr" presetSubtype="8" fill="hold" grpId="0" nodeType="afterEffect">
                                  <p:stCondLst>
                                    <p:cond delay="0"/>
                                  </p:stCondLst>
                                  <p:childTnLst>
                                    <p:set>
                                      <p:cBhvr>
                                        <p:cTn id="47" dur="1" fill="hold">
                                          <p:stCondLst>
                                            <p:cond delay="0"/>
                                          </p:stCondLst>
                                        </p:cTn>
                                        <p:tgtEl>
                                          <p:spTgt spid="110671"/>
                                        </p:tgtEl>
                                        <p:attrNameLst>
                                          <p:attrName>style.visibility</p:attrName>
                                        </p:attrNameLst>
                                      </p:cBhvr>
                                      <p:to>
                                        <p:strVal val="visible"/>
                                      </p:to>
                                    </p:set>
                                    <p:animEffect transition="in" filter="wipe(left)">
                                      <p:cBhvr>
                                        <p:cTn id="48" dur="500"/>
                                        <p:tgtEl>
                                          <p:spTgt spid="110671"/>
                                        </p:tgtEl>
                                      </p:cBhvr>
                                    </p:animEffect>
                                  </p:childTnLst>
                                </p:cTn>
                              </p:par>
                            </p:childTnLst>
                          </p:cTn>
                        </p:par>
                        <p:par>
                          <p:cTn id="49" fill="hold" nodeType="afterGroup">
                            <p:stCondLst>
                              <p:cond delay="4500"/>
                            </p:stCondLst>
                            <p:childTnLst>
                              <p:par>
                                <p:cTn id="50" presetID="22" presetClass="entr" presetSubtype="1" fill="hold" grpId="0" nodeType="afterEffect">
                                  <p:stCondLst>
                                    <p:cond delay="0"/>
                                  </p:stCondLst>
                                  <p:childTnLst>
                                    <p:set>
                                      <p:cBhvr>
                                        <p:cTn id="51" dur="1" fill="hold">
                                          <p:stCondLst>
                                            <p:cond delay="0"/>
                                          </p:stCondLst>
                                        </p:cTn>
                                        <p:tgtEl>
                                          <p:spTgt spid="110672"/>
                                        </p:tgtEl>
                                        <p:attrNameLst>
                                          <p:attrName>style.visibility</p:attrName>
                                        </p:attrNameLst>
                                      </p:cBhvr>
                                      <p:to>
                                        <p:strVal val="visible"/>
                                      </p:to>
                                    </p:set>
                                    <p:animEffect transition="in" filter="wipe(up)">
                                      <p:cBhvr>
                                        <p:cTn id="52" dur="500"/>
                                        <p:tgtEl>
                                          <p:spTgt spid="110672"/>
                                        </p:tgtEl>
                                      </p:cBhvr>
                                    </p:animEffect>
                                  </p:childTnLst>
                                </p:cTn>
                              </p:par>
                            </p:childTnLst>
                          </p:cTn>
                        </p:par>
                        <p:par>
                          <p:cTn id="53" fill="hold" nodeType="afterGroup">
                            <p:stCondLst>
                              <p:cond delay="5000"/>
                            </p:stCondLst>
                            <p:childTnLst>
                              <p:par>
                                <p:cTn id="54" presetID="22" presetClass="entr" presetSubtype="1" fill="hold" grpId="0" nodeType="afterEffect">
                                  <p:stCondLst>
                                    <p:cond delay="0"/>
                                  </p:stCondLst>
                                  <p:childTnLst>
                                    <p:set>
                                      <p:cBhvr>
                                        <p:cTn id="55" dur="1" fill="hold">
                                          <p:stCondLst>
                                            <p:cond delay="0"/>
                                          </p:stCondLst>
                                        </p:cTn>
                                        <p:tgtEl>
                                          <p:spTgt spid="110673"/>
                                        </p:tgtEl>
                                        <p:attrNameLst>
                                          <p:attrName>style.visibility</p:attrName>
                                        </p:attrNameLst>
                                      </p:cBhvr>
                                      <p:to>
                                        <p:strVal val="visible"/>
                                      </p:to>
                                    </p:set>
                                    <p:animEffect transition="in" filter="wipe(up)">
                                      <p:cBhvr>
                                        <p:cTn id="56" dur="500"/>
                                        <p:tgtEl>
                                          <p:spTgt spid="110673"/>
                                        </p:tgtEl>
                                      </p:cBhvr>
                                    </p:animEffect>
                                  </p:childTnLst>
                                </p:cTn>
                              </p:par>
                            </p:childTnLst>
                          </p:cTn>
                        </p:par>
                        <p:par>
                          <p:cTn id="57" fill="hold" nodeType="afterGroup">
                            <p:stCondLst>
                              <p:cond delay="5500"/>
                            </p:stCondLst>
                            <p:childTnLst>
                              <p:par>
                                <p:cTn id="58" presetID="22" presetClass="entr" presetSubtype="2" fill="hold" nodeType="afterEffect">
                                  <p:stCondLst>
                                    <p:cond delay="0"/>
                                  </p:stCondLst>
                                  <p:childTnLst>
                                    <p:set>
                                      <p:cBhvr>
                                        <p:cTn id="59" dur="1" fill="hold">
                                          <p:stCondLst>
                                            <p:cond delay="0"/>
                                          </p:stCondLst>
                                        </p:cTn>
                                        <p:tgtEl>
                                          <p:spTgt spid="4"/>
                                        </p:tgtEl>
                                        <p:attrNameLst>
                                          <p:attrName>style.visibility</p:attrName>
                                        </p:attrNameLst>
                                      </p:cBhvr>
                                      <p:to>
                                        <p:strVal val="visible"/>
                                      </p:to>
                                    </p:set>
                                    <p:animEffect transition="in" filter="wipe(right)">
                                      <p:cBhvr>
                                        <p:cTn id="60" dur="500"/>
                                        <p:tgtEl>
                                          <p:spTgt spid="4"/>
                                        </p:tgtEl>
                                      </p:cBhvr>
                                    </p:animEffect>
                                  </p:childTnLst>
                                </p:cTn>
                              </p:par>
                            </p:childTnLst>
                          </p:cTn>
                        </p:par>
                        <p:par>
                          <p:cTn id="61" fill="hold" nodeType="afterGroup">
                            <p:stCondLst>
                              <p:cond delay="6000"/>
                            </p:stCondLst>
                            <p:childTnLst>
                              <p:par>
                                <p:cTn id="62" presetID="1" presetClass="exit" presetSubtype="0" fill="hold" grpId="1" nodeType="afterEffect">
                                  <p:stCondLst>
                                    <p:cond delay="0"/>
                                  </p:stCondLst>
                                  <p:childTnLst>
                                    <p:set>
                                      <p:cBhvr>
                                        <p:cTn id="63" dur="1" fill="hold">
                                          <p:stCondLst>
                                            <p:cond delay="0"/>
                                          </p:stCondLst>
                                        </p:cTn>
                                        <p:tgtEl>
                                          <p:spTgt spid="110673"/>
                                        </p:tgtEl>
                                        <p:attrNameLst>
                                          <p:attrName>style.visibility</p:attrName>
                                        </p:attrNameLst>
                                      </p:cBhvr>
                                      <p:to>
                                        <p:strVal val="hidden"/>
                                      </p:to>
                                    </p:set>
                                  </p:childTnLst>
                                </p:cTn>
                              </p:par>
                              <p:par>
                                <p:cTn id="64" presetID="1" presetClass="exit" presetSubtype="0" fill="hold" grpId="1" nodeType="withEffect">
                                  <p:stCondLst>
                                    <p:cond delay="0"/>
                                  </p:stCondLst>
                                  <p:childTnLst>
                                    <p:set>
                                      <p:cBhvr>
                                        <p:cTn id="65" dur="1" fill="hold">
                                          <p:stCondLst>
                                            <p:cond delay="0"/>
                                          </p:stCondLst>
                                        </p:cTn>
                                        <p:tgtEl>
                                          <p:spTgt spid="110672"/>
                                        </p:tgtEl>
                                        <p:attrNameLst>
                                          <p:attrName>style.visibility</p:attrName>
                                        </p:attrNameLst>
                                      </p:cBhvr>
                                      <p:to>
                                        <p:strVal val="hidden"/>
                                      </p:to>
                                    </p:set>
                                  </p:childTnLst>
                                </p:cTn>
                              </p:par>
                              <p:par>
                                <p:cTn id="66" presetID="1" presetClass="exit" presetSubtype="0" fill="hold" grpId="1" nodeType="withEffect">
                                  <p:stCondLst>
                                    <p:cond delay="0"/>
                                  </p:stCondLst>
                                  <p:childTnLst>
                                    <p:set>
                                      <p:cBhvr>
                                        <p:cTn id="67" dur="1" fill="hold">
                                          <p:stCondLst>
                                            <p:cond delay="0"/>
                                          </p:stCondLst>
                                        </p:cTn>
                                        <p:tgtEl>
                                          <p:spTgt spid="110671"/>
                                        </p:tgtEl>
                                        <p:attrNameLst>
                                          <p:attrName>style.visibility</p:attrName>
                                        </p:attrNameLst>
                                      </p:cBhvr>
                                      <p:to>
                                        <p:strVal val="hidden"/>
                                      </p:to>
                                    </p:set>
                                  </p:childTnLst>
                                </p:cTn>
                              </p:par>
                            </p:childTnLst>
                          </p:cTn>
                        </p:par>
                        <p:par>
                          <p:cTn id="68" fill="hold" nodeType="afterGroup">
                            <p:stCondLst>
                              <p:cond delay="6000"/>
                            </p:stCondLst>
                            <p:childTnLst>
                              <p:par>
                                <p:cTn id="69" presetID="9" presetClass="entr" presetSubtype="0" fill="hold" grpId="0" nodeType="afterEffect">
                                  <p:stCondLst>
                                    <p:cond delay="0"/>
                                  </p:stCondLst>
                                  <p:childTnLst>
                                    <p:set>
                                      <p:cBhvr>
                                        <p:cTn id="70" dur="1" fill="hold">
                                          <p:stCondLst>
                                            <p:cond delay="0"/>
                                          </p:stCondLst>
                                        </p:cTn>
                                        <p:tgtEl>
                                          <p:spTgt spid="110678"/>
                                        </p:tgtEl>
                                        <p:attrNameLst>
                                          <p:attrName>style.visibility</p:attrName>
                                        </p:attrNameLst>
                                      </p:cBhvr>
                                      <p:to>
                                        <p:strVal val="visible"/>
                                      </p:to>
                                    </p:set>
                                    <p:animEffect transition="in" filter="dissolve">
                                      <p:cBhvr>
                                        <p:cTn id="71" dur="500"/>
                                        <p:tgtEl>
                                          <p:spTgt spid="110678"/>
                                        </p:tgtEl>
                                      </p:cBhvr>
                                    </p:animEffect>
                                  </p:childTnLst>
                                </p:cTn>
                              </p:par>
                            </p:childTnLst>
                          </p:cTn>
                        </p:par>
                        <p:par>
                          <p:cTn id="72" fill="hold" nodeType="afterGroup">
                            <p:stCondLst>
                              <p:cond delay="6500"/>
                            </p:stCondLst>
                            <p:childTnLst>
                              <p:par>
                                <p:cTn id="73" presetID="22" presetClass="entr" presetSubtype="8" fill="hold" grpId="0" nodeType="afterEffect">
                                  <p:stCondLst>
                                    <p:cond delay="0"/>
                                  </p:stCondLst>
                                  <p:childTnLst>
                                    <p:set>
                                      <p:cBhvr>
                                        <p:cTn id="74" dur="1" fill="hold">
                                          <p:stCondLst>
                                            <p:cond delay="0"/>
                                          </p:stCondLst>
                                        </p:cTn>
                                        <p:tgtEl>
                                          <p:spTgt spid="110679"/>
                                        </p:tgtEl>
                                        <p:attrNameLst>
                                          <p:attrName>style.visibility</p:attrName>
                                        </p:attrNameLst>
                                      </p:cBhvr>
                                      <p:to>
                                        <p:strVal val="visible"/>
                                      </p:to>
                                    </p:set>
                                    <p:animEffect transition="in" filter="wipe(left)">
                                      <p:cBhvr>
                                        <p:cTn id="75" dur="500"/>
                                        <p:tgtEl>
                                          <p:spTgt spid="110679"/>
                                        </p:tgtEl>
                                      </p:cBhvr>
                                    </p:animEffect>
                                  </p:childTnLst>
                                </p:cTn>
                              </p:par>
                            </p:childTnLst>
                          </p:cTn>
                        </p:par>
                        <p:par>
                          <p:cTn id="76" fill="hold" nodeType="afterGroup">
                            <p:stCondLst>
                              <p:cond delay="7000"/>
                            </p:stCondLst>
                            <p:childTnLst>
                              <p:par>
                                <p:cTn id="77" presetID="22" presetClass="entr" presetSubtype="1" fill="hold" grpId="0" nodeType="afterEffect">
                                  <p:stCondLst>
                                    <p:cond delay="0"/>
                                  </p:stCondLst>
                                  <p:childTnLst>
                                    <p:set>
                                      <p:cBhvr>
                                        <p:cTn id="78" dur="1" fill="hold">
                                          <p:stCondLst>
                                            <p:cond delay="0"/>
                                          </p:stCondLst>
                                        </p:cTn>
                                        <p:tgtEl>
                                          <p:spTgt spid="110680"/>
                                        </p:tgtEl>
                                        <p:attrNameLst>
                                          <p:attrName>style.visibility</p:attrName>
                                        </p:attrNameLst>
                                      </p:cBhvr>
                                      <p:to>
                                        <p:strVal val="visible"/>
                                      </p:to>
                                    </p:set>
                                    <p:animEffect transition="in" filter="wipe(up)">
                                      <p:cBhvr>
                                        <p:cTn id="79" dur="500"/>
                                        <p:tgtEl>
                                          <p:spTgt spid="110680"/>
                                        </p:tgtEl>
                                      </p:cBhvr>
                                    </p:animEffect>
                                  </p:childTnLst>
                                </p:cTn>
                              </p:par>
                            </p:childTnLst>
                          </p:cTn>
                        </p:par>
                        <p:par>
                          <p:cTn id="80" fill="hold" nodeType="afterGroup">
                            <p:stCondLst>
                              <p:cond delay="7500"/>
                            </p:stCondLst>
                            <p:childTnLst>
                              <p:par>
                                <p:cTn id="81" presetID="22" presetClass="entr" presetSubtype="1" fill="hold" grpId="0" nodeType="afterEffect">
                                  <p:stCondLst>
                                    <p:cond delay="0"/>
                                  </p:stCondLst>
                                  <p:childTnLst>
                                    <p:set>
                                      <p:cBhvr>
                                        <p:cTn id="82" dur="1" fill="hold">
                                          <p:stCondLst>
                                            <p:cond delay="0"/>
                                          </p:stCondLst>
                                        </p:cTn>
                                        <p:tgtEl>
                                          <p:spTgt spid="110681"/>
                                        </p:tgtEl>
                                        <p:attrNameLst>
                                          <p:attrName>style.visibility</p:attrName>
                                        </p:attrNameLst>
                                      </p:cBhvr>
                                      <p:to>
                                        <p:strVal val="visible"/>
                                      </p:to>
                                    </p:set>
                                    <p:animEffect transition="in" filter="wipe(up)">
                                      <p:cBhvr>
                                        <p:cTn id="83" dur="500"/>
                                        <p:tgtEl>
                                          <p:spTgt spid="110681"/>
                                        </p:tgtEl>
                                      </p:cBhvr>
                                    </p:animEffect>
                                  </p:childTnLst>
                                </p:cTn>
                              </p:par>
                            </p:childTnLst>
                          </p:cTn>
                        </p:par>
                        <p:par>
                          <p:cTn id="84" fill="hold" nodeType="afterGroup">
                            <p:stCondLst>
                              <p:cond delay="8000"/>
                            </p:stCondLst>
                            <p:childTnLst>
                              <p:par>
                                <p:cTn id="85" presetID="22" presetClass="entr" presetSubtype="2" fill="hold" nodeType="afterEffect">
                                  <p:stCondLst>
                                    <p:cond delay="0"/>
                                  </p:stCondLst>
                                  <p:childTnLst>
                                    <p:set>
                                      <p:cBhvr>
                                        <p:cTn id="86" dur="1" fill="hold">
                                          <p:stCondLst>
                                            <p:cond delay="0"/>
                                          </p:stCondLst>
                                        </p:cTn>
                                        <p:tgtEl>
                                          <p:spTgt spid="3"/>
                                        </p:tgtEl>
                                        <p:attrNameLst>
                                          <p:attrName>style.visibility</p:attrName>
                                        </p:attrNameLst>
                                      </p:cBhvr>
                                      <p:to>
                                        <p:strVal val="visible"/>
                                      </p:to>
                                    </p:set>
                                    <p:animEffect transition="in" filter="wipe(right)">
                                      <p:cBhvr>
                                        <p:cTn id="87" dur="500"/>
                                        <p:tgtEl>
                                          <p:spTgt spid="3"/>
                                        </p:tgtEl>
                                      </p:cBhvr>
                                    </p:animEffect>
                                  </p:childTnLst>
                                </p:cTn>
                              </p:par>
                            </p:childTnLst>
                          </p:cTn>
                        </p:par>
                        <p:par>
                          <p:cTn id="88" fill="hold" nodeType="afterGroup">
                            <p:stCondLst>
                              <p:cond delay="8500"/>
                            </p:stCondLst>
                            <p:childTnLst>
                              <p:par>
                                <p:cTn id="89" presetID="1" presetClass="exit" presetSubtype="0" fill="hold" grpId="1" nodeType="afterEffect">
                                  <p:stCondLst>
                                    <p:cond delay="0"/>
                                  </p:stCondLst>
                                  <p:childTnLst>
                                    <p:set>
                                      <p:cBhvr>
                                        <p:cTn id="90" dur="1" fill="hold">
                                          <p:stCondLst>
                                            <p:cond delay="0"/>
                                          </p:stCondLst>
                                        </p:cTn>
                                        <p:tgtEl>
                                          <p:spTgt spid="110679"/>
                                        </p:tgtEl>
                                        <p:attrNameLst>
                                          <p:attrName>style.visibility</p:attrName>
                                        </p:attrNameLst>
                                      </p:cBhvr>
                                      <p:to>
                                        <p:strVal val="hidden"/>
                                      </p:to>
                                    </p:set>
                                  </p:childTnLst>
                                </p:cTn>
                              </p:par>
                              <p:par>
                                <p:cTn id="91" presetID="1" presetClass="exit" presetSubtype="0" fill="hold" grpId="1" nodeType="withEffect">
                                  <p:stCondLst>
                                    <p:cond delay="0"/>
                                  </p:stCondLst>
                                  <p:childTnLst>
                                    <p:set>
                                      <p:cBhvr>
                                        <p:cTn id="92" dur="1" fill="hold">
                                          <p:stCondLst>
                                            <p:cond delay="0"/>
                                          </p:stCondLst>
                                        </p:cTn>
                                        <p:tgtEl>
                                          <p:spTgt spid="110680"/>
                                        </p:tgtEl>
                                        <p:attrNameLst>
                                          <p:attrName>style.visibility</p:attrName>
                                        </p:attrNameLst>
                                      </p:cBhvr>
                                      <p:to>
                                        <p:strVal val="hidden"/>
                                      </p:to>
                                    </p:set>
                                  </p:childTnLst>
                                </p:cTn>
                              </p:par>
                              <p:par>
                                <p:cTn id="93" presetID="1" presetClass="exit" presetSubtype="0" fill="hold" grpId="1" nodeType="withEffect">
                                  <p:stCondLst>
                                    <p:cond delay="0"/>
                                  </p:stCondLst>
                                  <p:childTnLst>
                                    <p:set>
                                      <p:cBhvr>
                                        <p:cTn id="94" dur="1" fill="hold">
                                          <p:stCondLst>
                                            <p:cond delay="0"/>
                                          </p:stCondLst>
                                        </p:cTn>
                                        <p:tgtEl>
                                          <p:spTgt spid="11068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655" grpId="0" animBg="1"/>
      <p:bldP spid="110655" grpId="1" animBg="1"/>
      <p:bldP spid="110656" grpId="0" animBg="1"/>
      <p:bldP spid="110656" grpId="1" animBg="1"/>
      <p:bldP spid="110661" grpId="0" animBg="1"/>
      <p:bldP spid="110661" grpId="1" animBg="1"/>
      <p:bldP spid="110664" grpId="0" animBg="1"/>
      <p:bldP spid="110669" grpId="0" animBg="1"/>
      <p:bldP spid="110669" grpId="1" animBg="1"/>
      <p:bldP spid="110670" grpId="0" animBg="1"/>
      <p:bldP spid="110671" grpId="0" animBg="1"/>
      <p:bldP spid="110671" grpId="1" animBg="1"/>
      <p:bldP spid="110672" grpId="0" animBg="1"/>
      <p:bldP spid="110672" grpId="1" animBg="1"/>
      <p:bldP spid="110673" grpId="0" animBg="1"/>
      <p:bldP spid="110673" grpId="1" animBg="1"/>
      <p:bldP spid="110678" grpId="0" animBg="1"/>
      <p:bldP spid="110679" grpId="0" animBg="1"/>
      <p:bldP spid="110679" grpId="1" animBg="1"/>
      <p:bldP spid="110680" grpId="0" animBg="1"/>
      <p:bldP spid="110680" grpId="1" animBg="1"/>
      <p:bldP spid="110681" grpId="0" animBg="1"/>
      <p:bldP spid="110681" grpId="1"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8114" name="Group 105"/>
          <p:cNvGrpSpPr>
            <a:grpSpLocks/>
          </p:cNvGrpSpPr>
          <p:nvPr/>
        </p:nvGrpSpPr>
        <p:grpSpPr bwMode="auto">
          <a:xfrm>
            <a:off x="6477000" y="4114800"/>
            <a:ext cx="533400" cy="361950"/>
            <a:chOff x="3504" y="1728"/>
            <a:chExt cx="336" cy="228"/>
          </a:xfrm>
        </p:grpSpPr>
        <p:sp>
          <p:nvSpPr>
            <p:cNvPr id="218208" name="Line 106"/>
            <p:cNvSpPr>
              <a:spLocks noChangeShapeType="1"/>
            </p:cNvSpPr>
            <p:nvPr/>
          </p:nvSpPr>
          <p:spPr bwMode="auto">
            <a:xfrm flipH="1">
              <a:off x="3600" y="1728"/>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pic>
          <p:nvPicPr>
            <p:cNvPr id="218209" name="Picture 107" descr="114_146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04" y="1776"/>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18115" name="Picture 100" descr="114_146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2600" y="2667000"/>
            <a:ext cx="914400" cy="68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8116" name="Oval 101"/>
          <p:cNvSpPr>
            <a:spLocks noChangeArrowheads="1"/>
          </p:cNvSpPr>
          <p:nvPr/>
        </p:nvSpPr>
        <p:spPr bwMode="auto">
          <a:xfrm>
            <a:off x="2057400" y="2819400"/>
            <a:ext cx="152400" cy="2286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8117" name="Oval 102"/>
          <p:cNvSpPr>
            <a:spLocks noChangeArrowheads="1"/>
          </p:cNvSpPr>
          <p:nvPr/>
        </p:nvSpPr>
        <p:spPr bwMode="auto">
          <a:xfrm>
            <a:off x="2244725" y="3040063"/>
            <a:ext cx="152400" cy="2286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8118" name="Oval 103"/>
          <p:cNvSpPr>
            <a:spLocks noChangeArrowheads="1"/>
          </p:cNvSpPr>
          <p:nvPr/>
        </p:nvSpPr>
        <p:spPr bwMode="auto">
          <a:xfrm>
            <a:off x="2286000" y="2743200"/>
            <a:ext cx="160338" cy="263525"/>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grpSp>
        <p:nvGrpSpPr>
          <p:cNvPr id="3" name="Group 95"/>
          <p:cNvGrpSpPr>
            <a:grpSpLocks/>
          </p:cNvGrpSpPr>
          <p:nvPr/>
        </p:nvGrpSpPr>
        <p:grpSpPr bwMode="auto">
          <a:xfrm>
            <a:off x="1603375" y="2914650"/>
            <a:ext cx="2114550" cy="1531938"/>
            <a:chOff x="1010" y="1836"/>
            <a:chExt cx="1332" cy="965"/>
          </a:xfrm>
        </p:grpSpPr>
        <p:sp>
          <p:nvSpPr>
            <p:cNvPr id="218206" name="Line 89"/>
            <p:cNvSpPr>
              <a:spLocks noChangeShapeType="1"/>
            </p:cNvSpPr>
            <p:nvPr/>
          </p:nvSpPr>
          <p:spPr bwMode="auto">
            <a:xfrm flipH="1">
              <a:off x="1106" y="1836"/>
              <a:ext cx="1236" cy="88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pic>
          <p:nvPicPr>
            <p:cNvPr id="218207" name="Picture 90" descr="115_153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10" y="2621"/>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 name="Group 94"/>
          <p:cNvGrpSpPr>
            <a:grpSpLocks/>
          </p:cNvGrpSpPr>
          <p:nvPr/>
        </p:nvGrpSpPr>
        <p:grpSpPr bwMode="auto">
          <a:xfrm>
            <a:off x="3352800" y="5334000"/>
            <a:ext cx="1176338" cy="865188"/>
            <a:chOff x="1920" y="3187"/>
            <a:chExt cx="741" cy="545"/>
          </a:xfrm>
        </p:grpSpPr>
        <p:sp>
          <p:nvSpPr>
            <p:cNvPr id="218204" name="Line 92"/>
            <p:cNvSpPr>
              <a:spLocks noChangeShapeType="1"/>
            </p:cNvSpPr>
            <p:nvPr/>
          </p:nvSpPr>
          <p:spPr bwMode="auto">
            <a:xfrm flipH="1">
              <a:off x="2016" y="3187"/>
              <a:ext cx="645" cy="46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pic>
          <p:nvPicPr>
            <p:cNvPr id="218205" name="Picture 93" descr="115_153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20" y="3552"/>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 name="Group 87"/>
          <p:cNvGrpSpPr>
            <a:grpSpLocks/>
          </p:cNvGrpSpPr>
          <p:nvPr/>
        </p:nvGrpSpPr>
        <p:grpSpPr bwMode="auto">
          <a:xfrm>
            <a:off x="1828800" y="2057400"/>
            <a:ext cx="3657600" cy="2647950"/>
            <a:chOff x="1152" y="1296"/>
            <a:chExt cx="2304" cy="1668"/>
          </a:xfrm>
        </p:grpSpPr>
        <p:sp>
          <p:nvSpPr>
            <p:cNvPr id="218202" name="Line 85"/>
            <p:cNvSpPr>
              <a:spLocks noChangeShapeType="1"/>
            </p:cNvSpPr>
            <p:nvPr/>
          </p:nvSpPr>
          <p:spPr bwMode="auto">
            <a:xfrm flipH="1">
              <a:off x="1248" y="1296"/>
              <a:ext cx="2208" cy="158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pic>
          <p:nvPicPr>
            <p:cNvPr id="218203" name="Picture 86" descr="115_153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52" y="2784"/>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8122" name="Group 2"/>
          <p:cNvGrpSpPr>
            <a:grpSpLocks/>
          </p:cNvGrpSpPr>
          <p:nvPr/>
        </p:nvGrpSpPr>
        <p:grpSpPr bwMode="auto">
          <a:xfrm>
            <a:off x="4384675" y="3554413"/>
            <a:ext cx="2667000" cy="1885950"/>
            <a:chOff x="2544" y="2064"/>
            <a:chExt cx="1680" cy="1188"/>
          </a:xfrm>
        </p:grpSpPr>
        <p:sp>
          <p:nvSpPr>
            <p:cNvPr id="218200" name="Line 3"/>
            <p:cNvSpPr>
              <a:spLocks noChangeShapeType="1"/>
            </p:cNvSpPr>
            <p:nvPr/>
          </p:nvSpPr>
          <p:spPr bwMode="auto">
            <a:xfrm flipH="1">
              <a:off x="2688" y="2064"/>
              <a:ext cx="1536" cy="110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pic>
          <p:nvPicPr>
            <p:cNvPr id="218201" name="Picture 4" descr="114_146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544" y="3072"/>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8123" name="Group 8"/>
          <p:cNvGrpSpPr>
            <a:grpSpLocks/>
          </p:cNvGrpSpPr>
          <p:nvPr/>
        </p:nvGrpSpPr>
        <p:grpSpPr bwMode="auto">
          <a:xfrm>
            <a:off x="3048000" y="3352800"/>
            <a:ext cx="1371600" cy="971550"/>
            <a:chOff x="1920" y="2112"/>
            <a:chExt cx="864" cy="612"/>
          </a:xfrm>
        </p:grpSpPr>
        <p:sp>
          <p:nvSpPr>
            <p:cNvPr id="218198" name="Line 9"/>
            <p:cNvSpPr>
              <a:spLocks noChangeShapeType="1"/>
            </p:cNvSpPr>
            <p:nvPr/>
          </p:nvSpPr>
          <p:spPr bwMode="auto">
            <a:xfrm flipH="1">
              <a:off x="2064" y="2112"/>
              <a:ext cx="720" cy="52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pic>
          <p:nvPicPr>
            <p:cNvPr id="218199" name="Picture 10" descr="114_146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920" y="2544"/>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8124" name="Group 11"/>
          <p:cNvGrpSpPr>
            <a:grpSpLocks/>
          </p:cNvGrpSpPr>
          <p:nvPr/>
        </p:nvGrpSpPr>
        <p:grpSpPr bwMode="auto">
          <a:xfrm>
            <a:off x="4191000" y="2370138"/>
            <a:ext cx="1600200" cy="1200150"/>
            <a:chOff x="2256" y="1152"/>
            <a:chExt cx="1008" cy="756"/>
          </a:xfrm>
        </p:grpSpPr>
        <p:sp>
          <p:nvSpPr>
            <p:cNvPr id="218196" name="Line 12"/>
            <p:cNvSpPr>
              <a:spLocks noChangeShapeType="1"/>
            </p:cNvSpPr>
            <p:nvPr/>
          </p:nvSpPr>
          <p:spPr bwMode="auto">
            <a:xfrm flipH="1">
              <a:off x="2352" y="1152"/>
              <a:ext cx="912" cy="67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pic>
          <p:nvPicPr>
            <p:cNvPr id="218197" name="Picture 13" descr="109_0999"/>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256" y="1728"/>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8125" name="Group 14"/>
          <p:cNvGrpSpPr>
            <a:grpSpLocks/>
          </p:cNvGrpSpPr>
          <p:nvPr/>
        </p:nvGrpSpPr>
        <p:grpSpPr bwMode="auto">
          <a:xfrm>
            <a:off x="7086600" y="4114800"/>
            <a:ext cx="533400" cy="361950"/>
            <a:chOff x="3504" y="1728"/>
            <a:chExt cx="336" cy="228"/>
          </a:xfrm>
        </p:grpSpPr>
        <p:sp>
          <p:nvSpPr>
            <p:cNvPr id="218194" name="Line 15"/>
            <p:cNvSpPr>
              <a:spLocks noChangeShapeType="1"/>
            </p:cNvSpPr>
            <p:nvPr/>
          </p:nvSpPr>
          <p:spPr bwMode="auto">
            <a:xfrm flipH="1">
              <a:off x="3600" y="1728"/>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pic>
          <p:nvPicPr>
            <p:cNvPr id="218195" name="Picture 16" descr="114_146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04" y="1776"/>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8126" name="Group 17"/>
          <p:cNvGrpSpPr>
            <a:grpSpLocks/>
          </p:cNvGrpSpPr>
          <p:nvPr/>
        </p:nvGrpSpPr>
        <p:grpSpPr bwMode="auto">
          <a:xfrm>
            <a:off x="4811713" y="2981325"/>
            <a:ext cx="1600200" cy="1200150"/>
            <a:chOff x="2256" y="1152"/>
            <a:chExt cx="1008" cy="756"/>
          </a:xfrm>
        </p:grpSpPr>
        <p:sp>
          <p:nvSpPr>
            <p:cNvPr id="218192" name="Line 18"/>
            <p:cNvSpPr>
              <a:spLocks noChangeShapeType="1"/>
            </p:cNvSpPr>
            <p:nvPr/>
          </p:nvSpPr>
          <p:spPr bwMode="auto">
            <a:xfrm flipH="1">
              <a:off x="2352" y="1152"/>
              <a:ext cx="912" cy="67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pic>
          <p:nvPicPr>
            <p:cNvPr id="218193" name="Picture 19" descr="109_0999"/>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256" y="1728"/>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8127" name="Group 20"/>
          <p:cNvGrpSpPr>
            <a:grpSpLocks/>
          </p:cNvGrpSpPr>
          <p:nvPr/>
        </p:nvGrpSpPr>
        <p:grpSpPr bwMode="auto">
          <a:xfrm>
            <a:off x="5867400" y="2971800"/>
            <a:ext cx="533400" cy="361950"/>
            <a:chOff x="3504" y="1728"/>
            <a:chExt cx="336" cy="228"/>
          </a:xfrm>
        </p:grpSpPr>
        <p:sp>
          <p:nvSpPr>
            <p:cNvPr id="218190" name="Line 21"/>
            <p:cNvSpPr>
              <a:spLocks noChangeShapeType="1"/>
            </p:cNvSpPr>
            <p:nvPr/>
          </p:nvSpPr>
          <p:spPr bwMode="auto">
            <a:xfrm flipH="1">
              <a:off x="3600" y="1728"/>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pic>
          <p:nvPicPr>
            <p:cNvPr id="218191" name="Picture 22" descr="114_146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04" y="1776"/>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8128" name="Group 23"/>
          <p:cNvGrpSpPr>
            <a:grpSpLocks/>
          </p:cNvGrpSpPr>
          <p:nvPr/>
        </p:nvGrpSpPr>
        <p:grpSpPr bwMode="auto">
          <a:xfrm>
            <a:off x="3581400" y="1828800"/>
            <a:ext cx="1600200" cy="1200150"/>
            <a:chOff x="2256" y="1152"/>
            <a:chExt cx="1008" cy="756"/>
          </a:xfrm>
        </p:grpSpPr>
        <p:sp>
          <p:nvSpPr>
            <p:cNvPr id="218188" name="Line 24"/>
            <p:cNvSpPr>
              <a:spLocks noChangeShapeType="1"/>
            </p:cNvSpPr>
            <p:nvPr/>
          </p:nvSpPr>
          <p:spPr bwMode="auto">
            <a:xfrm flipH="1">
              <a:off x="2352" y="1152"/>
              <a:ext cx="912" cy="67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pic>
          <p:nvPicPr>
            <p:cNvPr id="218189" name="Picture 25" descr="109_0999"/>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256" y="1728"/>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8129" name="Group 26"/>
          <p:cNvGrpSpPr>
            <a:grpSpLocks/>
          </p:cNvGrpSpPr>
          <p:nvPr/>
        </p:nvGrpSpPr>
        <p:grpSpPr bwMode="auto">
          <a:xfrm>
            <a:off x="5562600" y="2743200"/>
            <a:ext cx="533400" cy="361950"/>
            <a:chOff x="3504" y="1728"/>
            <a:chExt cx="336" cy="228"/>
          </a:xfrm>
        </p:grpSpPr>
        <p:sp>
          <p:nvSpPr>
            <p:cNvPr id="218186" name="Line 27"/>
            <p:cNvSpPr>
              <a:spLocks noChangeShapeType="1"/>
            </p:cNvSpPr>
            <p:nvPr/>
          </p:nvSpPr>
          <p:spPr bwMode="auto">
            <a:xfrm flipH="1">
              <a:off x="3600" y="1728"/>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pic>
          <p:nvPicPr>
            <p:cNvPr id="218187" name="Picture 28" descr="114_146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04" y="1776"/>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8130" name="Group 29"/>
          <p:cNvGrpSpPr>
            <a:grpSpLocks/>
          </p:cNvGrpSpPr>
          <p:nvPr/>
        </p:nvGrpSpPr>
        <p:grpSpPr bwMode="auto">
          <a:xfrm>
            <a:off x="6800850" y="3844925"/>
            <a:ext cx="533400" cy="361950"/>
            <a:chOff x="3504" y="1728"/>
            <a:chExt cx="336" cy="228"/>
          </a:xfrm>
        </p:grpSpPr>
        <p:sp>
          <p:nvSpPr>
            <p:cNvPr id="218184" name="Line 30"/>
            <p:cNvSpPr>
              <a:spLocks noChangeShapeType="1"/>
            </p:cNvSpPr>
            <p:nvPr/>
          </p:nvSpPr>
          <p:spPr bwMode="auto">
            <a:xfrm flipH="1">
              <a:off x="3600" y="1728"/>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pic>
          <p:nvPicPr>
            <p:cNvPr id="218185" name="Picture 31" descr="114_146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04" y="1776"/>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18131" name="Line 32"/>
          <p:cNvSpPr>
            <a:spLocks noChangeShapeType="1"/>
          </p:cNvSpPr>
          <p:nvPr/>
        </p:nvSpPr>
        <p:spPr bwMode="auto">
          <a:xfrm flipV="1">
            <a:off x="7043738" y="3089275"/>
            <a:ext cx="30480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8132" name="Line 33"/>
          <p:cNvSpPr>
            <a:spLocks noChangeShapeType="1"/>
          </p:cNvSpPr>
          <p:nvPr/>
        </p:nvSpPr>
        <p:spPr bwMode="auto">
          <a:xfrm>
            <a:off x="7350125" y="3109913"/>
            <a:ext cx="0" cy="762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8133" name="Line 34"/>
          <p:cNvSpPr>
            <a:spLocks noChangeShapeType="1"/>
          </p:cNvSpPr>
          <p:nvPr/>
        </p:nvSpPr>
        <p:spPr bwMode="auto">
          <a:xfrm>
            <a:off x="7391400" y="3124200"/>
            <a:ext cx="228600" cy="990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8134" name="Oval 35"/>
          <p:cNvSpPr>
            <a:spLocks noChangeArrowheads="1"/>
          </p:cNvSpPr>
          <p:nvPr/>
        </p:nvSpPr>
        <p:spPr bwMode="auto">
          <a:xfrm>
            <a:off x="7239000" y="37338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8135" name="Oval 36"/>
          <p:cNvSpPr>
            <a:spLocks noChangeArrowheads="1"/>
          </p:cNvSpPr>
          <p:nvPr/>
        </p:nvSpPr>
        <p:spPr bwMode="auto">
          <a:xfrm>
            <a:off x="7543800" y="40386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8136" name="Oval 37"/>
          <p:cNvSpPr>
            <a:spLocks noChangeArrowheads="1"/>
          </p:cNvSpPr>
          <p:nvPr/>
        </p:nvSpPr>
        <p:spPr bwMode="auto">
          <a:xfrm>
            <a:off x="6934200" y="34290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8137" name="Line 38"/>
          <p:cNvSpPr>
            <a:spLocks noChangeShapeType="1"/>
          </p:cNvSpPr>
          <p:nvPr/>
        </p:nvSpPr>
        <p:spPr bwMode="auto">
          <a:xfrm flipV="1">
            <a:off x="6129338" y="2212975"/>
            <a:ext cx="30480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8138" name="Line 39"/>
          <p:cNvSpPr>
            <a:spLocks noChangeShapeType="1"/>
          </p:cNvSpPr>
          <p:nvPr/>
        </p:nvSpPr>
        <p:spPr bwMode="auto">
          <a:xfrm>
            <a:off x="6435725" y="2233613"/>
            <a:ext cx="0" cy="762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8139" name="Line 40"/>
          <p:cNvSpPr>
            <a:spLocks noChangeShapeType="1"/>
          </p:cNvSpPr>
          <p:nvPr/>
        </p:nvSpPr>
        <p:spPr bwMode="auto">
          <a:xfrm>
            <a:off x="6477000" y="2247900"/>
            <a:ext cx="228600" cy="990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8140" name="Oval 41"/>
          <p:cNvSpPr>
            <a:spLocks noChangeArrowheads="1"/>
          </p:cNvSpPr>
          <p:nvPr/>
        </p:nvSpPr>
        <p:spPr bwMode="auto">
          <a:xfrm>
            <a:off x="6324600" y="28575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8141" name="Oval 42"/>
          <p:cNvSpPr>
            <a:spLocks noChangeArrowheads="1"/>
          </p:cNvSpPr>
          <p:nvPr/>
        </p:nvSpPr>
        <p:spPr bwMode="auto">
          <a:xfrm>
            <a:off x="6629400" y="31623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8142" name="Oval 43"/>
          <p:cNvSpPr>
            <a:spLocks noChangeArrowheads="1"/>
          </p:cNvSpPr>
          <p:nvPr/>
        </p:nvSpPr>
        <p:spPr bwMode="auto">
          <a:xfrm>
            <a:off x="6019800" y="25527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8143" name="Line 44"/>
          <p:cNvSpPr>
            <a:spLocks noChangeShapeType="1"/>
          </p:cNvSpPr>
          <p:nvPr/>
        </p:nvSpPr>
        <p:spPr bwMode="auto">
          <a:xfrm flipV="1">
            <a:off x="5214938" y="1298575"/>
            <a:ext cx="30480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8144" name="Line 45"/>
          <p:cNvSpPr>
            <a:spLocks noChangeShapeType="1"/>
          </p:cNvSpPr>
          <p:nvPr/>
        </p:nvSpPr>
        <p:spPr bwMode="auto">
          <a:xfrm>
            <a:off x="5521325" y="1319213"/>
            <a:ext cx="0" cy="762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8145" name="Line 46"/>
          <p:cNvSpPr>
            <a:spLocks noChangeShapeType="1"/>
          </p:cNvSpPr>
          <p:nvPr/>
        </p:nvSpPr>
        <p:spPr bwMode="auto">
          <a:xfrm>
            <a:off x="5562600" y="1333500"/>
            <a:ext cx="228600" cy="990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8146" name="Oval 47"/>
          <p:cNvSpPr>
            <a:spLocks noChangeArrowheads="1"/>
          </p:cNvSpPr>
          <p:nvPr/>
        </p:nvSpPr>
        <p:spPr bwMode="auto">
          <a:xfrm>
            <a:off x="5410200" y="19431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8147" name="Oval 48"/>
          <p:cNvSpPr>
            <a:spLocks noChangeArrowheads="1"/>
          </p:cNvSpPr>
          <p:nvPr/>
        </p:nvSpPr>
        <p:spPr bwMode="auto">
          <a:xfrm>
            <a:off x="5715000" y="22479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8148" name="Line 49"/>
          <p:cNvSpPr>
            <a:spLocks noChangeShapeType="1"/>
          </p:cNvSpPr>
          <p:nvPr/>
        </p:nvSpPr>
        <p:spPr bwMode="auto">
          <a:xfrm flipV="1">
            <a:off x="5562600" y="381000"/>
            <a:ext cx="685800" cy="914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8149" name="Line 50"/>
          <p:cNvSpPr>
            <a:spLocks noChangeShapeType="1"/>
          </p:cNvSpPr>
          <p:nvPr/>
        </p:nvSpPr>
        <p:spPr bwMode="auto">
          <a:xfrm flipV="1">
            <a:off x="6400800" y="457200"/>
            <a:ext cx="0" cy="1752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8150" name="Line 51"/>
          <p:cNvSpPr>
            <a:spLocks noChangeShapeType="1"/>
          </p:cNvSpPr>
          <p:nvPr/>
        </p:nvSpPr>
        <p:spPr bwMode="auto">
          <a:xfrm flipH="1" flipV="1">
            <a:off x="6553200" y="457200"/>
            <a:ext cx="838200" cy="2667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8151" name="AutoShape 52"/>
          <p:cNvSpPr>
            <a:spLocks noChangeAspect="1" noChangeArrowheads="1"/>
          </p:cNvSpPr>
          <p:nvPr/>
        </p:nvSpPr>
        <p:spPr bwMode="auto">
          <a:xfrm>
            <a:off x="6134100" y="103188"/>
            <a:ext cx="569913" cy="571500"/>
          </a:xfrm>
          <a:prstGeom prst="diamond">
            <a:avLst/>
          </a:prstGeom>
          <a:solidFill>
            <a:schemeClr val="tx1"/>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8152" name="AutoShape 53"/>
          <p:cNvSpPr>
            <a:spLocks noChangeAspect="1" noChangeArrowheads="1"/>
          </p:cNvSpPr>
          <p:nvPr/>
        </p:nvSpPr>
        <p:spPr bwMode="auto">
          <a:xfrm>
            <a:off x="5105400" y="167640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8153" name="AutoShape 54"/>
          <p:cNvSpPr>
            <a:spLocks noChangeAspect="1" noChangeArrowheads="1"/>
          </p:cNvSpPr>
          <p:nvPr/>
        </p:nvSpPr>
        <p:spPr bwMode="auto">
          <a:xfrm>
            <a:off x="5334000" y="1066800"/>
            <a:ext cx="406400" cy="407988"/>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8154" name="AutoShape 55"/>
          <p:cNvSpPr>
            <a:spLocks noChangeAspect="1" noChangeArrowheads="1"/>
          </p:cNvSpPr>
          <p:nvPr/>
        </p:nvSpPr>
        <p:spPr bwMode="auto">
          <a:xfrm>
            <a:off x="6248400" y="1905000"/>
            <a:ext cx="406400" cy="407988"/>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8155" name="AutoShape 56"/>
          <p:cNvSpPr>
            <a:spLocks noChangeAspect="1" noChangeArrowheads="1"/>
          </p:cNvSpPr>
          <p:nvPr/>
        </p:nvSpPr>
        <p:spPr bwMode="auto">
          <a:xfrm>
            <a:off x="7162800" y="2819400"/>
            <a:ext cx="406400" cy="407988"/>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pic>
        <p:nvPicPr>
          <p:cNvPr id="218156" name="Picture 57" descr="114_146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733800" y="1295400"/>
            <a:ext cx="914400" cy="68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8157" name="Picture 58" descr="109_099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743200" y="198120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1676" name="Picture 60" descr="115_153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62000" y="335280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8159" name="Oval 61"/>
          <p:cNvSpPr>
            <a:spLocks noChangeArrowheads="1"/>
          </p:cNvSpPr>
          <p:nvPr/>
        </p:nvSpPr>
        <p:spPr bwMode="auto">
          <a:xfrm>
            <a:off x="4191000" y="1371600"/>
            <a:ext cx="76200" cy="762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8160" name="Oval 62"/>
          <p:cNvSpPr>
            <a:spLocks noChangeArrowheads="1"/>
          </p:cNvSpPr>
          <p:nvPr/>
        </p:nvSpPr>
        <p:spPr bwMode="auto">
          <a:xfrm>
            <a:off x="4321175" y="1328738"/>
            <a:ext cx="76200" cy="762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8161" name="Oval 63"/>
          <p:cNvSpPr>
            <a:spLocks noChangeArrowheads="1"/>
          </p:cNvSpPr>
          <p:nvPr/>
        </p:nvSpPr>
        <p:spPr bwMode="auto">
          <a:xfrm>
            <a:off x="3910013" y="1643063"/>
            <a:ext cx="152400" cy="1524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8162" name="Oval 64"/>
          <p:cNvSpPr>
            <a:spLocks noChangeArrowheads="1"/>
          </p:cNvSpPr>
          <p:nvPr/>
        </p:nvSpPr>
        <p:spPr bwMode="auto">
          <a:xfrm>
            <a:off x="4108450" y="1795463"/>
            <a:ext cx="152400" cy="1524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8163" name="Oval 65"/>
          <p:cNvSpPr>
            <a:spLocks noChangeArrowheads="1"/>
          </p:cNvSpPr>
          <p:nvPr/>
        </p:nvSpPr>
        <p:spPr bwMode="auto">
          <a:xfrm>
            <a:off x="3959225" y="1577975"/>
            <a:ext cx="198438" cy="20955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8164" name="Oval 69"/>
          <p:cNvSpPr>
            <a:spLocks noChangeArrowheads="1"/>
          </p:cNvSpPr>
          <p:nvPr/>
        </p:nvSpPr>
        <p:spPr bwMode="auto">
          <a:xfrm>
            <a:off x="3200400" y="2209800"/>
            <a:ext cx="152400" cy="1524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8165" name="Oval 70"/>
          <p:cNvSpPr>
            <a:spLocks noChangeArrowheads="1"/>
          </p:cNvSpPr>
          <p:nvPr/>
        </p:nvSpPr>
        <p:spPr bwMode="auto">
          <a:xfrm>
            <a:off x="3116263" y="2241550"/>
            <a:ext cx="152400" cy="1524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11687" name="Line 71"/>
          <p:cNvSpPr>
            <a:spLocks noChangeShapeType="1"/>
          </p:cNvSpPr>
          <p:nvPr/>
        </p:nvSpPr>
        <p:spPr bwMode="auto">
          <a:xfrm flipH="1">
            <a:off x="5583238" y="385763"/>
            <a:ext cx="669925" cy="865187"/>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11688" name="Line 72"/>
          <p:cNvSpPr>
            <a:spLocks noChangeShapeType="1"/>
          </p:cNvSpPr>
          <p:nvPr/>
        </p:nvSpPr>
        <p:spPr bwMode="auto">
          <a:xfrm flipH="1">
            <a:off x="5184775" y="1200150"/>
            <a:ext cx="390525" cy="612775"/>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8168" name="Oval 73"/>
          <p:cNvSpPr>
            <a:spLocks noChangeArrowheads="1"/>
          </p:cNvSpPr>
          <p:nvPr/>
        </p:nvSpPr>
        <p:spPr bwMode="auto">
          <a:xfrm>
            <a:off x="3084513" y="2141538"/>
            <a:ext cx="315912" cy="3302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11690" name="Line 74"/>
          <p:cNvSpPr>
            <a:spLocks noChangeShapeType="1"/>
          </p:cNvSpPr>
          <p:nvPr/>
        </p:nvSpPr>
        <p:spPr bwMode="auto">
          <a:xfrm flipV="1">
            <a:off x="1238250" y="381000"/>
            <a:ext cx="5014913" cy="3319463"/>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11691" name="Oval 75"/>
          <p:cNvSpPr>
            <a:spLocks noChangeArrowheads="1"/>
          </p:cNvSpPr>
          <p:nvPr/>
        </p:nvSpPr>
        <p:spPr bwMode="auto">
          <a:xfrm>
            <a:off x="1190625" y="3552825"/>
            <a:ext cx="152400" cy="2286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11692" name="Line 76"/>
          <p:cNvSpPr>
            <a:spLocks noChangeShapeType="1"/>
          </p:cNvSpPr>
          <p:nvPr/>
        </p:nvSpPr>
        <p:spPr bwMode="auto">
          <a:xfrm flipH="1">
            <a:off x="3770313" y="1831975"/>
            <a:ext cx="1414462" cy="1050925"/>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11693" name="Oval 77"/>
          <p:cNvSpPr>
            <a:spLocks noChangeArrowheads="1"/>
          </p:cNvSpPr>
          <p:nvPr/>
        </p:nvSpPr>
        <p:spPr bwMode="auto">
          <a:xfrm>
            <a:off x="1006475" y="3668713"/>
            <a:ext cx="152400" cy="2286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11694" name="Line 78"/>
          <p:cNvSpPr>
            <a:spLocks noChangeShapeType="1"/>
          </p:cNvSpPr>
          <p:nvPr/>
        </p:nvSpPr>
        <p:spPr bwMode="auto">
          <a:xfrm flipV="1">
            <a:off x="1038225" y="400050"/>
            <a:ext cx="5241925" cy="3389313"/>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11695" name="Line 79"/>
          <p:cNvSpPr>
            <a:spLocks noChangeShapeType="1"/>
          </p:cNvSpPr>
          <p:nvPr/>
        </p:nvSpPr>
        <p:spPr bwMode="auto">
          <a:xfrm flipH="1">
            <a:off x="5522913" y="401638"/>
            <a:ext cx="735012" cy="8890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11696" name="Line 80"/>
          <p:cNvSpPr>
            <a:spLocks noChangeShapeType="1"/>
          </p:cNvSpPr>
          <p:nvPr/>
        </p:nvSpPr>
        <p:spPr bwMode="auto">
          <a:xfrm flipH="1">
            <a:off x="5522913" y="1238250"/>
            <a:ext cx="3175" cy="86995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11697" name="Oval 81"/>
          <p:cNvSpPr>
            <a:spLocks noChangeArrowheads="1"/>
          </p:cNvSpPr>
          <p:nvPr/>
        </p:nvSpPr>
        <p:spPr bwMode="auto">
          <a:xfrm>
            <a:off x="1028700" y="3467100"/>
            <a:ext cx="160338" cy="263525"/>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11698" name="Line 82"/>
          <p:cNvSpPr>
            <a:spLocks noChangeShapeType="1"/>
          </p:cNvSpPr>
          <p:nvPr/>
        </p:nvSpPr>
        <p:spPr bwMode="auto">
          <a:xfrm flipV="1">
            <a:off x="1074738" y="296863"/>
            <a:ext cx="5394325" cy="3317875"/>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11699" name="Line 83"/>
          <p:cNvSpPr>
            <a:spLocks noChangeShapeType="1"/>
          </p:cNvSpPr>
          <p:nvPr/>
        </p:nvSpPr>
        <p:spPr bwMode="auto">
          <a:xfrm>
            <a:off x="6477000" y="301625"/>
            <a:ext cx="898525" cy="2716213"/>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11700" name="Line 84"/>
          <p:cNvSpPr>
            <a:spLocks noChangeShapeType="1"/>
          </p:cNvSpPr>
          <p:nvPr/>
        </p:nvSpPr>
        <p:spPr bwMode="auto">
          <a:xfrm flipH="1">
            <a:off x="7046913" y="2978150"/>
            <a:ext cx="328612" cy="544513"/>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grpSp>
        <p:nvGrpSpPr>
          <p:cNvPr id="218180" name="Group 97"/>
          <p:cNvGrpSpPr>
            <a:grpSpLocks/>
          </p:cNvGrpSpPr>
          <p:nvPr/>
        </p:nvGrpSpPr>
        <p:grpSpPr bwMode="auto">
          <a:xfrm>
            <a:off x="4038600" y="3276600"/>
            <a:ext cx="2667000" cy="1885950"/>
            <a:chOff x="2544" y="2064"/>
            <a:chExt cx="1680" cy="1188"/>
          </a:xfrm>
        </p:grpSpPr>
        <p:sp>
          <p:nvSpPr>
            <p:cNvPr id="218182" name="Line 98"/>
            <p:cNvSpPr>
              <a:spLocks noChangeShapeType="1"/>
            </p:cNvSpPr>
            <p:nvPr/>
          </p:nvSpPr>
          <p:spPr bwMode="auto">
            <a:xfrm flipH="1">
              <a:off x="2688" y="2064"/>
              <a:ext cx="1536" cy="110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pic>
          <p:nvPicPr>
            <p:cNvPr id="218183" name="Picture 99" descr="114_146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544" y="3072"/>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1720" name="Line 104"/>
          <p:cNvSpPr>
            <a:spLocks noChangeShapeType="1"/>
          </p:cNvSpPr>
          <p:nvPr/>
        </p:nvSpPr>
        <p:spPr bwMode="auto">
          <a:xfrm flipH="1">
            <a:off x="4572000" y="3505200"/>
            <a:ext cx="2514600" cy="1839913"/>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98" name="TextBox 97">
            <a:extLst>
              <a:ext uri="{FF2B5EF4-FFF2-40B4-BE49-F238E27FC236}">
                <a16:creationId xmlns:a16="http://schemas.microsoft.com/office/drawing/2014/main" id="{14C0858A-1C4D-4708-B10D-E5BEF45E2990}"/>
              </a:ext>
            </a:extLst>
          </p:cNvPr>
          <p:cNvSpPr txBox="1"/>
          <p:nvPr/>
        </p:nvSpPr>
        <p:spPr>
          <a:xfrm>
            <a:off x="76200" y="76200"/>
            <a:ext cx="3429000" cy="369332"/>
          </a:xfrm>
          <a:prstGeom prst="rect">
            <a:avLst/>
          </a:prstGeom>
          <a:noFill/>
        </p:spPr>
        <p:txBody>
          <a:bodyPr wrap="square" rtlCol="0">
            <a:spAutoFit/>
          </a:bodyPr>
          <a:lstStyle/>
          <a:p>
            <a:r>
              <a:rPr lang="en-US" dirty="0"/>
              <a:t>Inverted index built.</a:t>
            </a:r>
          </a:p>
        </p:txBody>
      </p:sp>
    </p:spTree>
    <p:extLst>
      <p:ext uri="{BB962C8B-B14F-4D97-AF65-F5344CB8AC3E}">
        <p14:creationId xmlns:p14="http://schemas.microsoft.com/office/powerpoint/2010/main" val="106204755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111676"/>
                                        </p:tgtEl>
                                        <p:attrNameLst>
                                          <p:attrName>style.visibility</p:attrName>
                                        </p:attrNameLst>
                                      </p:cBhvr>
                                      <p:to>
                                        <p:strVal val="visible"/>
                                      </p:to>
                                    </p:set>
                                    <p:animEffect transition="in" filter="dissolve">
                                      <p:cBhvr>
                                        <p:cTn id="7" dur="500"/>
                                        <p:tgtEl>
                                          <p:spTgt spid="111676"/>
                                        </p:tgtEl>
                                      </p:cBhvr>
                                    </p:animEffect>
                                  </p:childTnLst>
                                </p:cTn>
                              </p:par>
                            </p:childTnLst>
                          </p:cTn>
                        </p:par>
                        <p:par>
                          <p:cTn id="8" fill="hold" nodeType="afterGroup">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111693"/>
                                        </p:tgtEl>
                                        <p:attrNameLst>
                                          <p:attrName>style.visibility</p:attrName>
                                        </p:attrNameLst>
                                      </p:cBhvr>
                                      <p:to>
                                        <p:strVal val="visible"/>
                                      </p:to>
                                    </p:set>
                                    <p:animEffect transition="in" filter="dissolve">
                                      <p:cBhvr>
                                        <p:cTn id="11" dur="500"/>
                                        <p:tgtEl>
                                          <p:spTgt spid="111693"/>
                                        </p:tgtEl>
                                      </p:cBhvr>
                                    </p:animEffect>
                                  </p:childTnLst>
                                </p:cTn>
                              </p:par>
                            </p:childTnLst>
                          </p:cTn>
                        </p:par>
                        <p:par>
                          <p:cTn id="12" fill="hold" nodeType="afterGroup">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1694"/>
                                        </p:tgtEl>
                                        <p:attrNameLst>
                                          <p:attrName>style.visibility</p:attrName>
                                        </p:attrNameLst>
                                      </p:cBhvr>
                                      <p:to>
                                        <p:strVal val="visible"/>
                                      </p:to>
                                    </p:set>
                                    <p:animEffect transition="in" filter="wipe(left)">
                                      <p:cBhvr>
                                        <p:cTn id="15" dur="500"/>
                                        <p:tgtEl>
                                          <p:spTgt spid="111694"/>
                                        </p:tgtEl>
                                      </p:cBhvr>
                                    </p:animEffect>
                                  </p:childTnLst>
                                </p:cTn>
                              </p:par>
                            </p:childTnLst>
                          </p:cTn>
                        </p:par>
                        <p:par>
                          <p:cTn id="16" fill="hold" nodeType="afterGroup">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111695"/>
                                        </p:tgtEl>
                                        <p:attrNameLst>
                                          <p:attrName>style.visibility</p:attrName>
                                        </p:attrNameLst>
                                      </p:cBhvr>
                                      <p:to>
                                        <p:strVal val="visible"/>
                                      </p:to>
                                    </p:set>
                                    <p:animEffect transition="in" filter="wipe(up)">
                                      <p:cBhvr>
                                        <p:cTn id="19" dur="500"/>
                                        <p:tgtEl>
                                          <p:spTgt spid="111695"/>
                                        </p:tgtEl>
                                      </p:cBhvr>
                                    </p:animEffect>
                                  </p:childTnLst>
                                </p:cTn>
                              </p:par>
                            </p:childTnLst>
                          </p:cTn>
                        </p:par>
                        <p:par>
                          <p:cTn id="20" fill="hold" nodeType="afterGroup">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111696"/>
                                        </p:tgtEl>
                                        <p:attrNameLst>
                                          <p:attrName>style.visibility</p:attrName>
                                        </p:attrNameLst>
                                      </p:cBhvr>
                                      <p:to>
                                        <p:strVal val="visible"/>
                                      </p:to>
                                    </p:set>
                                    <p:animEffect transition="in" filter="wipe(up)">
                                      <p:cBhvr>
                                        <p:cTn id="23" dur="500"/>
                                        <p:tgtEl>
                                          <p:spTgt spid="111696"/>
                                        </p:tgtEl>
                                      </p:cBhvr>
                                    </p:animEffect>
                                  </p:childTnLst>
                                </p:cTn>
                              </p:par>
                            </p:childTnLst>
                          </p:cTn>
                        </p:par>
                        <p:par>
                          <p:cTn id="24" fill="hold" nodeType="afterGroup">
                            <p:stCondLst>
                              <p:cond delay="2500"/>
                            </p:stCondLst>
                            <p:childTnLst>
                              <p:par>
                                <p:cTn id="25" presetID="22" presetClass="entr" presetSubtype="2"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right)">
                                      <p:cBhvr>
                                        <p:cTn id="27" dur="500"/>
                                        <p:tgtEl>
                                          <p:spTgt spid="5"/>
                                        </p:tgtEl>
                                      </p:cBhvr>
                                    </p:animEffect>
                                  </p:childTnLst>
                                </p:cTn>
                              </p:par>
                            </p:childTnLst>
                          </p:cTn>
                        </p:par>
                        <p:par>
                          <p:cTn id="28" fill="hold" nodeType="afterGroup">
                            <p:stCondLst>
                              <p:cond delay="3000"/>
                            </p:stCondLst>
                            <p:childTnLst>
                              <p:par>
                                <p:cTn id="29" presetID="1" presetClass="exit" presetSubtype="0" fill="hold" grpId="1" nodeType="afterEffect">
                                  <p:stCondLst>
                                    <p:cond delay="0"/>
                                  </p:stCondLst>
                                  <p:childTnLst>
                                    <p:set>
                                      <p:cBhvr>
                                        <p:cTn id="30" dur="1" fill="hold">
                                          <p:stCondLst>
                                            <p:cond delay="0"/>
                                          </p:stCondLst>
                                        </p:cTn>
                                        <p:tgtEl>
                                          <p:spTgt spid="111694"/>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11695"/>
                                        </p:tgtEl>
                                        <p:attrNameLst>
                                          <p:attrName>style.visibility</p:attrName>
                                        </p:attrNameLst>
                                      </p:cBhvr>
                                      <p:to>
                                        <p:strVal val="hidden"/>
                                      </p:to>
                                    </p:set>
                                  </p:childTnLst>
                                </p:cTn>
                              </p:par>
                              <p:par>
                                <p:cTn id="33" presetID="1" presetClass="exit" presetSubtype="0" fill="hold" grpId="1" nodeType="withEffect">
                                  <p:stCondLst>
                                    <p:cond delay="0"/>
                                  </p:stCondLst>
                                  <p:childTnLst>
                                    <p:set>
                                      <p:cBhvr>
                                        <p:cTn id="34" dur="1" fill="hold">
                                          <p:stCondLst>
                                            <p:cond delay="0"/>
                                          </p:stCondLst>
                                        </p:cTn>
                                        <p:tgtEl>
                                          <p:spTgt spid="111696"/>
                                        </p:tgtEl>
                                        <p:attrNameLst>
                                          <p:attrName>style.visibility</p:attrName>
                                        </p:attrNameLst>
                                      </p:cBhvr>
                                      <p:to>
                                        <p:strVal val="hidden"/>
                                      </p:to>
                                    </p:set>
                                  </p:childTnLst>
                                </p:cTn>
                              </p:par>
                            </p:childTnLst>
                          </p:cTn>
                        </p:par>
                        <p:par>
                          <p:cTn id="35" fill="hold" nodeType="afterGroup">
                            <p:stCondLst>
                              <p:cond delay="3000"/>
                            </p:stCondLst>
                            <p:childTnLst>
                              <p:par>
                                <p:cTn id="36" presetID="9" presetClass="entr" presetSubtype="0" fill="hold" grpId="0" nodeType="afterEffect">
                                  <p:stCondLst>
                                    <p:cond delay="0"/>
                                  </p:stCondLst>
                                  <p:childTnLst>
                                    <p:set>
                                      <p:cBhvr>
                                        <p:cTn id="37" dur="1" fill="hold">
                                          <p:stCondLst>
                                            <p:cond delay="0"/>
                                          </p:stCondLst>
                                        </p:cTn>
                                        <p:tgtEl>
                                          <p:spTgt spid="111697"/>
                                        </p:tgtEl>
                                        <p:attrNameLst>
                                          <p:attrName>style.visibility</p:attrName>
                                        </p:attrNameLst>
                                      </p:cBhvr>
                                      <p:to>
                                        <p:strVal val="visible"/>
                                      </p:to>
                                    </p:set>
                                    <p:animEffect transition="in" filter="dissolve">
                                      <p:cBhvr>
                                        <p:cTn id="38" dur="500"/>
                                        <p:tgtEl>
                                          <p:spTgt spid="111697"/>
                                        </p:tgtEl>
                                      </p:cBhvr>
                                    </p:animEffect>
                                  </p:childTnLst>
                                </p:cTn>
                              </p:par>
                            </p:childTnLst>
                          </p:cTn>
                        </p:par>
                        <p:par>
                          <p:cTn id="39" fill="hold" nodeType="afterGroup">
                            <p:stCondLst>
                              <p:cond delay="3500"/>
                            </p:stCondLst>
                            <p:childTnLst>
                              <p:par>
                                <p:cTn id="40" presetID="22" presetClass="entr" presetSubtype="8" fill="hold" grpId="0" nodeType="afterEffect">
                                  <p:stCondLst>
                                    <p:cond delay="0"/>
                                  </p:stCondLst>
                                  <p:childTnLst>
                                    <p:set>
                                      <p:cBhvr>
                                        <p:cTn id="41" dur="1" fill="hold">
                                          <p:stCondLst>
                                            <p:cond delay="0"/>
                                          </p:stCondLst>
                                        </p:cTn>
                                        <p:tgtEl>
                                          <p:spTgt spid="111698"/>
                                        </p:tgtEl>
                                        <p:attrNameLst>
                                          <p:attrName>style.visibility</p:attrName>
                                        </p:attrNameLst>
                                      </p:cBhvr>
                                      <p:to>
                                        <p:strVal val="visible"/>
                                      </p:to>
                                    </p:set>
                                    <p:animEffect transition="in" filter="wipe(left)">
                                      <p:cBhvr>
                                        <p:cTn id="42" dur="500"/>
                                        <p:tgtEl>
                                          <p:spTgt spid="111698"/>
                                        </p:tgtEl>
                                      </p:cBhvr>
                                    </p:animEffect>
                                  </p:childTnLst>
                                </p:cTn>
                              </p:par>
                            </p:childTnLst>
                          </p:cTn>
                        </p:par>
                        <p:par>
                          <p:cTn id="43" fill="hold" nodeType="afterGroup">
                            <p:stCondLst>
                              <p:cond delay="4000"/>
                            </p:stCondLst>
                            <p:childTnLst>
                              <p:par>
                                <p:cTn id="44" presetID="22" presetClass="entr" presetSubtype="1" fill="hold" grpId="0" nodeType="afterEffect">
                                  <p:stCondLst>
                                    <p:cond delay="0"/>
                                  </p:stCondLst>
                                  <p:childTnLst>
                                    <p:set>
                                      <p:cBhvr>
                                        <p:cTn id="45" dur="1" fill="hold">
                                          <p:stCondLst>
                                            <p:cond delay="0"/>
                                          </p:stCondLst>
                                        </p:cTn>
                                        <p:tgtEl>
                                          <p:spTgt spid="111699"/>
                                        </p:tgtEl>
                                        <p:attrNameLst>
                                          <p:attrName>style.visibility</p:attrName>
                                        </p:attrNameLst>
                                      </p:cBhvr>
                                      <p:to>
                                        <p:strVal val="visible"/>
                                      </p:to>
                                    </p:set>
                                    <p:animEffect transition="in" filter="wipe(up)">
                                      <p:cBhvr>
                                        <p:cTn id="46" dur="500"/>
                                        <p:tgtEl>
                                          <p:spTgt spid="111699"/>
                                        </p:tgtEl>
                                      </p:cBhvr>
                                    </p:animEffect>
                                  </p:childTnLst>
                                </p:cTn>
                              </p:par>
                            </p:childTnLst>
                          </p:cTn>
                        </p:par>
                        <p:par>
                          <p:cTn id="47" fill="hold" nodeType="afterGroup">
                            <p:stCondLst>
                              <p:cond delay="4500"/>
                            </p:stCondLst>
                            <p:childTnLst>
                              <p:par>
                                <p:cTn id="48" presetID="22" presetClass="entr" presetSubtype="1" fill="hold" grpId="0" nodeType="afterEffect">
                                  <p:stCondLst>
                                    <p:cond delay="0"/>
                                  </p:stCondLst>
                                  <p:childTnLst>
                                    <p:set>
                                      <p:cBhvr>
                                        <p:cTn id="49" dur="1" fill="hold">
                                          <p:stCondLst>
                                            <p:cond delay="0"/>
                                          </p:stCondLst>
                                        </p:cTn>
                                        <p:tgtEl>
                                          <p:spTgt spid="111700"/>
                                        </p:tgtEl>
                                        <p:attrNameLst>
                                          <p:attrName>style.visibility</p:attrName>
                                        </p:attrNameLst>
                                      </p:cBhvr>
                                      <p:to>
                                        <p:strVal val="visible"/>
                                      </p:to>
                                    </p:set>
                                    <p:animEffect transition="in" filter="wipe(up)">
                                      <p:cBhvr>
                                        <p:cTn id="50" dur="500"/>
                                        <p:tgtEl>
                                          <p:spTgt spid="111700"/>
                                        </p:tgtEl>
                                      </p:cBhvr>
                                    </p:animEffect>
                                  </p:childTnLst>
                                </p:cTn>
                              </p:par>
                            </p:childTnLst>
                          </p:cTn>
                        </p:par>
                        <p:par>
                          <p:cTn id="51" fill="hold" nodeType="afterGroup">
                            <p:stCondLst>
                              <p:cond delay="5000"/>
                            </p:stCondLst>
                            <p:childTnLst>
                              <p:par>
                                <p:cTn id="52" presetID="22" presetClass="entr" presetSubtype="1" fill="hold" grpId="0" nodeType="afterEffect">
                                  <p:stCondLst>
                                    <p:cond delay="0"/>
                                  </p:stCondLst>
                                  <p:childTnLst>
                                    <p:set>
                                      <p:cBhvr>
                                        <p:cTn id="53" dur="1" fill="hold">
                                          <p:stCondLst>
                                            <p:cond delay="0"/>
                                          </p:stCondLst>
                                        </p:cTn>
                                        <p:tgtEl>
                                          <p:spTgt spid="111720"/>
                                        </p:tgtEl>
                                        <p:attrNameLst>
                                          <p:attrName>style.visibility</p:attrName>
                                        </p:attrNameLst>
                                      </p:cBhvr>
                                      <p:to>
                                        <p:strVal val="visible"/>
                                      </p:to>
                                    </p:set>
                                    <p:animEffect transition="in" filter="wipe(up)">
                                      <p:cBhvr>
                                        <p:cTn id="54" dur="500"/>
                                        <p:tgtEl>
                                          <p:spTgt spid="111720"/>
                                        </p:tgtEl>
                                      </p:cBhvr>
                                    </p:animEffect>
                                  </p:childTnLst>
                                </p:cTn>
                              </p:par>
                            </p:childTnLst>
                          </p:cTn>
                        </p:par>
                        <p:par>
                          <p:cTn id="55" fill="hold" nodeType="afterGroup">
                            <p:stCondLst>
                              <p:cond delay="5500"/>
                            </p:stCondLst>
                            <p:childTnLst>
                              <p:par>
                                <p:cTn id="56" presetID="22" presetClass="entr" presetSubtype="2" fill="hold" nodeType="afterEffect">
                                  <p:stCondLst>
                                    <p:cond delay="0"/>
                                  </p:stCondLst>
                                  <p:childTnLst>
                                    <p:set>
                                      <p:cBhvr>
                                        <p:cTn id="57" dur="1" fill="hold">
                                          <p:stCondLst>
                                            <p:cond delay="0"/>
                                          </p:stCondLst>
                                        </p:cTn>
                                        <p:tgtEl>
                                          <p:spTgt spid="4"/>
                                        </p:tgtEl>
                                        <p:attrNameLst>
                                          <p:attrName>style.visibility</p:attrName>
                                        </p:attrNameLst>
                                      </p:cBhvr>
                                      <p:to>
                                        <p:strVal val="visible"/>
                                      </p:to>
                                    </p:set>
                                    <p:animEffect transition="in" filter="wipe(right)">
                                      <p:cBhvr>
                                        <p:cTn id="58" dur="500"/>
                                        <p:tgtEl>
                                          <p:spTgt spid="4"/>
                                        </p:tgtEl>
                                      </p:cBhvr>
                                    </p:animEffect>
                                  </p:childTnLst>
                                </p:cTn>
                              </p:par>
                            </p:childTnLst>
                          </p:cTn>
                        </p:par>
                        <p:par>
                          <p:cTn id="59" fill="hold" nodeType="afterGroup">
                            <p:stCondLst>
                              <p:cond delay="6000"/>
                            </p:stCondLst>
                            <p:childTnLst>
                              <p:par>
                                <p:cTn id="60" presetID="1" presetClass="exit" presetSubtype="0" fill="hold" grpId="1" nodeType="afterEffect">
                                  <p:stCondLst>
                                    <p:cond delay="0"/>
                                  </p:stCondLst>
                                  <p:childTnLst>
                                    <p:set>
                                      <p:cBhvr>
                                        <p:cTn id="61" dur="1" fill="hold">
                                          <p:stCondLst>
                                            <p:cond delay="0"/>
                                          </p:stCondLst>
                                        </p:cTn>
                                        <p:tgtEl>
                                          <p:spTgt spid="111698"/>
                                        </p:tgtEl>
                                        <p:attrNameLst>
                                          <p:attrName>style.visibility</p:attrName>
                                        </p:attrNameLst>
                                      </p:cBhvr>
                                      <p:to>
                                        <p:strVal val="hidden"/>
                                      </p:to>
                                    </p:set>
                                  </p:childTnLst>
                                </p:cTn>
                              </p:par>
                              <p:par>
                                <p:cTn id="62" presetID="1" presetClass="exit" presetSubtype="0" fill="hold" grpId="1" nodeType="withEffect">
                                  <p:stCondLst>
                                    <p:cond delay="0"/>
                                  </p:stCondLst>
                                  <p:childTnLst>
                                    <p:set>
                                      <p:cBhvr>
                                        <p:cTn id="63" dur="1" fill="hold">
                                          <p:stCondLst>
                                            <p:cond delay="0"/>
                                          </p:stCondLst>
                                        </p:cTn>
                                        <p:tgtEl>
                                          <p:spTgt spid="111699"/>
                                        </p:tgtEl>
                                        <p:attrNameLst>
                                          <p:attrName>style.visibility</p:attrName>
                                        </p:attrNameLst>
                                      </p:cBhvr>
                                      <p:to>
                                        <p:strVal val="hidden"/>
                                      </p:to>
                                    </p:set>
                                  </p:childTnLst>
                                </p:cTn>
                              </p:par>
                              <p:par>
                                <p:cTn id="64" presetID="1" presetClass="exit" presetSubtype="0" fill="hold" grpId="1" nodeType="withEffect">
                                  <p:stCondLst>
                                    <p:cond delay="0"/>
                                  </p:stCondLst>
                                  <p:childTnLst>
                                    <p:set>
                                      <p:cBhvr>
                                        <p:cTn id="65" dur="1" fill="hold">
                                          <p:stCondLst>
                                            <p:cond delay="0"/>
                                          </p:stCondLst>
                                        </p:cTn>
                                        <p:tgtEl>
                                          <p:spTgt spid="111700"/>
                                        </p:tgtEl>
                                        <p:attrNameLst>
                                          <p:attrName>style.visibility</p:attrName>
                                        </p:attrNameLst>
                                      </p:cBhvr>
                                      <p:to>
                                        <p:strVal val="hidden"/>
                                      </p:to>
                                    </p:set>
                                  </p:childTnLst>
                                </p:cTn>
                              </p:par>
                              <p:par>
                                <p:cTn id="66" presetID="1" presetClass="exit" presetSubtype="0" fill="hold" grpId="1" nodeType="withEffect">
                                  <p:stCondLst>
                                    <p:cond delay="0"/>
                                  </p:stCondLst>
                                  <p:childTnLst>
                                    <p:set>
                                      <p:cBhvr>
                                        <p:cTn id="67" dur="1" fill="hold">
                                          <p:stCondLst>
                                            <p:cond delay="0"/>
                                          </p:stCondLst>
                                        </p:cTn>
                                        <p:tgtEl>
                                          <p:spTgt spid="111720"/>
                                        </p:tgtEl>
                                        <p:attrNameLst>
                                          <p:attrName>style.visibility</p:attrName>
                                        </p:attrNameLst>
                                      </p:cBhvr>
                                      <p:to>
                                        <p:strVal val="hidden"/>
                                      </p:to>
                                    </p:set>
                                  </p:childTnLst>
                                </p:cTn>
                              </p:par>
                            </p:childTnLst>
                          </p:cTn>
                        </p:par>
                        <p:par>
                          <p:cTn id="68" fill="hold" nodeType="afterGroup">
                            <p:stCondLst>
                              <p:cond delay="6000"/>
                            </p:stCondLst>
                            <p:childTnLst>
                              <p:par>
                                <p:cTn id="69" presetID="9" presetClass="entr" presetSubtype="0" fill="hold" grpId="0" nodeType="afterEffect">
                                  <p:stCondLst>
                                    <p:cond delay="0"/>
                                  </p:stCondLst>
                                  <p:childTnLst>
                                    <p:set>
                                      <p:cBhvr>
                                        <p:cTn id="70" dur="1" fill="hold">
                                          <p:stCondLst>
                                            <p:cond delay="0"/>
                                          </p:stCondLst>
                                        </p:cTn>
                                        <p:tgtEl>
                                          <p:spTgt spid="111691"/>
                                        </p:tgtEl>
                                        <p:attrNameLst>
                                          <p:attrName>style.visibility</p:attrName>
                                        </p:attrNameLst>
                                      </p:cBhvr>
                                      <p:to>
                                        <p:strVal val="visible"/>
                                      </p:to>
                                    </p:set>
                                    <p:animEffect transition="in" filter="dissolve">
                                      <p:cBhvr>
                                        <p:cTn id="71" dur="500"/>
                                        <p:tgtEl>
                                          <p:spTgt spid="111691"/>
                                        </p:tgtEl>
                                      </p:cBhvr>
                                    </p:animEffect>
                                  </p:childTnLst>
                                </p:cTn>
                              </p:par>
                            </p:childTnLst>
                          </p:cTn>
                        </p:par>
                        <p:par>
                          <p:cTn id="72" fill="hold" nodeType="afterGroup">
                            <p:stCondLst>
                              <p:cond delay="6500"/>
                            </p:stCondLst>
                            <p:childTnLst>
                              <p:par>
                                <p:cTn id="73" presetID="22" presetClass="entr" presetSubtype="8" fill="hold" grpId="0" nodeType="afterEffect">
                                  <p:stCondLst>
                                    <p:cond delay="0"/>
                                  </p:stCondLst>
                                  <p:childTnLst>
                                    <p:set>
                                      <p:cBhvr>
                                        <p:cTn id="74" dur="1" fill="hold">
                                          <p:stCondLst>
                                            <p:cond delay="0"/>
                                          </p:stCondLst>
                                        </p:cTn>
                                        <p:tgtEl>
                                          <p:spTgt spid="111690"/>
                                        </p:tgtEl>
                                        <p:attrNameLst>
                                          <p:attrName>style.visibility</p:attrName>
                                        </p:attrNameLst>
                                      </p:cBhvr>
                                      <p:to>
                                        <p:strVal val="visible"/>
                                      </p:to>
                                    </p:set>
                                    <p:animEffect transition="in" filter="wipe(left)">
                                      <p:cBhvr>
                                        <p:cTn id="75" dur="500"/>
                                        <p:tgtEl>
                                          <p:spTgt spid="111690"/>
                                        </p:tgtEl>
                                      </p:cBhvr>
                                    </p:animEffect>
                                  </p:childTnLst>
                                </p:cTn>
                              </p:par>
                            </p:childTnLst>
                          </p:cTn>
                        </p:par>
                        <p:par>
                          <p:cTn id="76" fill="hold" nodeType="afterGroup">
                            <p:stCondLst>
                              <p:cond delay="7000"/>
                            </p:stCondLst>
                            <p:childTnLst>
                              <p:par>
                                <p:cTn id="77" presetID="22" presetClass="entr" presetSubtype="1" fill="hold" grpId="0" nodeType="afterEffect">
                                  <p:stCondLst>
                                    <p:cond delay="0"/>
                                  </p:stCondLst>
                                  <p:childTnLst>
                                    <p:set>
                                      <p:cBhvr>
                                        <p:cTn id="78" dur="1" fill="hold">
                                          <p:stCondLst>
                                            <p:cond delay="0"/>
                                          </p:stCondLst>
                                        </p:cTn>
                                        <p:tgtEl>
                                          <p:spTgt spid="111687"/>
                                        </p:tgtEl>
                                        <p:attrNameLst>
                                          <p:attrName>style.visibility</p:attrName>
                                        </p:attrNameLst>
                                      </p:cBhvr>
                                      <p:to>
                                        <p:strVal val="visible"/>
                                      </p:to>
                                    </p:set>
                                    <p:animEffect transition="in" filter="wipe(up)">
                                      <p:cBhvr>
                                        <p:cTn id="79" dur="500"/>
                                        <p:tgtEl>
                                          <p:spTgt spid="111687"/>
                                        </p:tgtEl>
                                      </p:cBhvr>
                                    </p:animEffect>
                                  </p:childTnLst>
                                </p:cTn>
                              </p:par>
                            </p:childTnLst>
                          </p:cTn>
                        </p:par>
                        <p:par>
                          <p:cTn id="80" fill="hold" nodeType="afterGroup">
                            <p:stCondLst>
                              <p:cond delay="7500"/>
                            </p:stCondLst>
                            <p:childTnLst>
                              <p:par>
                                <p:cTn id="81" presetID="22" presetClass="entr" presetSubtype="1" fill="hold" grpId="0" nodeType="afterEffect">
                                  <p:stCondLst>
                                    <p:cond delay="0"/>
                                  </p:stCondLst>
                                  <p:childTnLst>
                                    <p:set>
                                      <p:cBhvr>
                                        <p:cTn id="82" dur="1" fill="hold">
                                          <p:stCondLst>
                                            <p:cond delay="0"/>
                                          </p:stCondLst>
                                        </p:cTn>
                                        <p:tgtEl>
                                          <p:spTgt spid="111688"/>
                                        </p:tgtEl>
                                        <p:attrNameLst>
                                          <p:attrName>style.visibility</p:attrName>
                                        </p:attrNameLst>
                                      </p:cBhvr>
                                      <p:to>
                                        <p:strVal val="visible"/>
                                      </p:to>
                                    </p:set>
                                    <p:animEffect transition="in" filter="wipe(up)">
                                      <p:cBhvr>
                                        <p:cTn id="83" dur="500"/>
                                        <p:tgtEl>
                                          <p:spTgt spid="111688"/>
                                        </p:tgtEl>
                                      </p:cBhvr>
                                    </p:animEffect>
                                  </p:childTnLst>
                                </p:cTn>
                              </p:par>
                            </p:childTnLst>
                          </p:cTn>
                        </p:par>
                        <p:par>
                          <p:cTn id="84" fill="hold" nodeType="afterGroup">
                            <p:stCondLst>
                              <p:cond delay="8000"/>
                            </p:stCondLst>
                            <p:childTnLst>
                              <p:par>
                                <p:cTn id="85" presetID="22" presetClass="entr" presetSubtype="1" fill="hold" grpId="0" nodeType="afterEffect">
                                  <p:stCondLst>
                                    <p:cond delay="0"/>
                                  </p:stCondLst>
                                  <p:childTnLst>
                                    <p:set>
                                      <p:cBhvr>
                                        <p:cTn id="86" dur="1" fill="hold">
                                          <p:stCondLst>
                                            <p:cond delay="0"/>
                                          </p:stCondLst>
                                        </p:cTn>
                                        <p:tgtEl>
                                          <p:spTgt spid="111692"/>
                                        </p:tgtEl>
                                        <p:attrNameLst>
                                          <p:attrName>style.visibility</p:attrName>
                                        </p:attrNameLst>
                                      </p:cBhvr>
                                      <p:to>
                                        <p:strVal val="visible"/>
                                      </p:to>
                                    </p:set>
                                    <p:animEffect transition="in" filter="wipe(up)">
                                      <p:cBhvr>
                                        <p:cTn id="87" dur="500"/>
                                        <p:tgtEl>
                                          <p:spTgt spid="111692"/>
                                        </p:tgtEl>
                                      </p:cBhvr>
                                    </p:animEffect>
                                  </p:childTnLst>
                                </p:cTn>
                              </p:par>
                            </p:childTnLst>
                          </p:cTn>
                        </p:par>
                        <p:par>
                          <p:cTn id="88" fill="hold" nodeType="afterGroup">
                            <p:stCondLst>
                              <p:cond delay="8500"/>
                            </p:stCondLst>
                            <p:childTnLst>
                              <p:par>
                                <p:cTn id="89" presetID="22" presetClass="entr" presetSubtype="1" fill="hold" nodeType="afterEffect">
                                  <p:stCondLst>
                                    <p:cond delay="0"/>
                                  </p:stCondLst>
                                  <p:childTnLst>
                                    <p:set>
                                      <p:cBhvr>
                                        <p:cTn id="90" dur="1" fill="hold">
                                          <p:stCondLst>
                                            <p:cond delay="0"/>
                                          </p:stCondLst>
                                        </p:cTn>
                                        <p:tgtEl>
                                          <p:spTgt spid="3"/>
                                        </p:tgtEl>
                                        <p:attrNameLst>
                                          <p:attrName>style.visibility</p:attrName>
                                        </p:attrNameLst>
                                      </p:cBhvr>
                                      <p:to>
                                        <p:strVal val="visible"/>
                                      </p:to>
                                    </p:set>
                                    <p:animEffect transition="in" filter="wipe(up)">
                                      <p:cBhvr>
                                        <p:cTn id="91" dur="500"/>
                                        <p:tgtEl>
                                          <p:spTgt spid="3"/>
                                        </p:tgtEl>
                                      </p:cBhvr>
                                    </p:animEffect>
                                  </p:childTnLst>
                                </p:cTn>
                              </p:par>
                            </p:childTnLst>
                          </p:cTn>
                        </p:par>
                        <p:par>
                          <p:cTn id="92" fill="hold" nodeType="afterGroup">
                            <p:stCondLst>
                              <p:cond delay="9000"/>
                            </p:stCondLst>
                            <p:childTnLst>
                              <p:par>
                                <p:cTn id="93" presetID="1" presetClass="exit" presetSubtype="0" fill="hold" grpId="1" nodeType="afterEffect">
                                  <p:stCondLst>
                                    <p:cond delay="0"/>
                                  </p:stCondLst>
                                  <p:childTnLst>
                                    <p:set>
                                      <p:cBhvr>
                                        <p:cTn id="94" dur="1" fill="hold">
                                          <p:stCondLst>
                                            <p:cond delay="0"/>
                                          </p:stCondLst>
                                        </p:cTn>
                                        <p:tgtEl>
                                          <p:spTgt spid="111690"/>
                                        </p:tgtEl>
                                        <p:attrNameLst>
                                          <p:attrName>style.visibility</p:attrName>
                                        </p:attrNameLst>
                                      </p:cBhvr>
                                      <p:to>
                                        <p:strVal val="hidden"/>
                                      </p:to>
                                    </p:set>
                                  </p:childTnLst>
                                </p:cTn>
                              </p:par>
                              <p:par>
                                <p:cTn id="95" presetID="1" presetClass="exit" presetSubtype="0" fill="hold" grpId="1" nodeType="withEffect">
                                  <p:stCondLst>
                                    <p:cond delay="0"/>
                                  </p:stCondLst>
                                  <p:childTnLst>
                                    <p:set>
                                      <p:cBhvr>
                                        <p:cTn id="96" dur="1" fill="hold">
                                          <p:stCondLst>
                                            <p:cond delay="0"/>
                                          </p:stCondLst>
                                        </p:cTn>
                                        <p:tgtEl>
                                          <p:spTgt spid="111687"/>
                                        </p:tgtEl>
                                        <p:attrNameLst>
                                          <p:attrName>style.visibility</p:attrName>
                                        </p:attrNameLst>
                                      </p:cBhvr>
                                      <p:to>
                                        <p:strVal val="hidden"/>
                                      </p:to>
                                    </p:set>
                                  </p:childTnLst>
                                </p:cTn>
                              </p:par>
                              <p:par>
                                <p:cTn id="97" presetID="1" presetClass="exit" presetSubtype="0" fill="hold" grpId="1" nodeType="withEffect">
                                  <p:stCondLst>
                                    <p:cond delay="0"/>
                                  </p:stCondLst>
                                  <p:childTnLst>
                                    <p:set>
                                      <p:cBhvr>
                                        <p:cTn id="98" dur="1" fill="hold">
                                          <p:stCondLst>
                                            <p:cond delay="0"/>
                                          </p:stCondLst>
                                        </p:cTn>
                                        <p:tgtEl>
                                          <p:spTgt spid="111688"/>
                                        </p:tgtEl>
                                        <p:attrNameLst>
                                          <p:attrName>style.visibility</p:attrName>
                                        </p:attrNameLst>
                                      </p:cBhvr>
                                      <p:to>
                                        <p:strVal val="hidden"/>
                                      </p:to>
                                    </p:set>
                                  </p:childTnLst>
                                </p:cTn>
                              </p:par>
                              <p:par>
                                <p:cTn id="99" presetID="1" presetClass="exit" presetSubtype="0" fill="hold" grpId="1" nodeType="withEffect">
                                  <p:stCondLst>
                                    <p:cond delay="0"/>
                                  </p:stCondLst>
                                  <p:childTnLst>
                                    <p:set>
                                      <p:cBhvr>
                                        <p:cTn id="100" dur="1" fill="hold">
                                          <p:stCondLst>
                                            <p:cond delay="0"/>
                                          </p:stCondLst>
                                        </p:cTn>
                                        <p:tgtEl>
                                          <p:spTgt spid="11169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87" grpId="0" animBg="1"/>
      <p:bldP spid="111687" grpId="1" animBg="1"/>
      <p:bldP spid="111688" grpId="0" animBg="1"/>
      <p:bldP spid="111688" grpId="1" animBg="1"/>
      <p:bldP spid="111690" grpId="0" animBg="1"/>
      <p:bldP spid="111690" grpId="1" animBg="1"/>
      <p:bldP spid="111691" grpId="0" animBg="1"/>
      <p:bldP spid="111692" grpId="0" animBg="1"/>
      <p:bldP spid="111692" grpId="1" animBg="1"/>
      <p:bldP spid="111693" grpId="0" animBg="1"/>
      <p:bldP spid="111694" grpId="0" animBg="1"/>
      <p:bldP spid="111694" grpId="1" animBg="1"/>
      <p:bldP spid="111695" grpId="0" animBg="1"/>
      <p:bldP spid="111695" grpId="1" animBg="1"/>
      <p:bldP spid="111696" grpId="0" animBg="1"/>
      <p:bldP spid="111696" grpId="1" animBg="1"/>
      <p:bldP spid="111697" grpId="0" animBg="1"/>
      <p:bldP spid="111698" grpId="0" animBg="1"/>
      <p:bldP spid="111698" grpId="1" animBg="1"/>
      <p:bldP spid="111699" grpId="0" animBg="1"/>
      <p:bldP spid="111699" grpId="1" animBg="1"/>
      <p:bldP spid="111700" grpId="0" animBg="1"/>
      <p:bldP spid="111700" grpId="1" animBg="1"/>
      <p:bldP spid="111720" grpId="0" animBg="1"/>
      <p:bldP spid="111720" grpId="1"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9138" name="Group 2"/>
          <p:cNvGrpSpPr>
            <a:grpSpLocks/>
          </p:cNvGrpSpPr>
          <p:nvPr/>
        </p:nvGrpSpPr>
        <p:grpSpPr bwMode="auto">
          <a:xfrm>
            <a:off x="6477000" y="4114800"/>
            <a:ext cx="533400" cy="361950"/>
            <a:chOff x="3504" y="1728"/>
            <a:chExt cx="336" cy="228"/>
          </a:xfrm>
        </p:grpSpPr>
        <p:sp>
          <p:nvSpPr>
            <p:cNvPr id="219250" name="Line 3"/>
            <p:cNvSpPr>
              <a:spLocks noChangeShapeType="1"/>
            </p:cNvSpPr>
            <p:nvPr/>
          </p:nvSpPr>
          <p:spPr bwMode="auto">
            <a:xfrm flipH="1">
              <a:off x="3600" y="1728"/>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pic>
          <p:nvPicPr>
            <p:cNvPr id="219251" name="Picture 4" descr="114_146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04" y="1776"/>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19139" name="Picture 5" descr="114_146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2600" y="2667000"/>
            <a:ext cx="914400" cy="68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9140" name="Oval 6"/>
          <p:cNvSpPr>
            <a:spLocks noChangeArrowheads="1"/>
          </p:cNvSpPr>
          <p:nvPr/>
        </p:nvSpPr>
        <p:spPr bwMode="auto">
          <a:xfrm>
            <a:off x="2057400" y="2819400"/>
            <a:ext cx="152400" cy="2286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9141" name="Oval 7"/>
          <p:cNvSpPr>
            <a:spLocks noChangeArrowheads="1"/>
          </p:cNvSpPr>
          <p:nvPr/>
        </p:nvSpPr>
        <p:spPr bwMode="auto">
          <a:xfrm>
            <a:off x="2244725" y="3040063"/>
            <a:ext cx="152400" cy="2286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9142" name="Oval 8"/>
          <p:cNvSpPr>
            <a:spLocks noChangeArrowheads="1"/>
          </p:cNvSpPr>
          <p:nvPr/>
        </p:nvSpPr>
        <p:spPr bwMode="auto">
          <a:xfrm>
            <a:off x="2286000" y="2743200"/>
            <a:ext cx="160338" cy="263525"/>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grpSp>
        <p:nvGrpSpPr>
          <p:cNvPr id="219143" name="Group 9"/>
          <p:cNvGrpSpPr>
            <a:grpSpLocks/>
          </p:cNvGrpSpPr>
          <p:nvPr/>
        </p:nvGrpSpPr>
        <p:grpSpPr bwMode="auto">
          <a:xfrm>
            <a:off x="1603375" y="2914650"/>
            <a:ext cx="2114550" cy="1531938"/>
            <a:chOff x="1010" y="1836"/>
            <a:chExt cx="1332" cy="965"/>
          </a:xfrm>
        </p:grpSpPr>
        <p:sp>
          <p:nvSpPr>
            <p:cNvPr id="219248" name="Line 10"/>
            <p:cNvSpPr>
              <a:spLocks noChangeShapeType="1"/>
            </p:cNvSpPr>
            <p:nvPr/>
          </p:nvSpPr>
          <p:spPr bwMode="auto">
            <a:xfrm flipH="1">
              <a:off x="1106" y="1836"/>
              <a:ext cx="1236" cy="88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pic>
          <p:nvPicPr>
            <p:cNvPr id="219249" name="Picture 11" descr="115_153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10" y="2621"/>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9144" name="Group 12"/>
          <p:cNvGrpSpPr>
            <a:grpSpLocks/>
          </p:cNvGrpSpPr>
          <p:nvPr/>
        </p:nvGrpSpPr>
        <p:grpSpPr bwMode="auto">
          <a:xfrm>
            <a:off x="3352800" y="5334000"/>
            <a:ext cx="1176338" cy="865188"/>
            <a:chOff x="1920" y="3187"/>
            <a:chExt cx="741" cy="545"/>
          </a:xfrm>
        </p:grpSpPr>
        <p:sp>
          <p:nvSpPr>
            <p:cNvPr id="219246" name="Line 13"/>
            <p:cNvSpPr>
              <a:spLocks noChangeShapeType="1"/>
            </p:cNvSpPr>
            <p:nvPr/>
          </p:nvSpPr>
          <p:spPr bwMode="auto">
            <a:xfrm flipH="1">
              <a:off x="2016" y="3187"/>
              <a:ext cx="645" cy="46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pic>
          <p:nvPicPr>
            <p:cNvPr id="219247" name="Picture 14" descr="115_153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20" y="3552"/>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9145" name="Group 15"/>
          <p:cNvGrpSpPr>
            <a:grpSpLocks/>
          </p:cNvGrpSpPr>
          <p:nvPr/>
        </p:nvGrpSpPr>
        <p:grpSpPr bwMode="auto">
          <a:xfrm>
            <a:off x="1828800" y="2057400"/>
            <a:ext cx="3657600" cy="2647950"/>
            <a:chOff x="1152" y="1296"/>
            <a:chExt cx="2304" cy="1668"/>
          </a:xfrm>
        </p:grpSpPr>
        <p:sp>
          <p:nvSpPr>
            <p:cNvPr id="219244" name="Line 16"/>
            <p:cNvSpPr>
              <a:spLocks noChangeShapeType="1"/>
            </p:cNvSpPr>
            <p:nvPr/>
          </p:nvSpPr>
          <p:spPr bwMode="auto">
            <a:xfrm flipH="1">
              <a:off x="1248" y="1296"/>
              <a:ext cx="2208" cy="158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pic>
          <p:nvPicPr>
            <p:cNvPr id="219245" name="Picture 17" descr="115_153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52" y="2784"/>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9146" name="Group 18"/>
          <p:cNvGrpSpPr>
            <a:grpSpLocks/>
          </p:cNvGrpSpPr>
          <p:nvPr/>
        </p:nvGrpSpPr>
        <p:grpSpPr bwMode="auto">
          <a:xfrm>
            <a:off x="4384675" y="3554413"/>
            <a:ext cx="2667000" cy="1885950"/>
            <a:chOff x="2544" y="2064"/>
            <a:chExt cx="1680" cy="1188"/>
          </a:xfrm>
        </p:grpSpPr>
        <p:sp>
          <p:nvSpPr>
            <p:cNvPr id="219242" name="Line 19"/>
            <p:cNvSpPr>
              <a:spLocks noChangeShapeType="1"/>
            </p:cNvSpPr>
            <p:nvPr/>
          </p:nvSpPr>
          <p:spPr bwMode="auto">
            <a:xfrm flipH="1">
              <a:off x="2688" y="2064"/>
              <a:ext cx="1536" cy="110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pic>
          <p:nvPicPr>
            <p:cNvPr id="219243" name="Picture 20" descr="114_146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544" y="3072"/>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9147" name="Group 21"/>
          <p:cNvGrpSpPr>
            <a:grpSpLocks/>
          </p:cNvGrpSpPr>
          <p:nvPr/>
        </p:nvGrpSpPr>
        <p:grpSpPr bwMode="auto">
          <a:xfrm>
            <a:off x="3048000" y="3352800"/>
            <a:ext cx="1371600" cy="971550"/>
            <a:chOff x="1920" y="2112"/>
            <a:chExt cx="864" cy="612"/>
          </a:xfrm>
        </p:grpSpPr>
        <p:sp>
          <p:nvSpPr>
            <p:cNvPr id="219240" name="Line 22"/>
            <p:cNvSpPr>
              <a:spLocks noChangeShapeType="1"/>
            </p:cNvSpPr>
            <p:nvPr/>
          </p:nvSpPr>
          <p:spPr bwMode="auto">
            <a:xfrm flipH="1">
              <a:off x="2064" y="2112"/>
              <a:ext cx="720" cy="52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pic>
          <p:nvPicPr>
            <p:cNvPr id="219241" name="Picture 23" descr="114_146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920" y="2544"/>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9148" name="Group 24"/>
          <p:cNvGrpSpPr>
            <a:grpSpLocks/>
          </p:cNvGrpSpPr>
          <p:nvPr/>
        </p:nvGrpSpPr>
        <p:grpSpPr bwMode="auto">
          <a:xfrm>
            <a:off x="4191000" y="2370138"/>
            <a:ext cx="1600200" cy="1200150"/>
            <a:chOff x="2256" y="1152"/>
            <a:chExt cx="1008" cy="756"/>
          </a:xfrm>
        </p:grpSpPr>
        <p:sp>
          <p:nvSpPr>
            <p:cNvPr id="219238" name="Line 25"/>
            <p:cNvSpPr>
              <a:spLocks noChangeShapeType="1"/>
            </p:cNvSpPr>
            <p:nvPr/>
          </p:nvSpPr>
          <p:spPr bwMode="auto">
            <a:xfrm flipH="1">
              <a:off x="2352" y="1152"/>
              <a:ext cx="912" cy="67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pic>
          <p:nvPicPr>
            <p:cNvPr id="219239" name="Picture 26" descr="109_0999"/>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256" y="1728"/>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9149" name="Group 27"/>
          <p:cNvGrpSpPr>
            <a:grpSpLocks/>
          </p:cNvGrpSpPr>
          <p:nvPr/>
        </p:nvGrpSpPr>
        <p:grpSpPr bwMode="auto">
          <a:xfrm>
            <a:off x="7086600" y="4114800"/>
            <a:ext cx="533400" cy="361950"/>
            <a:chOff x="3504" y="1728"/>
            <a:chExt cx="336" cy="228"/>
          </a:xfrm>
        </p:grpSpPr>
        <p:sp>
          <p:nvSpPr>
            <p:cNvPr id="219236" name="Line 28"/>
            <p:cNvSpPr>
              <a:spLocks noChangeShapeType="1"/>
            </p:cNvSpPr>
            <p:nvPr/>
          </p:nvSpPr>
          <p:spPr bwMode="auto">
            <a:xfrm flipH="1">
              <a:off x="3600" y="1728"/>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pic>
          <p:nvPicPr>
            <p:cNvPr id="219237" name="Picture 29" descr="114_146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04" y="1776"/>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9150" name="Group 30"/>
          <p:cNvGrpSpPr>
            <a:grpSpLocks/>
          </p:cNvGrpSpPr>
          <p:nvPr/>
        </p:nvGrpSpPr>
        <p:grpSpPr bwMode="auto">
          <a:xfrm>
            <a:off x="4811713" y="2981325"/>
            <a:ext cx="1600200" cy="1200150"/>
            <a:chOff x="2256" y="1152"/>
            <a:chExt cx="1008" cy="756"/>
          </a:xfrm>
        </p:grpSpPr>
        <p:sp>
          <p:nvSpPr>
            <p:cNvPr id="219234" name="Line 31"/>
            <p:cNvSpPr>
              <a:spLocks noChangeShapeType="1"/>
            </p:cNvSpPr>
            <p:nvPr/>
          </p:nvSpPr>
          <p:spPr bwMode="auto">
            <a:xfrm flipH="1">
              <a:off x="2352" y="1152"/>
              <a:ext cx="912" cy="67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pic>
          <p:nvPicPr>
            <p:cNvPr id="219235" name="Picture 32" descr="109_0999"/>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256" y="1728"/>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9151" name="Group 33"/>
          <p:cNvGrpSpPr>
            <a:grpSpLocks/>
          </p:cNvGrpSpPr>
          <p:nvPr/>
        </p:nvGrpSpPr>
        <p:grpSpPr bwMode="auto">
          <a:xfrm>
            <a:off x="5867400" y="2971800"/>
            <a:ext cx="533400" cy="361950"/>
            <a:chOff x="3504" y="1728"/>
            <a:chExt cx="336" cy="228"/>
          </a:xfrm>
        </p:grpSpPr>
        <p:sp>
          <p:nvSpPr>
            <p:cNvPr id="219232" name="Line 34"/>
            <p:cNvSpPr>
              <a:spLocks noChangeShapeType="1"/>
            </p:cNvSpPr>
            <p:nvPr/>
          </p:nvSpPr>
          <p:spPr bwMode="auto">
            <a:xfrm flipH="1">
              <a:off x="3600" y="1728"/>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pic>
          <p:nvPicPr>
            <p:cNvPr id="219233" name="Picture 35" descr="114_146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04" y="1776"/>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9152" name="Group 36"/>
          <p:cNvGrpSpPr>
            <a:grpSpLocks/>
          </p:cNvGrpSpPr>
          <p:nvPr/>
        </p:nvGrpSpPr>
        <p:grpSpPr bwMode="auto">
          <a:xfrm>
            <a:off x="3581400" y="1828800"/>
            <a:ext cx="1600200" cy="1200150"/>
            <a:chOff x="2256" y="1152"/>
            <a:chExt cx="1008" cy="756"/>
          </a:xfrm>
        </p:grpSpPr>
        <p:sp>
          <p:nvSpPr>
            <p:cNvPr id="219230" name="Line 37"/>
            <p:cNvSpPr>
              <a:spLocks noChangeShapeType="1"/>
            </p:cNvSpPr>
            <p:nvPr/>
          </p:nvSpPr>
          <p:spPr bwMode="auto">
            <a:xfrm flipH="1">
              <a:off x="2352" y="1152"/>
              <a:ext cx="912" cy="67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pic>
          <p:nvPicPr>
            <p:cNvPr id="219231" name="Picture 38" descr="109_0999"/>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256" y="1728"/>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9153" name="Group 39"/>
          <p:cNvGrpSpPr>
            <a:grpSpLocks/>
          </p:cNvGrpSpPr>
          <p:nvPr/>
        </p:nvGrpSpPr>
        <p:grpSpPr bwMode="auto">
          <a:xfrm>
            <a:off x="5562600" y="2743200"/>
            <a:ext cx="533400" cy="361950"/>
            <a:chOff x="3504" y="1728"/>
            <a:chExt cx="336" cy="228"/>
          </a:xfrm>
        </p:grpSpPr>
        <p:sp>
          <p:nvSpPr>
            <p:cNvPr id="219228" name="Line 40"/>
            <p:cNvSpPr>
              <a:spLocks noChangeShapeType="1"/>
            </p:cNvSpPr>
            <p:nvPr/>
          </p:nvSpPr>
          <p:spPr bwMode="auto">
            <a:xfrm flipH="1">
              <a:off x="3600" y="1728"/>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pic>
          <p:nvPicPr>
            <p:cNvPr id="219229" name="Picture 41" descr="114_146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04" y="1776"/>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9154" name="Group 42"/>
          <p:cNvGrpSpPr>
            <a:grpSpLocks/>
          </p:cNvGrpSpPr>
          <p:nvPr/>
        </p:nvGrpSpPr>
        <p:grpSpPr bwMode="auto">
          <a:xfrm>
            <a:off x="6800850" y="3844925"/>
            <a:ext cx="533400" cy="361950"/>
            <a:chOff x="3504" y="1728"/>
            <a:chExt cx="336" cy="228"/>
          </a:xfrm>
        </p:grpSpPr>
        <p:sp>
          <p:nvSpPr>
            <p:cNvPr id="219226" name="Line 43"/>
            <p:cNvSpPr>
              <a:spLocks noChangeShapeType="1"/>
            </p:cNvSpPr>
            <p:nvPr/>
          </p:nvSpPr>
          <p:spPr bwMode="auto">
            <a:xfrm flipH="1">
              <a:off x="3600" y="1728"/>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pic>
          <p:nvPicPr>
            <p:cNvPr id="219227" name="Picture 44" descr="114_146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04" y="1776"/>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19155" name="Line 45"/>
          <p:cNvSpPr>
            <a:spLocks noChangeShapeType="1"/>
          </p:cNvSpPr>
          <p:nvPr/>
        </p:nvSpPr>
        <p:spPr bwMode="auto">
          <a:xfrm flipV="1">
            <a:off x="7043738" y="3089275"/>
            <a:ext cx="30480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9156" name="Line 46"/>
          <p:cNvSpPr>
            <a:spLocks noChangeShapeType="1"/>
          </p:cNvSpPr>
          <p:nvPr/>
        </p:nvSpPr>
        <p:spPr bwMode="auto">
          <a:xfrm>
            <a:off x="7350125" y="3109913"/>
            <a:ext cx="0" cy="762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9157" name="Line 47"/>
          <p:cNvSpPr>
            <a:spLocks noChangeShapeType="1"/>
          </p:cNvSpPr>
          <p:nvPr/>
        </p:nvSpPr>
        <p:spPr bwMode="auto">
          <a:xfrm>
            <a:off x="7391400" y="3124200"/>
            <a:ext cx="228600" cy="990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9158" name="Oval 48"/>
          <p:cNvSpPr>
            <a:spLocks noChangeArrowheads="1"/>
          </p:cNvSpPr>
          <p:nvPr/>
        </p:nvSpPr>
        <p:spPr bwMode="auto">
          <a:xfrm>
            <a:off x="7239000" y="37338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9159" name="Oval 49"/>
          <p:cNvSpPr>
            <a:spLocks noChangeArrowheads="1"/>
          </p:cNvSpPr>
          <p:nvPr/>
        </p:nvSpPr>
        <p:spPr bwMode="auto">
          <a:xfrm>
            <a:off x="7543800" y="40386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9160" name="Oval 50"/>
          <p:cNvSpPr>
            <a:spLocks noChangeArrowheads="1"/>
          </p:cNvSpPr>
          <p:nvPr/>
        </p:nvSpPr>
        <p:spPr bwMode="auto">
          <a:xfrm>
            <a:off x="6934200" y="34290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9161" name="Line 51"/>
          <p:cNvSpPr>
            <a:spLocks noChangeShapeType="1"/>
          </p:cNvSpPr>
          <p:nvPr/>
        </p:nvSpPr>
        <p:spPr bwMode="auto">
          <a:xfrm flipV="1">
            <a:off x="6129338" y="2212975"/>
            <a:ext cx="30480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9162" name="Line 52"/>
          <p:cNvSpPr>
            <a:spLocks noChangeShapeType="1"/>
          </p:cNvSpPr>
          <p:nvPr/>
        </p:nvSpPr>
        <p:spPr bwMode="auto">
          <a:xfrm>
            <a:off x="6435725" y="2233613"/>
            <a:ext cx="0" cy="762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9163" name="Line 53"/>
          <p:cNvSpPr>
            <a:spLocks noChangeShapeType="1"/>
          </p:cNvSpPr>
          <p:nvPr/>
        </p:nvSpPr>
        <p:spPr bwMode="auto">
          <a:xfrm>
            <a:off x="6477000" y="2247900"/>
            <a:ext cx="228600" cy="990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9164" name="Oval 54"/>
          <p:cNvSpPr>
            <a:spLocks noChangeArrowheads="1"/>
          </p:cNvSpPr>
          <p:nvPr/>
        </p:nvSpPr>
        <p:spPr bwMode="auto">
          <a:xfrm>
            <a:off x="6324600" y="28575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9165" name="Oval 55"/>
          <p:cNvSpPr>
            <a:spLocks noChangeArrowheads="1"/>
          </p:cNvSpPr>
          <p:nvPr/>
        </p:nvSpPr>
        <p:spPr bwMode="auto">
          <a:xfrm>
            <a:off x="6629400" y="31623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9166" name="Oval 56"/>
          <p:cNvSpPr>
            <a:spLocks noChangeArrowheads="1"/>
          </p:cNvSpPr>
          <p:nvPr/>
        </p:nvSpPr>
        <p:spPr bwMode="auto">
          <a:xfrm>
            <a:off x="6019800" y="25527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9167" name="Line 57"/>
          <p:cNvSpPr>
            <a:spLocks noChangeShapeType="1"/>
          </p:cNvSpPr>
          <p:nvPr/>
        </p:nvSpPr>
        <p:spPr bwMode="auto">
          <a:xfrm flipV="1">
            <a:off x="5214938" y="1298575"/>
            <a:ext cx="30480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9168" name="Line 58"/>
          <p:cNvSpPr>
            <a:spLocks noChangeShapeType="1"/>
          </p:cNvSpPr>
          <p:nvPr/>
        </p:nvSpPr>
        <p:spPr bwMode="auto">
          <a:xfrm>
            <a:off x="5521325" y="1319213"/>
            <a:ext cx="0" cy="762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9169" name="Line 59"/>
          <p:cNvSpPr>
            <a:spLocks noChangeShapeType="1"/>
          </p:cNvSpPr>
          <p:nvPr/>
        </p:nvSpPr>
        <p:spPr bwMode="auto">
          <a:xfrm>
            <a:off x="5562600" y="1333500"/>
            <a:ext cx="228600" cy="990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9170" name="Oval 60"/>
          <p:cNvSpPr>
            <a:spLocks noChangeArrowheads="1"/>
          </p:cNvSpPr>
          <p:nvPr/>
        </p:nvSpPr>
        <p:spPr bwMode="auto">
          <a:xfrm>
            <a:off x="5410200" y="19431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9171" name="Oval 61"/>
          <p:cNvSpPr>
            <a:spLocks noChangeArrowheads="1"/>
          </p:cNvSpPr>
          <p:nvPr/>
        </p:nvSpPr>
        <p:spPr bwMode="auto">
          <a:xfrm>
            <a:off x="5715000" y="22479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9172" name="Line 62"/>
          <p:cNvSpPr>
            <a:spLocks noChangeShapeType="1"/>
          </p:cNvSpPr>
          <p:nvPr/>
        </p:nvSpPr>
        <p:spPr bwMode="auto">
          <a:xfrm flipV="1">
            <a:off x="5562600" y="381000"/>
            <a:ext cx="685800" cy="914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9173" name="Line 63"/>
          <p:cNvSpPr>
            <a:spLocks noChangeShapeType="1"/>
          </p:cNvSpPr>
          <p:nvPr/>
        </p:nvSpPr>
        <p:spPr bwMode="auto">
          <a:xfrm flipV="1">
            <a:off x="6400800" y="457200"/>
            <a:ext cx="0" cy="1752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9174" name="Line 64"/>
          <p:cNvSpPr>
            <a:spLocks noChangeShapeType="1"/>
          </p:cNvSpPr>
          <p:nvPr/>
        </p:nvSpPr>
        <p:spPr bwMode="auto">
          <a:xfrm flipH="1" flipV="1">
            <a:off x="6553200" y="457200"/>
            <a:ext cx="838200" cy="2667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19175" name="AutoShape 65"/>
          <p:cNvSpPr>
            <a:spLocks noChangeAspect="1" noChangeArrowheads="1"/>
          </p:cNvSpPr>
          <p:nvPr/>
        </p:nvSpPr>
        <p:spPr bwMode="auto">
          <a:xfrm>
            <a:off x="6134100" y="103188"/>
            <a:ext cx="569913" cy="571500"/>
          </a:xfrm>
          <a:prstGeom prst="diamond">
            <a:avLst/>
          </a:prstGeom>
          <a:solidFill>
            <a:schemeClr val="tx1"/>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9176" name="AutoShape 66"/>
          <p:cNvSpPr>
            <a:spLocks noChangeAspect="1" noChangeArrowheads="1"/>
          </p:cNvSpPr>
          <p:nvPr/>
        </p:nvSpPr>
        <p:spPr bwMode="auto">
          <a:xfrm>
            <a:off x="5105400" y="167640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9177" name="AutoShape 67"/>
          <p:cNvSpPr>
            <a:spLocks noChangeAspect="1" noChangeArrowheads="1"/>
          </p:cNvSpPr>
          <p:nvPr/>
        </p:nvSpPr>
        <p:spPr bwMode="auto">
          <a:xfrm>
            <a:off x="5334000" y="1066800"/>
            <a:ext cx="406400" cy="407988"/>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9178" name="AutoShape 68"/>
          <p:cNvSpPr>
            <a:spLocks noChangeAspect="1" noChangeArrowheads="1"/>
          </p:cNvSpPr>
          <p:nvPr/>
        </p:nvSpPr>
        <p:spPr bwMode="auto">
          <a:xfrm>
            <a:off x="6248400" y="1905000"/>
            <a:ext cx="406400" cy="407988"/>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9179" name="AutoShape 69"/>
          <p:cNvSpPr>
            <a:spLocks noChangeAspect="1" noChangeArrowheads="1"/>
          </p:cNvSpPr>
          <p:nvPr/>
        </p:nvSpPr>
        <p:spPr bwMode="auto">
          <a:xfrm>
            <a:off x="7162800" y="2819400"/>
            <a:ext cx="406400" cy="407988"/>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pic>
        <p:nvPicPr>
          <p:cNvPr id="219180" name="Picture 70" descr="114_146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733800" y="1295400"/>
            <a:ext cx="914400" cy="68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9181" name="Picture 71" descr="109_099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743200" y="198120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9182" name="Picture 72" descr="115_153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62000" y="335280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9183" name="Oval 73"/>
          <p:cNvSpPr>
            <a:spLocks noChangeArrowheads="1"/>
          </p:cNvSpPr>
          <p:nvPr/>
        </p:nvSpPr>
        <p:spPr bwMode="auto">
          <a:xfrm>
            <a:off x="4191000" y="1371600"/>
            <a:ext cx="76200" cy="762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9184" name="Oval 74"/>
          <p:cNvSpPr>
            <a:spLocks noChangeArrowheads="1"/>
          </p:cNvSpPr>
          <p:nvPr/>
        </p:nvSpPr>
        <p:spPr bwMode="auto">
          <a:xfrm>
            <a:off x="4321175" y="1328738"/>
            <a:ext cx="76200" cy="762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9185" name="Oval 75"/>
          <p:cNvSpPr>
            <a:spLocks noChangeArrowheads="1"/>
          </p:cNvSpPr>
          <p:nvPr/>
        </p:nvSpPr>
        <p:spPr bwMode="auto">
          <a:xfrm>
            <a:off x="3910013" y="1643063"/>
            <a:ext cx="152400" cy="1524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9186" name="Oval 76"/>
          <p:cNvSpPr>
            <a:spLocks noChangeArrowheads="1"/>
          </p:cNvSpPr>
          <p:nvPr/>
        </p:nvSpPr>
        <p:spPr bwMode="auto">
          <a:xfrm>
            <a:off x="4108450" y="1795463"/>
            <a:ext cx="152400" cy="1524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9187" name="Oval 77"/>
          <p:cNvSpPr>
            <a:spLocks noChangeArrowheads="1"/>
          </p:cNvSpPr>
          <p:nvPr/>
        </p:nvSpPr>
        <p:spPr bwMode="auto">
          <a:xfrm>
            <a:off x="3959225" y="1577975"/>
            <a:ext cx="198438" cy="20955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9188" name="Oval 78"/>
          <p:cNvSpPr>
            <a:spLocks noChangeArrowheads="1"/>
          </p:cNvSpPr>
          <p:nvPr/>
        </p:nvSpPr>
        <p:spPr bwMode="auto">
          <a:xfrm>
            <a:off x="3200400" y="2209800"/>
            <a:ext cx="152400" cy="1524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9189" name="Oval 79"/>
          <p:cNvSpPr>
            <a:spLocks noChangeArrowheads="1"/>
          </p:cNvSpPr>
          <p:nvPr/>
        </p:nvSpPr>
        <p:spPr bwMode="auto">
          <a:xfrm>
            <a:off x="3116263" y="2241550"/>
            <a:ext cx="152400" cy="1524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9190" name="Oval 82"/>
          <p:cNvSpPr>
            <a:spLocks noChangeArrowheads="1"/>
          </p:cNvSpPr>
          <p:nvPr/>
        </p:nvSpPr>
        <p:spPr bwMode="auto">
          <a:xfrm>
            <a:off x="3084513" y="2141538"/>
            <a:ext cx="315912" cy="3302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9191" name="Oval 84"/>
          <p:cNvSpPr>
            <a:spLocks noChangeArrowheads="1"/>
          </p:cNvSpPr>
          <p:nvPr/>
        </p:nvSpPr>
        <p:spPr bwMode="auto">
          <a:xfrm>
            <a:off x="1190625" y="3552825"/>
            <a:ext cx="152400" cy="2286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9192" name="Oval 86"/>
          <p:cNvSpPr>
            <a:spLocks noChangeArrowheads="1"/>
          </p:cNvSpPr>
          <p:nvPr/>
        </p:nvSpPr>
        <p:spPr bwMode="auto">
          <a:xfrm>
            <a:off x="1006475" y="3668713"/>
            <a:ext cx="152400" cy="2286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219193" name="Oval 90"/>
          <p:cNvSpPr>
            <a:spLocks noChangeArrowheads="1"/>
          </p:cNvSpPr>
          <p:nvPr/>
        </p:nvSpPr>
        <p:spPr bwMode="auto">
          <a:xfrm>
            <a:off x="1028700" y="3467100"/>
            <a:ext cx="160338" cy="263525"/>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grpSp>
        <p:nvGrpSpPr>
          <p:cNvPr id="219194" name="Group 94"/>
          <p:cNvGrpSpPr>
            <a:grpSpLocks/>
          </p:cNvGrpSpPr>
          <p:nvPr/>
        </p:nvGrpSpPr>
        <p:grpSpPr bwMode="auto">
          <a:xfrm>
            <a:off x="4038600" y="3276600"/>
            <a:ext cx="2667000" cy="1885950"/>
            <a:chOff x="2544" y="2064"/>
            <a:chExt cx="1680" cy="1188"/>
          </a:xfrm>
        </p:grpSpPr>
        <p:sp>
          <p:nvSpPr>
            <p:cNvPr id="219224" name="Line 95"/>
            <p:cNvSpPr>
              <a:spLocks noChangeShapeType="1"/>
            </p:cNvSpPr>
            <p:nvPr/>
          </p:nvSpPr>
          <p:spPr bwMode="auto">
            <a:xfrm flipH="1">
              <a:off x="2688" y="2064"/>
              <a:ext cx="1536" cy="110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pic>
          <p:nvPicPr>
            <p:cNvPr id="219225" name="Picture 96" descr="114_146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544" y="3072"/>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13762" name="Picture 98" descr="109_091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162800" y="152400"/>
            <a:ext cx="1752600" cy="131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3763" name="Oval 99"/>
          <p:cNvSpPr>
            <a:spLocks noChangeArrowheads="1"/>
          </p:cNvSpPr>
          <p:nvPr/>
        </p:nvSpPr>
        <p:spPr bwMode="auto">
          <a:xfrm>
            <a:off x="8077200" y="533400"/>
            <a:ext cx="685800" cy="6096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13764" name="Oval 100"/>
          <p:cNvSpPr>
            <a:spLocks noChangeArrowheads="1"/>
          </p:cNvSpPr>
          <p:nvPr/>
        </p:nvSpPr>
        <p:spPr bwMode="auto">
          <a:xfrm>
            <a:off x="7391400" y="304800"/>
            <a:ext cx="1447800" cy="10668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13765" name="Oval 101"/>
          <p:cNvSpPr>
            <a:spLocks noChangeArrowheads="1"/>
          </p:cNvSpPr>
          <p:nvPr/>
        </p:nvSpPr>
        <p:spPr bwMode="auto">
          <a:xfrm>
            <a:off x="7391400" y="533400"/>
            <a:ext cx="685800" cy="6096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13752" name="Line 88"/>
          <p:cNvSpPr>
            <a:spLocks noChangeShapeType="1"/>
          </p:cNvSpPr>
          <p:nvPr/>
        </p:nvSpPr>
        <p:spPr bwMode="auto">
          <a:xfrm flipH="1" flipV="1">
            <a:off x="6275388" y="312738"/>
            <a:ext cx="2149475" cy="536575"/>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13766" name="Line 102"/>
          <p:cNvSpPr>
            <a:spLocks noChangeShapeType="1"/>
          </p:cNvSpPr>
          <p:nvPr/>
        </p:nvSpPr>
        <p:spPr bwMode="auto">
          <a:xfrm flipH="1">
            <a:off x="5567363" y="301625"/>
            <a:ext cx="754062" cy="981075"/>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13767" name="Line 103"/>
          <p:cNvSpPr>
            <a:spLocks noChangeShapeType="1"/>
          </p:cNvSpPr>
          <p:nvPr/>
        </p:nvSpPr>
        <p:spPr bwMode="auto">
          <a:xfrm>
            <a:off x="5559425" y="1209675"/>
            <a:ext cx="239713" cy="1128713"/>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13768" name="Line 104"/>
          <p:cNvSpPr>
            <a:spLocks noChangeShapeType="1"/>
          </p:cNvSpPr>
          <p:nvPr/>
        </p:nvSpPr>
        <p:spPr bwMode="auto">
          <a:xfrm flipH="1">
            <a:off x="3219450" y="2344738"/>
            <a:ext cx="2606675" cy="1895475"/>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13769" name="Line 105"/>
          <p:cNvSpPr>
            <a:spLocks noChangeShapeType="1"/>
          </p:cNvSpPr>
          <p:nvPr/>
        </p:nvSpPr>
        <p:spPr bwMode="auto">
          <a:xfrm flipH="1" flipV="1">
            <a:off x="2286000" y="2895600"/>
            <a:ext cx="990600" cy="12954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13770" name="Line 106"/>
          <p:cNvSpPr>
            <a:spLocks noChangeShapeType="1"/>
          </p:cNvSpPr>
          <p:nvPr/>
        </p:nvSpPr>
        <p:spPr bwMode="auto">
          <a:xfrm flipH="1" flipV="1">
            <a:off x="3317875" y="2111375"/>
            <a:ext cx="990600" cy="12954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13771" name="Rectangle 107"/>
          <p:cNvSpPr>
            <a:spLocks noChangeArrowheads="1"/>
          </p:cNvSpPr>
          <p:nvPr/>
        </p:nvSpPr>
        <p:spPr bwMode="auto">
          <a:xfrm>
            <a:off x="2057400" y="2133600"/>
            <a:ext cx="228600" cy="457200"/>
          </a:xfrm>
          <a:prstGeom prst="rect">
            <a:avLst/>
          </a:prstGeom>
          <a:solidFill>
            <a:srgbClr val="000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13772" name="Rectangle 108"/>
          <p:cNvSpPr>
            <a:spLocks noChangeArrowheads="1"/>
          </p:cNvSpPr>
          <p:nvPr/>
        </p:nvSpPr>
        <p:spPr bwMode="auto">
          <a:xfrm>
            <a:off x="3048000" y="1447800"/>
            <a:ext cx="228600" cy="457200"/>
          </a:xfrm>
          <a:prstGeom prst="rect">
            <a:avLst/>
          </a:prstGeom>
          <a:solidFill>
            <a:srgbClr val="000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13773" name="Line 109"/>
          <p:cNvSpPr>
            <a:spLocks noChangeShapeType="1"/>
          </p:cNvSpPr>
          <p:nvPr/>
        </p:nvSpPr>
        <p:spPr bwMode="auto">
          <a:xfrm flipH="1" flipV="1">
            <a:off x="6346825" y="419100"/>
            <a:ext cx="1349375" cy="4191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13774" name="Line 110"/>
          <p:cNvSpPr>
            <a:spLocks noChangeShapeType="1"/>
          </p:cNvSpPr>
          <p:nvPr/>
        </p:nvSpPr>
        <p:spPr bwMode="auto">
          <a:xfrm>
            <a:off x="6400800" y="457200"/>
            <a:ext cx="23813" cy="1611313"/>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13775" name="Line 111"/>
          <p:cNvSpPr>
            <a:spLocks noChangeShapeType="1"/>
          </p:cNvSpPr>
          <p:nvPr/>
        </p:nvSpPr>
        <p:spPr bwMode="auto">
          <a:xfrm>
            <a:off x="6426200" y="2049463"/>
            <a:ext cx="11113" cy="949325"/>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13776" name="Line 112"/>
          <p:cNvSpPr>
            <a:spLocks noChangeShapeType="1"/>
          </p:cNvSpPr>
          <p:nvPr/>
        </p:nvSpPr>
        <p:spPr bwMode="auto">
          <a:xfrm flipH="1">
            <a:off x="4932363" y="2978150"/>
            <a:ext cx="1485900" cy="1074738"/>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13780" name="Line 116"/>
          <p:cNvSpPr>
            <a:spLocks noChangeShapeType="1"/>
          </p:cNvSpPr>
          <p:nvPr/>
        </p:nvSpPr>
        <p:spPr bwMode="auto">
          <a:xfrm flipH="1" flipV="1">
            <a:off x="3222625" y="2182813"/>
            <a:ext cx="1736725" cy="1827212"/>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13781" name="Line 117"/>
          <p:cNvSpPr>
            <a:spLocks noChangeShapeType="1"/>
          </p:cNvSpPr>
          <p:nvPr/>
        </p:nvSpPr>
        <p:spPr bwMode="auto">
          <a:xfrm flipH="1" flipV="1">
            <a:off x="4367213" y="1562100"/>
            <a:ext cx="1668462" cy="1655763"/>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13782" name="Rectangle 118"/>
          <p:cNvSpPr>
            <a:spLocks noChangeArrowheads="1"/>
          </p:cNvSpPr>
          <p:nvPr/>
        </p:nvSpPr>
        <p:spPr bwMode="auto">
          <a:xfrm>
            <a:off x="3048000" y="990600"/>
            <a:ext cx="228600" cy="457200"/>
          </a:xfrm>
          <a:prstGeom prst="rect">
            <a:avLst/>
          </a:prstGeom>
          <a:solidFill>
            <a:srgbClr val="000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13783" name="Rectangle 119"/>
          <p:cNvSpPr>
            <a:spLocks noChangeArrowheads="1"/>
          </p:cNvSpPr>
          <p:nvPr/>
        </p:nvSpPr>
        <p:spPr bwMode="auto">
          <a:xfrm>
            <a:off x="4114800" y="762000"/>
            <a:ext cx="228600" cy="457200"/>
          </a:xfrm>
          <a:prstGeom prst="rect">
            <a:avLst/>
          </a:prstGeom>
          <a:solidFill>
            <a:srgbClr val="000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13784" name="Line 120"/>
          <p:cNvSpPr>
            <a:spLocks noChangeShapeType="1"/>
          </p:cNvSpPr>
          <p:nvPr/>
        </p:nvSpPr>
        <p:spPr bwMode="auto">
          <a:xfrm flipH="1" flipV="1">
            <a:off x="6324600" y="304800"/>
            <a:ext cx="1828800" cy="5334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13785" name="Line 121"/>
          <p:cNvSpPr>
            <a:spLocks noChangeShapeType="1"/>
          </p:cNvSpPr>
          <p:nvPr/>
        </p:nvSpPr>
        <p:spPr bwMode="auto">
          <a:xfrm flipH="1">
            <a:off x="5562600" y="304800"/>
            <a:ext cx="754063" cy="981075"/>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13786" name="Line 122"/>
          <p:cNvSpPr>
            <a:spLocks noChangeShapeType="1"/>
          </p:cNvSpPr>
          <p:nvPr/>
        </p:nvSpPr>
        <p:spPr bwMode="auto">
          <a:xfrm flipH="1">
            <a:off x="5192713" y="1219200"/>
            <a:ext cx="369887" cy="555625"/>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13787" name="Line 123"/>
          <p:cNvSpPr>
            <a:spLocks noChangeShapeType="1"/>
          </p:cNvSpPr>
          <p:nvPr/>
        </p:nvSpPr>
        <p:spPr bwMode="auto">
          <a:xfrm flipH="1">
            <a:off x="1781175" y="1811338"/>
            <a:ext cx="3419475" cy="24892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13788" name="Line 124"/>
          <p:cNvSpPr>
            <a:spLocks noChangeShapeType="1"/>
          </p:cNvSpPr>
          <p:nvPr/>
        </p:nvSpPr>
        <p:spPr bwMode="auto">
          <a:xfrm flipH="1" flipV="1">
            <a:off x="1238250" y="3573463"/>
            <a:ext cx="568325" cy="701675"/>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13789" name="Line 125"/>
          <p:cNvSpPr>
            <a:spLocks noChangeShapeType="1"/>
          </p:cNvSpPr>
          <p:nvPr/>
        </p:nvSpPr>
        <p:spPr bwMode="auto">
          <a:xfrm flipH="1" flipV="1">
            <a:off x="3244850" y="2187575"/>
            <a:ext cx="514350" cy="655638"/>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113790" name="Rectangle 126"/>
          <p:cNvSpPr>
            <a:spLocks noChangeArrowheads="1"/>
          </p:cNvSpPr>
          <p:nvPr/>
        </p:nvSpPr>
        <p:spPr bwMode="auto">
          <a:xfrm>
            <a:off x="1066800" y="2819400"/>
            <a:ext cx="228600" cy="457200"/>
          </a:xfrm>
          <a:prstGeom prst="rect">
            <a:avLst/>
          </a:prstGeom>
          <a:solidFill>
            <a:srgbClr val="000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13791" name="Rectangle 127"/>
          <p:cNvSpPr>
            <a:spLocks noChangeArrowheads="1"/>
          </p:cNvSpPr>
          <p:nvPr/>
        </p:nvSpPr>
        <p:spPr bwMode="auto">
          <a:xfrm>
            <a:off x="3048000" y="533400"/>
            <a:ext cx="228600" cy="457200"/>
          </a:xfrm>
          <a:prstGeom prst="rect">
            <a:avLst/>
          </a:prstGeom>
          <a:solidFill>
            <a:srgbClr val="000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13792" name="Oval 128"/>
          <p:cNvSpPr>
            <a:spLocks noChangeArrowheads="1"/>
          </p:cNvSpPr>
          <p:nvPr/>
        </p:nvSpPr>
        <p:spPr bwMode="auto">
          <a:xfrm>
            <a:off x="2743200" y="381000"/>
            <a:ext cx="838200" cy="1676400"/>
          </a:xfrm>
          <a:prstGeom prst="ellipse">
            <a:avLst/>
          </a:prstGeom>
          <a:noFill/>
          <a:ln w="5080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prstClr val="black"/>
              </a:solidFill>
              <a:latin typeface="Arial" panose="020B0604020202020204" pitchFamily="34" charset="0"/>
            </a:endParaRPr>
          </a:p>
        </p:txBody>
      </p:sp>
      <p:sp>
        <p:nvSpPr>
          <p:cNvPr id="116" name="TextBox 115">
            <a:extLst>
              <a:ext uri="{FF2B5EF4-FFF2-40B4-BE49-F238E27FC236}">
                <a16:creationId xmlns:a16="http://schemas.microsoft.com/office/drawing/2014/main" id="{E6496404-D080-459D-99F8-2210B8902151}"/>
              </a:ext>
            </a:extLst>
          </p:cNvPr>
          <p:cNvSpPr txBox="1"/>
          <p:nvPr/>
        </p:nvSpPr>
        <p:spPr>
          <a:xfrm>
            <a:off x="7469659" y="1485900"/>
            <a:ext cx="1527175" cy="369332"/>
          </a:xfrm>
          <a:prstGeom prst="rect">
            <a:avLst/>
          </a:prstGeom>
          <a:noFill/>
        </p:spPr>
        <p:txBody>
          <a:bodyPr wrap="square" rtlCol="0">
            <a:spAutoFit/>
          </a:bodyPr>
          <a:lstStyle/>
          <a:p>
            <a:r>
              <a:rPr lang="en-US" dirty="0"/>
              <a:t>Query image</a:t>
            </a:r>
          </a:p>
        </p:txBody>
      </p:sp>
    </p:spTree>
    <p:extLst>
      <p:ext uri="{BB962C8B-B14F-4D97-AF65-F5344CB8AC3E}">
        <p14:creationId xmlns:p14="http://schemas.microsoft.com/office/powerpoint/2010/main" val="366861096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13762"/>
                                        </p:tgtEl>
                                        <p:attrNameLst>
                                          <p:attrName>style.visibility</p:attrName>
                                        </p:attrNameLst>
                                      </p:cBhvr>
                                      <p:to>
                                        <p:strVal val="visible"/>
                                      </p:to>
                                    </p:set>
                                    <p:animEffect transition="in" filter="dissolve">
                                      <p:cBhvr>
                                        <p:cTn id="7" dur="500"/>
                                        <p:tgtEl>
                                          <p:spTgt spid="113762"/>
                                        </p:tgtEl>
                                      </p:cBhvr>
                                    </p:animEffect>
                                  </p:childTnLst>
                                </p:cTn>
                              </p:par>
                            </p:childTnLst>
                          </p:cTn>
                        </p:par>
                        <p:par>
                          <p:cTn id="8" fill="hold" nodeType="afterGroup">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113763"/>
                                        </p:tgtEl>
                                        <p:attrNameLst>
                                          <p:attrName>style.visibility</p:attrName>
                                        </p:attrNameLst>
                                      </p:cBhvr>
                                      <p:to>
                                        <p:strVal val="visible"/>
                                      </p:to>
                                    </p:set>
                                    <p:animEffect transition="in" filter="dissolve">
                                      <p:cBhvr>
                                        <p:cTn id="11" dur="500"/>
                                        <p:tgtEl>
                                          <p:spTgt spid="113763"/>
                                        </p:tgtEl>
                                      </p:cBhvr>
                                    </p:animEffect>
                                  </p:childTnLst>
                                </p:cTn>
                              </p:par>
                            </p:childTnLst>
                          </p:cTn>
                        </p:par>
                        <p:par>
                          <p:cTn id="12" fill="hold" nodeType="afterGroup">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113752"/>
                                        </p:tgtEl>
                                        <p:attrNameLst>
                                          <p:attrName>style.visibility</p:attrName>
                                        </p:attrNameLst>
                                      </p:cBhvr>
                                      <p:to>
                                        <p:strVal val="visible"/>
                                      </p:to>
                                    </p:set>
                                    <p:animEffect transition="in" filter="wipe(right)">
                                      <p:cBhvr>
                                        <p:cTn id="15" dur="500"/>
                                        <p:tgtEl>
                                          <p:spTgt spid="113752"/>
                                        </p:tgtEl>
                                      </p:cBhvr>
                                    </p:animEffect>
                                  </p:childTnLst>
                                </p:cTn>
                              </p:par>
                            </p:childTnLst>
                          </p:cTn>
                        </p:par>
                        <p:par>
                          <p:cTn id="16" fill="hold" nodeType="afterGroup">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113766"/>
                                        </p:tgtEl>
                                        <p:attrNameLst>
                                          <p:attrName>style.visibility</p:attrName>
                                        </p:attrNameLst>
                                      </p:cBhvr>
                                      <p:to>
                                        <p:strVal val="visible"/>
                                      </p:to>
                                    </p:set>
                                    <p:animEffect transition="in" filter="wipe(right)">
                                      <p:cBhvr>
                                        <p:cTn id="19" dur="500"/>
                                        <p:tgtEl>
                                          <p:spTgt spid="113766"/>
                                        </p:tgtEl>
                                      </p:cBhvr>
                                    </p:animEffect>
                                  </p:childTnLst>
                                </p:cTn>
                              </p:par>
                            </p:childTnLst>
                          </p:cTn>
                        </p:par>
                        <p:par>
                          <p:cTn id="20" fill="hold" nodeType="afterGroup">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113767"/>
                                        </p:tgtEl>
                                        <p:attrNameLst>
                                          <p:attrName>style.visibility</p:attrName>
                                        </p:attrNameLst>
                                      </p:cBhvr>
                                      <p:to>
                                        <p:strVal val="visible"/>
                                      </p:to>
                                    </p:set>
                                    <p:animEffect transition="in" filter="wipe(up)">
                                      <p:cBhvr>
                                        <p:cTn id="23" dur="500"/>
                                        <p:tgtEl>
                                          <p:spTgt spid="113767"/>
                                        </p:tgtEl>
                                      </p:cBhvr>
                                    </p:animEffect>
                                  </p:childTnLst>
                                </p:cTn>
                              </p:par>
                            </p:childTnLst>
                          </p:cTn>
                        </p:par>
                        <p:par>
                          <p:cTn id="24" fill="hold" nodeType="afterGroup">
                            <p:stCondLst>
                              <p:cond delay="2500"/>
                            </p:stCondLst>
                            <p:childTnLst>
                              <p:par>
                                <p:cTn id="25" presetID="22" presetClass="entr" presetSubtype="2" fill="hold" grpId="0" nodeType="afterEffect">
                                  <p:stCondLst>
                                    <p:cond delay="0"/>
                                  </p:stCondLst>
                                  <p:childTnLst>
                                    <p:set>
                                      <p:cBhvr>
                                        <p:cTn id="26" dur="1" fill="hold">
                                          <p:stCondLst>
                                            <p:cond delay="0"/>
                                          </p:stCondLst>
                                        </p:cTn>
                                        <p:tgtEl>
                                          <p:spTgt spid="113768"/>
                                        </p:tgtEl>
                                        <p:attrNameLst>
                                          <p:attrName>style.visibility</p:attrName>
                                        </p:attrNameLst>
                                      </p:cBhvr>
                                      <p:to>
                                        <p:strVal val="visible"/>
                                      </p:to>
                                    </p:set>
                                    <p:animEffect transition="in" filter="wipe(right)">
                                      <p:cBhvr>
                                        <p:cTn id="27" dur="500"/>
                                        <p:tgtEl>
                                          <p:spTgt spid="113768"/>
                                        </p:tgtEl>
                                      </p:cBhvr>
                                    </p:animEffect>
                                  </p:childTnLst>
                                </p:cTn>
                              </p:par>
                            </p:childTnLst>
                          </p:cTn>
                        </p:par>
                        <p:par>
                          <p:cTn id="28" fill="hold" nodeType="afterGroup">
                            <p:stCondLst>
                              <p:cond delay="3000"/>
                            </p:stCondLst>
                            <p:childTnLst>
                              <p:par>
                                <p:cTn id="29" presetID="22" presetClass="entr" presetSubtype="2" fill="hold" grpId="0" nodeType="afterEffect">
                                  <p:stCondLst>
                                    <p:cond delay="0"/>
                                  </p:stCondLst>
                                  <p:childTnLst>
                                    <p:set>
                                      <p:cBhvr>
                                        <p:cTn id="30" dur="1" fill="hold">
                                          <p:stCondLst>
                                            <p:cond delay="0"/>
                                          </p:stCondLst>
                                        </p:cTn>
                                        <p:tgtEl>
                                          <p:spTgt spid="113769"/>
                                        </p:tgtEl>
                                        <p:attrNameLst>
                                          <p:attrName>style.visibility</p:attrName>
                                        </p:attrNameLst>
                                      </p:cBhvr>
                                      <p:to>
                                        <p:strVal val="visible"/>
                                      </p:to>
                                    </p:set>
                                    <p:animEffect transition="in" filter="wipe(right)">
                                      <p:cBhvr>
                                        <p:cTn id="31" dur="500"/>
                                        <p:tgtEl>
                                          <p:spTgt spid="113769"/>
                                        </p:tgtEl>
                                      </p:cBhvr>
                                    </p:animEffect>
                                  </p:childTnLst>
                                </p:cTn>
                              </p:par>
                              <p:par>
                                <p:cTn id="32" presetID="22" presetClass="entr" presetSubtype="2" fill="hold" grpId="0" nodeType="withEffect">
                                  <p:stCondLst>
                                    <p:cond delay="0"/>
                                  </p:stCondLst>
                                  <p:childTnLst>
                                    <p:set>
                                      <p:cBhvr>
                                        <p:cTn id="33" dur="1" fill="hold">
                                          <p:stCondLst>
                                            <p:cond delay="0"/>
                                          </p:stCondLst>
                                        </p:cTn>
                                        <p:tgtEl>
                                          <p:spTgt spid="113770"/>
                                        </p:tgtEl>
                                        <p:attrNameLst>
                                          <p:attrName>style.visibility</p:attrName>
                                        </p:attrNameLst>
                                      </p:cBhvr>
                                      <p:to>
                                        <p:strVal val="visible"/>
                                      </p:to>
                                    </p:set>
                                    <p:animEffect transition="in" filter="wipe(right)">
                                      <p:cBhvr>
                                        <p:cTn id="34" dur="500"/>
                                        <p:tgtEl>
                                          <p:spTgt spid="113770"/>
                                        </p:tgtEl>
                                      </p:cBhvr>
                                    </p:animEffect>
                                  </p:childTnLst>
                                </p:cTn>
                              </p:par>
                            </p:childTnLst>
                          </p:cTn>
                        </p:par>
                        <p:par>
                          <p:cTn id="35" fill="hold" nodeType="afterGroup">
                            <p:stCondLst>
                              <p:cond delay="3500"/>
                            </p:stCondLst>
                            <p:childTnLst>
                              <p:par>
                                <p:cTn id="36" presetID="22" presetClass="entr" presetSubtype="4" fill="hold" grpId="0" nodeType="afterEffect">
                                  <p:stCondLst>
                                    <p:cond delay="0"/>
                                  </p:stCondLst>
                                  <p:childTnLst>
                                    <p:set>
                                      <p:cBhvr>
                                        <p:cTn id="37" dur="1" fill="hold">
                                          <p:stCondLst>
                                            <p:cond delay="0"/>
                                          </p:stCondLst>
                                        </p:cTn>
                                        <p:tgtEl>
                                          <p:spTgt spid="113771"/>
                                        </p:tgtEl>
                                        <p:attrNameLst>
                                          <p:attrName>style.visibility</p:attrName>
                                        </p:attrNameLst>
                                      </p:cBhvr>
                                      <p:to>
                                        <p:strVal val="visible"/>
                                      </p:to>
                                    </p:set>
                                    <p:animEffect transition="in" filter="wipe(down)">
                                      <p:cBhvr>
                                        <p:cTn id="38" dur="500"/>
                                        <p:tgtEl>
                                          <p:spTgt spid="113771"/>
                                        </p:tgtEl>
                                      </p:cBhvr>
                                    </p:animEffect>
                                  </p:childTnLst>
                                </p:cTn>
                              </p:par>
                              <p:par>
                                <p:cTn id="39" presetID="22" presetClass="entr" presetSubtype="4" fill="hold" grpId="0" nodeType="withEffect">
                                  <p:stCondLst>
                                    <p:cond delay="0"/>
                                  </p:stCondLst>
                                  <p:childTnLst>
                                    <p:set>
                                      <p:cBhvr>
                                        <p:cTn id="40" dur="1" fill="hold">
                                          <p:stCondLst>
                                            <p:cond delay="0"/>
                                          </p:stCondLst>
                                        </p:cTn>
                                        <p:tgtEl>
                                          <p:spTgt spid="113772"/>
                                        </p:tgtEl>
                                        <p:attrNameLst>
                                          <p:attrName>style.visibility</p:attrName>
                                        </p:attrNameLst>
                                      </p:cBhvr>
                                      <p:to>
                                        <p:strVal val="visible"/>
                                      </p:to>
                                    </p:set>
                                    <p:animEffect transition="in" filter="wipe(down)">
                                      <p:cBhvr>
                                        <p:cTn id="41" dur="500"/>
                                        <p:tgtEl>
                                          <p:spTgt spid="113772"/>
                                        </p:tgtEl>
                                      </p:cBhvr>
                                    </p:animEffect>
                                  </p:childTnLst>
                                </p:cTn>
                              </p:par>
                            </p:childTnLst>
                          </p:cTn>
                        </p:par>
                        <p:par>
                          <p:cTn id="42" fill="hold" nodeType="afterGroup">
                            <p:stCondLst>
                              <p:cond delay="4000"/>
                            </p:stCondLst>
                            <p:childTnLst>
                              <p:par>
                                <p:cTn id="43" presetID="1" presetClass="exit" presetSubtype="0" fill="hold" grpId="1" nodeType="afterEffect">
                                  <p:stCondLst>
                                    <p:cond delay="0"/>
                                  </p:stCondLst>
                                  <p:childTnLst>
                                    <p:set>
                                      <p:cBhvr>
                                        <p:cTn id="44" dur="1" fill="hold">
                                          <p:stCondLst>
                                            <p:cond delay="0"/>
                                          </p:stCondLst>
                                        </p:cTn>
                                        <p:tgtEl>
                                          <p:spTgt spid="113769"/>
                                        </p:tgtEl>
                                        <p:attrNameLst>
                                          <p:attrName>style.visibility</p:attrName>
                                        </p:attrNameLst>
                                      </p:cBhvr>
                                      <p:to>
                                        <p:strVal val="hidden"/>
                                      </p:to>
                                    </p:set>
                                  </p:childTnLst>
                                </p:cTn>
                              </p:par>
                              <p:par>
                                <p:cTn id="45" presetID="1" presetClass="exit" presetSubtype="0" fill="hold" grpId="1" nodeType="withEffect">
                                  <p:stCondLst>
                                    <p:cond delay="0"/>
                                  </p:stCondLst>
                                  <p:childTnLst>
                                    <p:set>
                                      <p:cBhvr>
                                        <p:cTn id="46" dur="1" fill="hold">
                                          <p:stCondLst>
                                            <p:cond delay="0"/>
                                          </p:stCondLst>
                                        </p:cTn>
                                        <p:tgtEl>
                                          <p:spTgt spid="113770"/>
                                        </p:tgtEl>
                                        <p:attrNameLst>
                                          <p:attrName>style.visibility</p:attrName>
                                        </p:attrNameLst>
                                      </p:cBhvr>
                                      <p:to>
                                        <p:strVal val="hidden"/>
                                      </p:to>
                                    </p:set>
                                  </p:childTnLst>
                                </p:cTn>
                              </p:par>
                              <p:par>
                                <p:cTn id="47" presetID="1" presetClass="exit" presetSubtype="0" fill="hold" grpId="1" nodeType="withEffect">
                                  <p:stCondLst>
                                    <p:cond delay="0"/>
                                  </p:stCondLst>
                                  <p:childTnLst>
                                    <p:set>
                                      <p:cBhvr>
                                        <p:cTn id="48" dur="1" fill="hold">
                                          <p:stCondLst>
                                            <p:cond delay="0"/>
                                          </p:stCondLst>
                                        </p:cTn>
                                        <p:tgtEl>
                                          <p:spTgt spid="113768"/>
                                        </p:tgtEl>
                                        <p:attrNameLst>
                                          <p:attrName>style.visibility</p:attrName>
                                        </p:attrNameLst>
                                      </p:cBhvr>
                                      <p:to>
                                        <p:strVal val="hidden"/>
                                      </p:to>
                                    </p:set>
                                  </p:childTnLst>
                                </p:cTn>
                              </p:par>
                              <p:par>
                                <p:cTn id="49" presetID="1" presetClass="exit" presetSubtype="0" fill="hold" grpId="1" nodeType="withEffect">
                                  <p:stCondLst>
                                    <p:cond delay="0"/>
                                  </p:stCondLst>
                                  <p:childTnLst>
                                    <p:set>
                                      <p:cBhvr>
                                        <p:cTn id="50" dur="1" fill="hold">
                                          <p:stCondLst>
                                            <p:cond delay="0"/>
                                          </p:stCondLst>
                                        </p:cTn>
                                        <p:tgtEl>
                                          <p:spTgt spid="113767"/>
                                        </p:tgtEl>
                                        <p:attrNameLst>
                                          <p:attrName>style.visibility</p:attrName>
                                        </p:attrNameLst>
                                      </p:cBhvr>
                                      <p:to>
                                        <p:strVal val="hidden"/>
                                      </p:to>
                                    </p:set>
                                  </p:childTnLst>
                                </p:cTn>
                              </p:par>
                              <p:par>
                                <p:cTn id="51" presetID="1" presetClass="exit" presetSubtype="0" fill="hold" grpId="1" nodeType="withEffect">
                                  <p:stCondLst>
                                    <p:cond delay="0"/>
                                  </p:stCondLst>
                                  <p:childTnLst>
                                    <p:set>
                                      <p:cBhvr>
                                        <p:cTn id="52" dur="1" fill="hold">
                                          <p:stCondLst>
                                            <p:cond delay="0"/>
                                          </p:stCondLst>
                                        </p:cTn>
                                        <p:tgtEl>
                                          <p:spTgt spid="113766"/>
                                        </p:tgtEl>
                                        <p:attrNameLst>
                                          <p:attrName>style.visibility</p:attrName>
                                        </p:attrNameLst>
                                      </p:cBhvr>
                                      <p:to>
                                        <p:strVal val="hidden"/>
                                      </p:to>
                                    </p:set>
                                  </p:childTnLst>
                                </p:cTn>
                              </p:par>
                              <p:par>
                                <p:cTn id="53" presetID="1" presetClass="exit" presetSubtype="0" fill="hold" grpId="1" nodeType="withEffect">
                                  <p:stCondLst>
                                    <p:cond delay="0"/>
                                  </p:stCondLst>
                                  <p:childTnLst>
                                    <p:set>
                                      <p:cBhvr>
                                        <p:cTn id="54" dur="1" fill="hold">
                                          <p:stCondLst>
                                            <p:cond delay="0"/>
                                          </p:stCondLst>
                                        </p:cTn>
                                        <p:tgtEl>
                                          <p:spTgt spid="113752"/>
                                        </p:tgtEl>
                                        <p:attrNameLst>
                                          <p:attrName>style.visibility</p:attrName>
                                        </p:attrNameLst>
                                      </p:cBhvr>
                                      <p:to>
                                        <p:strVal val="hidden"/>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9" presetClass="entr" presetSubtype="0" fill="hold" grpId="0" nodeType="clickEffect">
                                  <p:stCondLst>
                                    <p:cond delay="0"/>
                                  </p:stCondLst>
                                  <p:childTnLst>
                                    <p:set>
                                      <p:cBhvr>
                                        <p:cTn id="58" dur="1" fill="hold">
                                          <p:stCondLst>
                                            <p:cond delay="0"/>
                                          </p:stCondLst>
                                        </p:cTn>
                                        <p:tgtEl>
                                          <p:spTgt spid="113765"/>
                                        </p:tgtEl>
                                        <p:attrNameLst>
                                          <p:attrName>style.visibility</p:attrName>
                                        </p:attrNameLst>
                                      </p:cBhvr>
                                      <p:to>
                                        <p:strVal val="visible"/>
                                      </p:to>
                                    </p:set>
                                    <p:animEffect transition="in" filter="dissolve">
                                      <p:cBhvr>
                                        <p:cTn id="59" dur="500"/>
                                        <p:tgtEl>
                                          <p:spTgt spid="113765"/>
                                        </p:tgtEl>
                                      </p:cBhvr>
                                    </p:animEffect>
                                  </p:childTnLst>
                                </p:cTn>
                              </p:par>
                            </p:childTnLst>
                          </p:cTn>
                        </p:par>
                        <p:par>
                          <p:cTn id="60" fill="hold" nodeType="afterGroup">
                            <p:stCondLst>
                              <p:cond delay="500"/>
                            </p:stCondLst>
                            <p:childTnLst>
                              <p:par>
                                <p:cTn id="61" presetID="22" presetClass="entr" presetSubtype="2" fill="hold" grpId="0" nodeType="afterEffect">
                                  <p:stCondLst>
                                    <p:cond delay="0"/>
                                  </p:stCondLst>
                                  <p:childTnLst>
                                    <p:set>
                                      <p:cBhvr>
                                        <p:cTn id="62" dur="1" fill="hold">
                                          <p:stCondLst>
                                            <p:cond delay="0"/>
                                          </p:stCondLst>
                                        </p:cTn>
                                        <p:tgtEl>
                                          <p:spTgt spid="113773"/>
                                        </p:tgtEl>
                                        <p:attrNameLst>
                                          <p:attrName>style.visibility</p:attrName>
                                        </p:attrNameLst>
                                      </p:cBhvr>
                                      <p:to>
                                        <p:strVal val="visible"/>
                                      </p:to>
                                    </p:set>
                                    <p:animEffect transition="in" filter="wipe(right)">
                                      <p:cBhvr>
                                        <p:cTn id="63" dur="500"/>
                                        <p:tgtEl>
                                          <p:spTgt spid="113773"/>
                                        </p:tgtEl>
                                      </p:cBhvr>
                                    </p:animEffect>
                                  </p:childTnLst>
                                </p:cTn>
                              </p:par>
                            </p:childTnLst>
                          </p:cTn>
                        </p:par>
                        <p:par>
                          <p:cTn id="64" fill="hold" nodeType="afterGroup">
                            <p:stCondLst>
                              <p:cond delay="1000"/>
                            </p:stCondLst>
                            <p:childTnLst>
                              <p:par>
                                <p:cTn id="65" presetID="22" presetClass="entr" presetSubtype="1" fill="hold" grpId="0" nodeType="afterEffect">
                                  <p:stCondLst>
                                    <p:cond delay="0"/>
                                  </p:stCondLst>
                                  <p:childTnLst>
                                    <p:set>
                                      <p:cBhvr>
                                        <p:cTn id="66" dur="1" fill="hold">
                                          <p:stCondLst>
                                            <p:cond delay="0"/>
                                          </p:stCondLst>
                                        </p:cTn>
                                        <p:tgtEl>
                                          <p:spTgt spid="113774"/>
                                        </p:tgtEl>
                                        <p:attrNameLst>
                                          <p:attrName>style.visibility</p:attrName>
                                        </p:attrNameLst>
                                      </p:cBhvr>
                                      <p:to>
                                        <p:strVal val="visible"/>
                                      </p:to>
                                    </p:set>
                                    <p:animEffect transition="in" filter="wipe(up)">
                                      <p:cBhvr>
                                        <p:cTn id="67" dur="500"/>
                                        <p:tgtEl>
                                          <p:spTgt spid="113774"/>
                                        </p:tgtEl>
                                      </p:cBhvr>
                                    </p:animEffect>
                                  </p:childTnLst>
                                </p:cTn>
                              </p:par>
                            </p:childTnLst>
                          </p:cTn>
                        </p:par>
                        <p:par>
                          <p:cTn id="68" fill="hold" nodeType="afterGroup">
                            <p:stCondLst>
                              <p:cond delay="1500"/>
                            </p:stCondLst>
                            <p:childTnLst>
                              <p:par>
                                <p:cTn id="69" presetID="22" presetClass="entr" presetSubtype="1" fill="hold" grpId="0" nodeType="afterEffect">
                                  <p:stCondLst>
                                    <p:cond delay="0"/>
                                  </p:stCondLst>
                                  <p:childTnLst>
                                    <p:set>
                                      <p:cBhvr>
                                        <p:cTn id="70" dur="1" fill="hold">
                                          <p:stCondLst>
                                            <p:cond delay="0"/>
                                          </p:stCondLst>
                                        </p:cTn>
                                        <p:tgtEl>
                                          <p:spTgt spid="113775"/>
                                        </p:tgtEl>
                                        <p:attrNameLst>
                                          <p:attrName>style.visibility</p:attrName>
                                        </p:attrNameLst>
                                      </p:cBhvr>
                                      <p:to>
                                        <p:strVal val="visible"/>
                                      </p:to>
                                    </p:set>
                                    <p:animEffect transition="in" filter="wipe(up)">
                                      <p:cBhvr>
                                        <p:cTn id="71" dur="500"/>
                                        <p:tgtEl>
                                          <p:spTgt spid="113775"/>
                                        </p:tgtEl>
                                      </p:cBhvr>
                                    </p:animEffect>
                                  </p:childTnLst>
                                </p:cTn>
                              </p:par>
                            </p:childTnLst>
                          </p:cTn>
                        </p:par>
                        <p:par>
                          <p:cTn id="72" fill="hold" nodeType="afterGroup">
                            <p:stCondLst>
                              <p:cond delay="2000"/>
                            </p:stCondLst>
                            <p:childTnLst>
                              <p:par>
                                <p:cTn id="73" presetID="22" presetClass="entr" presetSubtype="2" fill="hold" grpId="0" nodeType="afterEffect">
                                  <p:stCondLst>
                                    <p:cond delay="0"/>
                                  </p:stCondLst>
                                  <p:childTnLst>
                                    <p:set>
                                      <p:cBhvr>
                                        <p:cTn id="74" dur="1" fill="hold">
                                          <p:stCondLst>
                                            <p:cond delay="0"/>
                                          </p:stCondLst>
                                        </p:cTn>
                                        <p:tgtEl>
                                          <p:spTgt spid="113776"/>
                                        </p:tgtEl>
                                        <p:attrNameLst>
                                          <p:attrName>style.visibility</p:attrName>
                                        </p:attrNameLst>
                                      </p:cBhvr>
                                      <p:to>
                                        <p:strVal val="visible"/>
                                      </p:to>
                                    </p:set>
                                    <p:animEffect transition="in" filter="wipe(right)">
                                      <p:cBhvr>
                                        <p:cTn id="75" dur="500"/>
                                        <p:tgtEl>
                                          <p:spTgt spid="113776"/>
                                        </p:tgtEl>
                                      </p:cBhvr>
                                    </p:animEffect>
                                  </p:childTnLst>
                                </p:cTn>
                              </p:par>
                            </p:childTnLst>
                          </p:cTn>
                        </p:par>
                        <p:par>
                          <p:cTn id="76" fill="hold" nodeType="afterGroup">
                            <p:stCondLst>
                              <p:cond delay="2500"/>
                            </p:stCondLst>
                            <p:childTnLst>
                              <p:par>
                                <p:cTn id="77" presetID="22" presetClass="entr" presetSubtype="4" fill="hold" grpId="0" nodeType="afterEffect">
                                  <p:stCondLst>
                                    <p:cond delay="0"/>
                                  </p:stCondLst>
                                  <p:childTnLst>
                                    <p:set>
                                      <p:cBhvr>
                                        <p:cTn id="78" dur="1" fill="hold">
                                          <p:stCondLst>
                                            <p:cond delay="0"/>
                                          </p:stCondLst>
                                        </p:cTn>
                                        <p:tgtEl>
                                          <p:spTgt spid="113780"/>
                                        </p:tgtEl>
                                        <p:attrNameLst>
                                          <p:attrName>style.visibility</p:attrName>
                                        </p:attrNameLst>
                                      </p:cBhvr>
                                      <p:to>
                                        <p:strVal val="visible"/>
                                      </p:to>
                                    </p:set>
                                    <p:animEffect transition="in" filter="wipe(down)">
                                      <p:cBhvr>
                                        <p:cTn id="79" dur="500"/>
                                        <p:tgtEl>
                                          <p:spTgt spid="113780"/>
                                        </p:tgtEl>
                                      </p:cBhvr>
                                    </p:animEffect>
                                  </p:childTnLst>
                                </p:cTn>
                              </p:par>
                              <p:par>
                                <p:cTn id="80" presetID="22" presetClass="entr" presetSubtype="4" fill="hold" grpId="0" nodeType="withEffect">
                                  <p:stCondLst>
                                    <p:cond delay="0"/>
                                  </p:stCondLst>
                                  <p:childTnLst>
                                    <p:set>
                                      <p:cBhvr>
                                        <p:cTn id="81" dur="1" fill="hold">
                                          <p:stCondLst>
                                            <p:cond delay="0"/>
                                          </p:stCondLst>
                                        </p:cTn>
                                        <p:tgtEl>
                                          <p:spTgt spid="113781"/>
                                        </p:tgtEl>
                                        <p:attrNameLst>
                                          <p:attrName>style.visibility</p:attrName>
                                        </p:attrNameLst>
                                      </p:cBhvr>
                                      <p:to>
                                        <p:strVal val="visible"/>
                                      </p:to>
                                    </p:set>
                                    <p:animEffect transition="in" filter="wipe(down)">
                                      <p:cBhvr>
                                        <p:cTn id="82" dur="500"/>
                                        <p:tgtEl>
                                          <p:spTgt spid="113781"/>
                                        </p:tgtEl>
                                      </p:cBhvr>
                                    </p:animEffect>
                                  </p:childTnLst>
                                </p:cTn>
                              </p:par>
                            </p:childTnLst>
                          </p:cTn>
                        </p:par>
                        <p:par>
                          <p:cTn id="83" fill="hold" nodeType="afterGroup">
                            <p:stCondLst>
                              <p:cond delay="3000"/>
                            </p:stCondLst>
                            <p:childTnLst>
                              <p:par>
                                <p:cTn id="84" presetID="1" presetClass="exit" presetSubtype="0" fill="hold" grpId="1" nodeType="afterEffect">
                                  <p:stCondLst>
                                    <p:cond delay="0"/>
                                  </p:stCondLst>
                                  <p:childTnLst>
                                    <p:set>
                                      <p:cBhvr>
                                        <p:cTn id="85" dur="1" fill="hold">
                                          <p:stCondLst>
                                            <p:cond delay="0"/>
                                          </p:stCondLst>
                                        </p:cTn>
                                        <p:tgtEl>
                                          <p:spTgt spid="113773"/>
                                        </p:tgtEl>
                                        <p:attrNameLst>
                                          <p:attrName>style.visibility</p:attrName>
                                        </p:attrNameLst>
                                      </p:cBhvr>
                                      <p:to>
                                        <p:strVal val="hidden"/>
                                      </p:to>
                                    </p:set>
                                  </p:childTnLst>
                                </p:cTn>
                              </p:par>
                              <p:par>
                                <p:cTn id="86" presetID="1" presetClass="exit" presetSubtype="0" fill="hold" grpId="1" nodeType="withEffect">
                                  <p:stCondLst>
                                    <p:cond delay="0"/>
                                  </p:stCondLst>
                                  <p:childTnLst>
                                    <p:set>
                                      <p:cBhvr>
                                        <p:cTn id="87" dur="1" fill="hold">
                                          <p:stCondLst>
                                            <p:cond delay="0"/>
                                          </p:stCondLst>
                                        </p:cTn>
                                        <p:tgtEl>
                                          <p:spTgt spid="113775"/>
                                        </p:tgtEl>
                                        <p:attrNameLst>
                                          <p:attrName>style.visibility</p:attrName>
                                        </p:attrNameLst>
                                      </p:cBhvr>
                                      <p:to>
                                        <p:strVal val="hidden"/>
                                      </p:to>
                                    </p:set>
                                  </p:childTnLst>
                                </p:cTn>
                              </p:par>
                              <p:par>
                                <p:cTn id="88" presetID="1" presetClass="exit" presetSubtype="0" fill="hold" grpId="1" nodeType="withEffect">
                                  <p:stCondLst>
                                    <p:cond delay="0"/>
                                  </p:stCondLst>
                                  <p:childTnLst>
                                    <p:set>
                                      <p:cBhvr>
                                        <p:cTn id="89" dur="1" fill="hold">
                                          <p:stCondLst>
                                            <p:cond delay="0"/>
                                          </p:stCondLst>
                                        </p:cTn>
                                        <p:tgtEl>
                                          <p:spTgt spid="113774"/>
                                        </p:tgtEl>
                                        <p:attrNameLst>
                                          <p:attrName>style.visibility</p:attrName>
                                        </p:attrNameLst>
                                      </p:cBhvr>
                                      <p:to>
                                        <p:strVal val="hidden"/>
                                      </p:to>
                                    </p:set>
                                  </p:childTnLst>
                                </p:cTn>
                              </p:par>
                              <p:par>
                                <p:cTn id="90" presetID="1" presetClass="exit" presetSubtype="0" fill="hold" grpId="1" nodeType="withEffect">
                                  <p:stCondLst>
                                    <p:cond delay="0"/>
                                  </p:stCondLst>
                                  <p:childTnLst>
                                    <p:set>
                                      <p:cBhvr>
                                        <p:cTn id="91" dur="1" fill="hold">
                                          <p:stCondLst>
                                            <p:cond delay="0"/>
                                          </p:stCondLst>
                                        </p:cTn>
                                        <p:tgtEl>
                                          <p:spTgt spid="113776"/>
                                        </p:tgtEl>
                                        <p:attrNameLst>
                                          <p:attrName>style.visibility</p:attrName>
                                        </p:attrNameLst>
                                      </p:cBhvr>
                                      <p:to>
                                        <p:strVal val="hidden"/>
                                      </p:to>
                                    </p:set>
                                  </p:childTnLst>
                                </p:cTn>
                              </p:par>
                              <p:par>
                                <p:cTn id="92" presetID="1" presetClass="exit" presetSubtype="0" fill="hold" grpId="1" nodeType="withEffect">
                                  <p:stCondLst>
                                    <p:cond delay="0"/>
                                  </p:stCondLst>
                                  <p:childTnLst>
                                    <p:set>
                                      <p:cBhvr>
                                        <p:cTn id="93" dur="1" fill="hold">
                                          <p:stCondLst>
                                            <p:cond delay="0"/>
                                          </p:stCondLst>
                                        </p:cTn>
                                        <p:tgtEl>
                                          <p:spTgt spid="113780"/>
                                        </p:tgtEl>
                                        <p:attrNameLst>
                                          <p:attrName>style.visibility</p:attrName>
                                        </p:attrNameLst>
                                      </p:cBhvr>
                                      <p:to>
                                        <p:strVal val="hidden"/>
                                      </p:to>
                                    </p:set>
                                  </p:childTnLst>
                                </p:cTn>
                              </p:par>
                              <p:par>
                                <p:cTn id="94" presetID="1" presetClass="exit" presetSubtype="0" fill="hold" grpId="1" nodeType="withEffect">
                                  <p:stCondLst>
                                    <p:cond delay="0"/>
                                  </p:stCondLst>
                                  <p:childTnLst>
                                    <p:set>
                                      <p:cBhvr>
                                        <p:cTn id="95" dur="1" fill="hold">
                                          <p:stCondLst>
                                            <p:cond delay="0"/>
                                          </p:stCondLst>
                                        </p:cTn>
                                        <p:tgtEl>
                                          <p:spTgt spid="113781"/>
                                        </p:tgtEl>
                                        <p:attrNameLst>
                                          <p:attrName>style.visibility</p:attrName>
                                        </p:attrNameLst>
                                      </p:cBhvr>
                                      <p:to>
                                        <p:strVal val="hidden"/>
                                      </p:to>
                                    </p:set>
                                  </p:childTnLst>
                                </p:cTn>
                              </p:par>
                            </p:childTnLst>
                          </p:cTn>
                        </p:par>
                        <p:par>
                          <p:cTn id="96" fill="hold" nodeType="afterGroup">
                            <p:stCondLst>
                              <p:cond delay="3000"/>
                            </p:stCondLst>
                            <p:childTnLst>
                              <p:par>
                                <p:cTn id="97" presetID="22" presetClass="entr" presetSubtype="4" fill="hold" grpId="0" nodeType="afterEffect">
                                  <p:stCondLst>
                                    <p:cond delay="0"/>
                                  </p:stCondLst>
                                  <p:childTnLst>
                                    <p:set>
                                      <p:cBhvr>
                                        <p:cTn id="98" dur="1" fill="hold">
                                          <p:stCondLst>
                                            <p:cond delay="0"/>
                                          </p:stCondLst>
                                        </p:cTn>
                                        <p:tgtEl>
                                          <p:spTgt spid="113782"/>
                                        </p:tgtEl>
                                        <p:attrNameLst>
                                          <p:attrName>style.visibility</p:attrName>
                                        </p:attrNameLst>
                                      </p:cBhvr>
                                      <p:to>
                                        <p:strVal val="visible"/>
                                      </p:to>
                                    </p:set>
                                    <p:animEffect transition="in" filter="wipe(down)">
                                      <p:cBhvr>
                                        <p:cTn id="99" dur="500"/>
                                        <p:tgtEl>
                                          <p:spTgt spid="113782"/>
                                        </p:tgtEl>
                                      </p:cBhvr>
                                    </p:animEffect>
                                  </p:childTnLst>
                                </p:cTn>
                              </p:par>
                              <p:par>
                                <p:cTn id="100" presetID="22" presetClass="entr" presetSubtype="4" fill="hold" grpId="0" nodeType="withEffect">
                                  <p:stCondLst>
                                    <p:cond delay="0"/>
                                  </p:stCondLst>
                                  <p:childTnLst>
                                    <p:set>
                                      <p:cBhvr>
                                        <p:cTn id="101" dur="1" fill="hold">
                                          <p:stCondLst>
                                            <p:cond delay="0"/>
                                          </p:stCondLst>
                                        </p:cTn>
                                        <p:tgtEl>
                                          <p:spTgt spid="113783"/>
                                        </p:tgtEl>
                                        <p:attrNameLst>
                                          <p:attrName>style.visibility</p:attrName>
                                        </p:attrNameLst>
                                      </p:cBhvr>
                                      <p:to>
                                        <p:strVal val="visible"/>
                                      </p:to>
                                    </p:set>
                                    <p:animEffect transition="in" filter="wipe(down)">
                                      <p:cBhvr>
                                        <p:cTn id="102" dur="500"/>
                                        <p:tgtEl>
                                          <p:spTgt spid="113783"/>
                                        </p:tgtEl>
                                      </p:cBhvr>
                                    </p:animEffect>
                                  </p:childTnLst>
                                </p:cTn>
                              </p:par>
                            </p:childTnLst>
                          </p:cTn>
                        </p:par>
                      </p:childTnLst>
                    </p:cTn>
                  </p:par>
                  <p:par>
                    <p:cTn id="103" fill="hold" nodeType="clickPar">
                      <p:stCondLst>
                        <p:cond delay="indefinite"/>
                      </p:stCondLst>
                      <p:childTnLst>
                        <p:par>
                          <p:cTn id="104" fill="hold" nodeType="withGroup">
                            <p:stCondLst>
                              <p:cond delay="0"/>
                            </p:stCondLst>
                            <p:childTnLst>
                              <p:par>
                                <p:cTn id="105" presetID="9" presetClass="entr" presetSubtype="0" fill="hold" grpId="0" nodeType="clickEffect">
                                  <p:stCondLst>
                                    <p:cond delay="0"/>
                                  </p:stCondLst>
                                  <p:childTnLst>
                                    <p:set>
                                      <p:cBhvr>
                                        <p:cTn id="106" dur="1" fill="hold">
                                          <p:stCondLst>
                                            <p:cond delay="0"/>
                                          </p:stCondLst>
                                        </p:cTn>
                                        <p:tgtEl>
                                          <p:spTgt spid="113764"/>
                                        </p:tgtEl>
                                        <p:attrNameLst>
                                          <p:attrName>style.visibility</p:attrName>
                                        </p:attrNameLst>
                                      </p:cBhvr>
                                      <p:to>
                                        <p:strVal val="visible"/>
                                      </p:to>
                                    </p:set>
                                    <p:animEffect transition="in" filter="dissolve">
                                      <p:cBhvr>
                                        <p:cTn id="107" dur="500"/>
                                        <p:tgtEl>
                                          <p:spTgt spid="113764"/>
                                        </p:tgtEl>
                                      </p:cBhvr>
                                    </p:animEffect>
                                  </p:childTnLst>
                                </p:cTn>
                              </p:par>
                            </p:childTnLst>
                          </p:cTn>
                        </p:par>
                        <p:par>
                          <p:cTn id="108" fill="hold" nodeType="afterGroup">
                            <p:stCondLst>
                              <p:cond delay="500"/>
                            </p:stCondLst>
                            <p:childTnLst>
                              <p:par>
                                <p:cTn id="109" presetID="22" presetClass="entr" presetSubtype="2" fill="hold" grpId="0" nodeType="afterEffect">
                                  <p:stCondLst>
                                    <p:cond delay="0"/>
                                  </p:stCondLst>
                                  <p:childTnLst>
                                    <p:set>
                                      <p:cBhvr>
                                        <p:cTn id="110" dur="1" fill="hold">
                                          <p:stCondLst>
                                            <p:cond delay="0"/>
                                          </p:stCondLst>
                                        </p:cTn>
                                        <p:tgtEl>
                                          <p:spTgt spid="113784"/>
                                        </p:tgtEl>
                                        <p:attrNameLst>
                                          <p:attrName>style.visibility</p:attrName>
                                        </p:attrNameLst>
                                      </p:cBhvr>
                                      <p:to>
                                        <p:strVal val="visible"/>
                                      </p:to>
                                    </p:set>
                                    <p:animEffect transition="in" filter="wipe(right)">
                                      <p:cBhvr>
                                        <p:cTn id="111" dur="500"/>
                                        <p:tgtEl>
                                          <p:spTgt spid="113784"/>
                                        </p:tgtEl>
                                      </p:cBhvr>
                                    </p:animEffect>
                                  </p:childTnLst>
                                </p:cTn>
                              </p:par>
                            </p:childTnLst>
                          </p:cTn>
                        </p:par>
                        <p:par>
                          <p:cTn id="112" fill="hold" nodeType="afterGroup">
                            <p:stCondLst>
                              <p:cond delay="1000"/>
                            </p:stCondLst>
                            <p:childTnLst>
                              <p:par>
                                <p:cTn id="113" presetID="22" presetClass="entr" presetSubtype="2" fill="hold" grpId="0" nodeType="afterEffect">
                                  <p:stCondLst>
                                    <p:cond delay="0"/>
                                  </p:stCondLst>
                                  <p:childTnLst>
                                    <p:set>
                                      <p:cBhvr>
                                        <p:cTn id="114" dur="1" fill="hold">
                                          <p:stCondLst>
                                            <p:cond delay="0"/>
                                          </p:stCondLst>
                                        </p:cTn>
                                        <p:tgtEl>
                                          <p:spTgt spid="113785"/>
                                        </p:tgtEl>
                                        <p:attrNameLst>
                                          <p:attrName>style.visibility</p:attrName>
                                        </p:attrNameLst>
                                      </p:cBhvr>
                                      <p:to>
                                        <p:strVal val="visible"/>
                                      </p:to>
                                    </p:set>
                                    <p:animEffect transition="in" filter="wipe(right)">
                                      <p:cBhvr>
                                        <p:cTn id="115" dur="500"/>
                                        <p:tgtEl>
                                          <p:spTgt spid="113785"/>
                                        </p:tgtEl>
                                      </p:cBhvr>
                                    </p:animEffect>
                                  </p:childTnLst>
                                </p:cTn>
                              </p:par>
                            </p:childTnLst>
                          </p:cTn>
                        </p:par>
                        <p:par>
                          <p:cTn id="116" fill="hold" nodeType="afterGroup">
                            <p:stCondLst>
                              <p:cond delay="1500"/>
                            </p:stCondLst>
                            <p:childTnLst>
                              <p:par>
                                <p:cTn id="117" presetID="22" presetClass="entr" presetSubtype="1" fill="hold" grpId="0" nodeType="afterEffect">
                                  <p:stCondLst>
                                    <p:cond delay="0"/>
                                  </p:stCondLst>
                                  <p:childTnLst>
                                    <p:set>
                                      <p:cBhvr>
                                        <p:cTn id="118" dur="1" fill="hold">
                                          <p:stCondLst>
                                            <p:cond delay="0"/>
                                          </p:stCondLst>
                                        </p:cTn>
                                        <p:tgtEl>
                                          <p:spTgt spid="113786"/>
                                        </p:tgtEl>
                                        <p:attrNameLst>
                                          <p:attrName>style.visibility</p:attrName>
                                        </p:attrNameLst>
                                      </p:cBhvr>
                                      <p:to>
                                        <p:strVal val="visible"/>
                                      </p:to>
                                    </p:set>
                                    <p:animEffect transition="in" filter="wipe(up)">
                                      <p:cBhvr>
                                        <p:cTn id="119" dur="500"/>
                                        <p:tgtEl>
                                          <p:spTgt spid="113786"/>
                                        </p:tgtEl>
                                      </p:cBhvr>
                                    </p:animEffect>
                                  </p:childTnLst>
                                </p:cTn>
                              </p:par>
                            </p:childTnLst>
                          </p:cTn>
                        </p:par>
                        <p:par>
                          <p:cTn id="120" fill="hold" nodeType="afterGroup">
                            <p:stCondLst>
                              <p:cond delay="2000"/>
                            </p:stCondLst>
                            <p:childTnLst>
                              <p:par>
                                <p:cTn id="121" presetID="22" presetClass="entr" presetSubtype="2" fill="hold" grpId="0" nodeType="afterEffect">
                                  <p:stCondLst>
                                    <p:cond delay="0"/>
                                  </p:stCondLst>
                                  <p:childTnLst>
                                    <p:set>
                                      <p:cBhvr>
                                        <p:cTn id="122" dur="1" fill="hold">
                                          <p:stCondLst>
                                            <p:cond delay="0"/>
                                          </p:stCondLst>
                                        </p:cTn>
                                        <p:tgtEl>
                                          <p:spTgt spid="113787"/>
                                        </p:tgtEl>
                                        <p:attrNameLst>
                                          <p:attrName>style.visibility</p:attrName>
                                        </p:attrNameLst>
                                      </p:cBhvr>
                                      <p:to>
                                        <p:strVal val="visible"/>
                                      </p:to>
                                    </p:set>
                                    <p:animEffect transition="in" filter="wipe(right)">
                                      <p:cBhvr>
                                        <p:cTn id="123" dur="500"/>
                                        <p:tgtEl>
                                          <p:spTgt spid="113787"/>
                                        </p:tgtEl>
                                      </p:cBhvr>
                                    </p:animEffect>
                                  </p:childTnLst>
                                </p:cTn>
                              </p:par>
                            </p:childTnLst>
                          </p:cTn>
                        </p:par>
                        <p:par>
                          <p:cTn id="124" fill="hold" nodeType="afterGroup">
                            <p:stCondLst>
                              <p:cond delay="2500"/>
                            </p:stCondLst>
                            <p:childTnLst>
                              <p:par>
                                <p:cTn id="125" presetID="22" presetClass="entr" presetSubtype="2" fill="hold" grpId="0" nodeType="afterEffect">
                                  <p:stCondLst>
                                    <p:cond delay="0"/>
                                  </p:stCondLst>
                                  <p:childTnLst>
                                    <p:set>
                                      <p:cBhvr>
                                        <p:cTn id="126" dur="1" fill="hold">
                                          <p:stCondLst>
                                            <p:cond delay="0"/>
                                          </p:stCondLst>
                                        </p:cTn>
                                        <p:tgtEl>
                                          <p:spTgt spid="113788"/>
                                        </p:tgtEl>
                                        <p:attrNameLst>
                                          <p:attrName>style.visibility</p:attrName>
                                        </p:attrNameLst>
                                      </p:cBhvr>
                                      <p:to>
                                        <p:strVal val="visible"/>
                                      </p:to>
                                    </p:set>
                                    <p:animEffect transition="in" filter="wipe(right)">
                                      <p:cBhvr>
                                        <p:cTn id="127" dur="500"/>
                                        <p:tgtEl>
                                          <p:spTgt spid="113788"/>
                                        </p:tgtEl>
                                      </p:cBhvr>
                                    </p:animEffect>
                                  </p:childTnLst>
                                </p:cTn>
                              </p:par>
                              <p:par>
                                <p:cTn id="128" presetID="22" presetClass="entr" presetSubtype="2" fill="hold" grpId="0" nodeType="withEffect">
                                  <p:stCondLst>
                                    <p:cond delay="0"/>
                                  </p:stCondLst>
                                  <p:childTnLst>
                                    <p:set>
                                      <p:cBhvr>
                                        <p:cTn id="129" dur="1" fill="hold">
                                          <p:stCondLst>
                                            <p:cond delay="0"/>
                                          </p:stCondLst>
                                        </p:cTn>
                                        <p:tgtEl>
                                          <p:spTgt spid="113789"/>
                                        </p:tgtEl>
                                        <p:attrNameLst>
                                          <p:attrName>style.visibility</p:attrName>
                                        </p:attrNameLst>
                                      </p:cBhvr>
                                      <p:to>
                                        <p:strVal val="visible"/>
                                      </p:to>
                                    </p:set>
                                    <p:animEffect transition="in" filter="wipe(right)">
                                      <p:cBhvr>
                                        <p:cTn id="130" dur="500"/>
                                        <p:tgtEl>
                                          <p:spTgt spid="113789"/>
                                        </p:tgtEl>
                                      </p:cBhvr>
                                    </p:animEffect>
                                  </p:childTnLst>
                                </p:cTn>
                              </p:par>
                            </p:childTnLst>
                          </p:cTn>
                        </p:par>
                        <p:par>
                          <p:cTn id="131" fill="hold" nodeType="afterGroup">
                            <p:stCondLst>
                              <p:cond delay="3000"/>
                            </p:stCondLst>
                            <p:childTnLst>
                              <p:par>
                                <p:cTn id="132" presetID="22" presetClass="entr" presetSubtype="4" fill="hold" grpId="0" nodeType="afterEffect">
                                  <p:stCondLst>
                                    <p:cond delay="0"/>
                                  </p:stCondLst>
                                  <p:childTnLst>
                                    <p:set>
                                      <p:cBhvr>
                                        <p:cTn id="133" dur="1" fill="hold">
                                          <p:stCondLst>
                                            <p:cond delay="0"/>
                                          </p:stCondLst>
                                        </p:cTn>
                                        <p:tgtEl>
                                          <p:spTgt spid="113790"/>
                                        </p:tgtEl>
                                        <p:attrNameLst>
                                          <p:attrName>style.visibility</p:attrName>
                                        </p:attrNameLst>
                                      </p:cBhvr>
                                      <p:to>
                                        <p:strVal val="visible"/>
                                      </p:to>
                                    </p:set>
                                    <p:animEffect transition="in" filter="wipe(down)">
                                      <p:cBhvr>
                                        <p:cTn id="134" dur="500"/>
                                        <p:tgtEl>
                                          <p:spTgt spid="113790"/>
                                        </p:tgtEl>
                                      </p:cBhvr>
                                    </p:animEffect>
                                  </p:childTnLst>
                                </p:cTn>
                              </p:par>
                              <p:par>
                                <p:cTn id="135" presetID="22" presetClass="entr" presetSubtype="4" fill="hold" grpId="0" nodeType="withEffect">
                                  <p:stCondLst>
                                    <p:cond delay="0"/>
                                  </p:stCondLst>
                                  <p:childTnLst>
                                    <p:set>
                                      <p:cBhvr>
                                        <p:cTn id="136" dur="1" fill="hold">
                                          <p:stCondLst>
                                            <p:cond delay="0"/>
                                          </p:stCondLst>
                                        </p:cTn>
                                        <p:tgtEl>
                                          <p:spTgt spid="113791"/>
                                        </p:tgtEl>
                                        <p:attrNameLst>
                                          <p:attrName>style.visibility</p:attrName>
                                        </p:attrNameLst>
                                      </p:cBhvr>
                                      <p:to>
                                        <p:strVal val="visible"/>
                                      </p:to>
                                    </p:set>
                                    <p:animEffect transition="in" filter="wipe(down)">
                                      <p:cBhvr>
                                        <p:cTn id="137" dur="500"/>
                                        <p:tgtEl>
                                          <p:spTgt spid="113791"/>
                                        </p:tgtEl>
                                      </p:cBhvr>
                                    </p:animEffect>
                                  </p:childTnLst>
                                </p:cTn>
                              </p:par>
                            </p:childTnLst>
                          </p:cTn>
                        </p:par>
                        <p:par>
                          <p:cTn id="138" fill="hold" nodeType="afterGroup">
                            <p:stCondLst>
                              <p:cond delay="3500"/>
                            </p:stCondLst>
                            <p:childTnLst>
                              <p:par>
                                <p:cTn id="139" presetID="1" presetClass="exit" presetSubtype="0" fill="hold" grpId="1" nodeType="afterEffect">
                                  <p:stCondLst>
                                    <p:cond delay="0"/>
                                  </p:stCondLst>
                                  <p:childTnLst>
                                    <p:set>
                                      <p:cBhvr>
                                        <p:cTn id="140" dur="1" fill="hold">
                                          <p:stCondLst>
                                            <p:cond delay="0"/>
                                          </p:stCondLst>
                                        </p:cTn>
                                        <p:tgtEl>
                                          <p:spTgt spid="113784"/>
                                        </p:tgtEl>
                                        <p:attrNameLst>
                                          <p:attrName>style.visibility</p:attrName>
                                        </p:attrNameLst>
                                      </p:cBhvr>
                                      <p:to>
                                        <p:strVal val="hidden"/>
                                      </p:to>
                                    </p:set>
                                  </p:childTnLst>
                                </p:cTn>
                              </p:par>
                              <p:par>
                                <p:cTn id="141" presetID="1" presetClass="exit" presetSubtype="0" fill="hold" grpId="1" nodeType="withEffect">
                                  <p:stCondLst>
                                    <p:cond delay="0"/>
                                  </p:stCondLst>
                                  <p:childTnLst>
                                    <p:set>
                                      <p:cBhvr>
                                        <p:cTn id="142" dur="1" fill="hold">
                                          <p:stCondLst>
                                            <p:cond delay="0"/>
                                          </p:stCondLst>
                                        </p:cTn>
                                        <p:tgtEl>
                                          <p:spTgt spid="113785"/>
                                        </p:tgtEl>
                                        <p:attrNameLst>
                                          <p:attrName>style.visibility</p:attrName>
                                        </p:attrNameLst>
                                      </p:cBhvr>
                                      <p:to>
                                        <p:strVal val="hidden"/>
                                      </p:to>
                                    </p:set>
                                  </p:childTnLst>
                                </p:cTn>
                              </p:par>
                              <p:par>
                                <p:cTn id="143" presetID="1" presetClass="exit" presetSubtype="0" fill="hold" grpId="1" nodeType="withEffect">
                                  <p:stCondLst>
                                    <p:cond delay="0"/>
                                  </p:stCondLst>
                                  <p:childTnLst>
                                    <p:set>
                                      <p:cBhvr>
                                        <p:cTn id="144" dur="1" fill="hold">
                                          <p:stCondLst>
                                            <p:cond delay="0"/>
                                          </p:stCondLst>
                                        </p:cTn>
                                        <p:tgtEl>
                                          <p:spTgt spid="113786"/>
                                        </p:tgtEl>
                                        <p:attrNameLst>
                                          <p:attrName>style.visibility</p:attrName>
                                        </p:attrNameLst>
                                      </p:cBhvr>
                                      <p:to>
                                        <p:strVal val="hidden"/>
                                      </p:to>
                                    </p:set>
                                  </p:childTnLst>
                                </p:cTn>
                              </p:par>
                              <p:par>
                                <p:cTn id="145" presetID="1" presetClass="exit" presetSubtype="0" fill="hold" grpId="1" nodeType="withEffect">
                                  <p:stCondLst>
                                    <p:cond delay="0"/>
                                  </p:stCondLst>
                                  <p:childTnLst>
                                    <p:set>
                                      <p:cBhvr>
                                        <p:cTn id="146" dur="1" fill="hold">
                                          <p:stCondLst>
                                            <p:cond delay="0"/>
                                          </p:stCondLst>
                                        </p:cTn>
                                        <p:tgtEl>
                                          <p:spTgt spid="113787"/>
                                        </p:tgtEl>
                                        <p:attrNameLst>
                                          <p:attrName>style.visibility</p:attrName>
                                        </p:attrNameLst>
                                      </p:cBhvr>
                                      <p:to>
                                        <p:strVal val="hidden"/>
                                      </p:to>
                                    </p:set>
                                  </p:childTnLst>
                                </p:cTn>
                              </p:par>
                            </p:childTnLst>
                          </p:cTn>
                        </p:par>
                        <p:par>
                          <p:cTn id="147" fill="hold" nodeType="afterGroup">
                            <p:stCondLst>
                              <p:cond delay="3500"/>
                            </p:stCondLst>
                            <p:childTnLst>
                              <p:par>
                                <p:cTn id="148" presetID="1" presetClass="exit" presetSubtype="0" fill="hold" grpId="1" nodeType="afterEffect">
                                  <p:stCondLst>
                                    <p:cond delay="0"/>
                                  </p:stCondLst>
                                  <p:childTnLst>
                                    <p:set>
                                      <p:cBhvr>
                                        <p:cTn id="149" dur="1" fill="hold">
                                          <p:stCondLst>
                                            <p:cond delay="0"/>
                                          </p:stCondLst>
                                        </p:cTn>
                                        <p:tgtEl>
                                          <p:spTgt spid="113788"/>
                                        </p:tgtEl>
                                        <p:attrNameLst>
                                          <p:attrName>style.visibility</p:attrName>
                                        </p:attrNameLst>
                                      </p:cBhvr>
                                      <p:to>
                                        <p:strVal val="hidden"/>
                                      </p:to>
                                    </p:set>
                                  </p:childTnLst>
                                </p:cTn>
                              </p:par>
                              <p:par>
                                <p:cTn id="150" presetID="1" presetClass="exit" presetSubtype="0" fill="hold" grpId="1" nodeType="withEffect">
                                  <p:stCondLst>
                                    <p:cond delay="0"/>
                                  </p:stCondLst>
                                  <p:childTnLst>
                                    <p:set>
                                      <p:cBhvr>
                                        <p:cTn id="151" dur="1" fill="hold">
                                          <p:stCondLst>
                                            <p:cond delay="0"/>
                                          </p:stCondLst>
                                        </p:cTn>
                                        <p:tgtEl>
                                          <p:spTgt spid="113789"/>
                                        </p:tgtEl>
                                        <p:attrNameLst>
                                          <p:attrName>style.visibility</p:attrName>
                                        </p:attrNameLst>
                                      </p:cBhvr>
                                      <p:to>
                                        <p:strVal val="hidden"/>
                                      </p:to>
                                    </p:set>
                                  </p:childTnLst>
                                </p:cTn>
                              </p:par>
                            </p:childTnLst>
                          </p:cTn>
                        </p:par>
                        <p:par>
                          <p:cTn id="152" fill="hold" nodeType="afterGroup">
                            <p:stCondLst>
                              <p:cond delay="3500"/>
                            </p:stCondLst>
                            <p:childTnLst>
                              <p:par>
                                <p:cTn id="153" presetID="20" presetClass="entr" presetSubtype="0" fill="hold" grpId="0" nodeType="afterEffect">
                                  <p:stCondLst>
                                    <p:cond delay="0"/>
                                  </p:stCondLst>
                                  <p:childTnLst>
                                    <p:set>
                                      <p:cBhvr>
                                        <p:cTn id="154" dur="1" fill="hold">
                                          <p:stCondLst>
                                            <p:cond delay="0"/>
                                          </p:stCondLst>
                                        </p:cTn>
                                        <p:tgtEl>
                                          <p:spTgt spid="113792"/>
                                        </p:tgtEl>
                                        <p:attrNameLst>
                                          <p:attrName>style.visibility</p:attrName>
                                        </p:attrNameLst>
                                      </p:cBhvr>
                                      <p:to>
                                        <p:strVal val="visible"/>
                                      </p:to>
                                    </p:set>
                                    <p:animEffect transition="in" filter="wedge">
                                      <p:cBhvr>
                                        <p:cTn id="155" dur="2000"/>
                                        <p:tgtEl>
                                          <p:spTgt spid="1137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763" grpId="0" animBg="1"/>
      <p:bldP spid="113764" grpId="0" animBg="1"/>
      <p:bldP spid="113765" grpId="0" animBg="1"/>
      <p:bldP spid="113752" grpId="0" animBg="1"/>
      <p:bldP spid="113752" grpId="1" animBg="1"/>
      <p:bldP spid="113766" grpId="0" animBg="1"/>
      <p:bldP spid="113766" grpId="1" animBg="1"/>
      <p:bldP spid="113767" grpId="0" animBg="1"/>
      <p:bldP spid="113767" grpId="1" animBg="1"/>
      <p:bldP spid="113768" grpId="0" animBg="1"/>
      <p:bldP spid="113768" grpId="1" animBg="1"/>
      <p:bldP spid="113769" grpId="0" animBg="1"/>
      <p:bldP spid="113769" grpId="1" animBg="1"/>
      <p:bldP spid="113770" grpId="0" animBg="1"/>
      <p:bldP spid="113770" grpId="1" animBg="1"/>
      <p:bldP spid="113771" grpId="0" animBg="1"/>
      <p:bldP spid="113772" grpId="0" animBg="1"/>
      <p:bldP spid="113773" grpId="0" animBg="1"/>
      <p:bldP spid="113773" grpId="1" animBg="1"/>
      <p:bldP spid="113774" grpId="0" animBg="1"/>
      <p:bldP spid="113774" grpId="1" animBg="1"/>
      <p:bldP spid="113775" grpId="0" animBg="1"/>
      <p:bldP spid="113775" grpId="1" animBg="1"/>
      <p:bldP spid="113776" grpId="0" animBg="1"/>
      <p:bldP spid="113776" grpId="1" animBg="1"/>
      <p:bldP spid="113780" grpId="0" animBg="1"/>
      <p:bldP spid="113780" grpId="1" animBg="1"/>
      <p:bldP spid="113781" grpId="0" animBg="1"/>
      <p:bldP spid="113781" grpId="1" animBg="1"/>
      <p:bldP spid="113782" grpId="0" animBg="1"/>
      <p:bldP spid="113783" grpId="0" animBg="1"/>
      <p:bldP spid="113784" grpId="0" animBg="1"/>
      <p:bldP spid="113784" grpId="1" animBg="1"/>
      <p:bldP spid="113785" grpId="0" animBg="1"/>
      <p:bldP spid="113785" grpId="1" animBg="1"/>
      <p:bldP spid="113786" grpId="0" animBg="1"/>
      <p:bldP spid="113786" grpId="1" animBg="1"/>
      <p:bldP spid="113787" grpId="0" animBg="1"/>
      <p:bldP spid="113787" grpId="1" animBg="1"/>
      <p:bldP spid="113788" grpId="0" animBg="1"/>
      <p:bldP spid="113788" grpId="1" animBg="1"/>
      <p:bldP spid="113789" grpId="0" animBg="1"/>
      <p:bldP spid="113789" grpId="1" animBg="1"/>
      <p:bldP spid="113790" grpId="0" animBg="1"/>
      <p:bldP spid="113791" grpId="0" animBg="1"/>
      <p:bldP spid="113792"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62" name="Picture 2" descr="sweep_allvoc"/>
          <p:cNvPicPr>
            <a:picLocks noChangeAspect="1" noChangeArrowheads="1"/>
          </p:cNvPicPr>
          <p:nvPr/>
        </p:nvPicPr>
        <p:blipFill>
          <a:blip r:embed="rId3">
            <a:extLst>
              <a:ext uri="{28A0092B-C50C-407E-A947-70E740481C1C}">
                <a14:useLocalDpi xmlns:a14="http://schemas.microsoft.com/office/drawing/2010/main" val="0"/>
              </a:ext>
            </a:extLst>
          </a:blip>
          <a:srcRect r="52299"/>
          <a:stretch>
            <a:fillRect/>
          </a:stretch>
        </p:blipFill>
        <p:spPr bwMode="auto">
          <a:xfrm>
            <a:off x="260350" y="1465263"/>
            <a:ext cx="4906963" cy="471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63" name="Rectangle 4"/>
          <p:cNvSpPr>
            <a:spLocks noGrp="1" noChangeArrowheads="1"/>
          </p:cNvSpPr>
          <p:nvPr>
            <p:ph type="title"/>
          </p:nvPr>
        </p:nvSpPr>
        <p:spPr>
          <a:xfrm>
            <a:off x="609600" y="233363"/>
            <a:ext cx="7772400" cy="1143000"/>
          </a:xfrm>
        </p:spPr>
        <p:txBody>
          <a:bodyPr/>
          <a:lstStyle/>
          <a:p>
            <a:pPr eaLnBrk="1" hangingPunct="1"/>
            <a:r>
              <a:rPr lang="en-US" altLang="en-US">
                <a:latin typeface="Arial" panose="020B0604020202020204" pitchFamily="34" charset="0"/>
              </a:rPr>
              <a:t>Vocabulary size</a:t>
            </a:r>
          </a:p>
        </p:txBody>
      </p:sp>
      <p:sp>
        <p:nvSpPr>
          <p:cNvPr id="194564" name="Text Box 3"/>
          <p:cNvSpPr txBox="1">
            <a:spLocks noChangeArrowheads="1"/>
          </p:cNvSpPr>
          <p:nvPr/>
        </p:nvSpPr>
        <p:spPr bwMode="auto">
          <a:xfrm>
            <a:off x="5305425" y="1371600"/>
            <a:ext cx="4219575" cy="400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spAutoFit/>
          </a:bodyPr>
          <a:lstStyle>
            <a:lvl1pPr defTabSz="912813" eaLnBrk="0" hangingPunct="0">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defTabSz="912813" eaLnBrk="0" hangingPunct="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defTabSz="912813" eaLnBrk="0" hangingPunct="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defTabSz="912813"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defTabSz="912813"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eaLnBrk="1" hangingPunct="1">
              <a:spcBef>
                <a:spcPct val="50000"/>
              </a:spcBef>
              <a:buFontTx/>
              <a:buNone/>
            </a:pPr>
            <a:r>
              <a:rPr lang="en-US" altLang="en-US" sz="2000" dirty="0">
                <a:solidFill>
                  <a:srgbClr val="000000"/>
                </a:solidFill>
                <a:latin typeface="Arial" panose="020B0604020202020204" pitchFamily="34" charset="0"/>
              </a:rPr>
              <a:t>Recognition with 6347 images </a:t>
            </a:r>
          </a:p>
        </p:txBody>
      </p:sp>
      <p:pic>
        <p:nvPicPr>
          <p:cNvPr id="194565" name="Picture 2"/>
          <p:cNvPicPr>
            <a:picLocks noChangeAspect="1" noChangeArrowheads="1"/>
          </p:cNvPicPr>
          <p:nvPr/>
        </p:nvPicPr>
        <p:blipFill>
          <a:blip r:embed="rId4">
            <a:extLst>
              <a:ext uri="{28A0092B-C50C-407E-A947-70E740481C1C}">
                <a14:useLocalDpi xmlns:a14="http://schemas.microsoft.com/office/drawing/2010/main" val="0"/>
              </a:ext>
            </a:extLst>
          </a:blip>
          <a:srcRect l="14148" t="23158" r="52785" b="19617"/>
          <a:stretch>
            <a:fillRect/>
          </a:stretch>
        </p:blipFill>
        <p:spPr bwMode="auto">
          <a:xfrm>
            <a:off x="5305425" y="1783333"/>
            <a:ext cx="3686175" cy="378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66" name="Text Box 3"/>
          <p:cNvSpPr txBox="1">
            <a:spLocks noChangeArrowheads="1"/>
          </p:cNvSpPr>
          <p:nvPr/>
        </p:nvSpPr>
        <p:spPr bwMode="auto">
          <a:xfrm>
            <a:off x="5482209" y="5724810"/>
            <a:ext cx="42195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spAutoFit/>
          </a:bodyPr>
          <a:lstStyle>
            <a:lvl1pPr defTabSz="912813" eaLnBrk="0" hangingPunct="0">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defTabSz="912813" eaLnBrk="0" hangingPunct="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defTabSz="912813" eaLnBrk="0" hangingPunct="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defTabSz="912813"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defTabSz="912813"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eaLnBrk="1" hangingPunct="1">
              <a:spcBef>
                <a:spcPct val="50000"/>
              </a:spcBef>
              <a:buFontTx/>
              <a:buNone/>
            </a:pPr>
            <a:r>
              <a:rPr lang="en-US" altLang="en-US" sz="1800" dirty="0" err="1">
                <a:solidFill>
                  <a:srgbClr val="000000"/>
                </a:solidFill>
                <a:latin typeface="Arial" panose="020B0604020202020204" pitchFamily="34" charset="0"/>
              </a:rPr>
              <a:t>Nister</a:t>
            </a:r>
            <a:r>
              <a:rPr lang="en-US" altLang="en-US" sz="1800" dirty="0">
                <a:solidFill>
                  <a:srgbClr val="000000"/>
                </a:solidFill>
                <a:latin typeface="Arial" panose="020B0604020202020204" pitchFamily="34" charset="0"/>
              </a:rPr>
              <a:t> &amp; </a:t>
            </a:r>
            <a:r>
              <a:rPr lang="en-US" altLang="en-US" sz="1800" dirty="0" err="1">
                <a:solidFill>
                  <a:srgbClr val="000000"/>
                </a:solidFill>
                <a:latin typeface="Arial" panose="020B0604020202020204" pitchFamily="34" charset="0"/>
              </a:rPr>
              <a:t>Stewenius</a:t>
            </a:r>
            <a:r>
              <a:rPr lang="en-US" altLang="en-US" sz="1800" dirty="0">
                <a:solidFill>
                  <a:srgbClr val="000000"/>
                </a:solidFill>
                <a:latin typeface="Arial" panose="020B0604020202020204" pitchFamily="34" charset="0"/>
              </a:rPr>
              <a:t>, CVPR 2006</a:t>
            </a:r>
          </a:p>
        </p:txBody>
      </p:sp>
      <p:sp>
        <p:nvSpPr>
          <p:cNvPr id="2" name="TextBox 1"/>
          <p:cNvSpPr txBox="1">
            <a:spLocks noChangeArrowheads="1"/>
          </p:cNvSpPr>
          <p:nvPr/>
        </p:nvSpPr>
        <p:spPr bwMode="auto">
          <a:xfrm>
            <a:off x="304800" y="6248400"/>
            <a:ext cx="5257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defTabSz="912813" eaLnBrk="0" hangingPunct="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defTabSz="912813" eaLnBrk="0" hangingPunct="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defTabSz="912813"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defTabSz="912813"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2400" i="1" dirty="0">
                <a:solidFill>
                  <a:srgbClr val="000000"/>
                </a:solidFill>
                <a:latin typeface="Arial" panose="020B0604020202020204" pitchFamily="34" charset="0"/>
              </a:rPr>
              <a:t>Influence on performance, sparsity</a:t>
            </a:r>
          </a:p>
        </p:txBody>
      </p:sp>
      <p:sp>
        <p:nvSpPr>
          <p:cNvPr id="194568" name="TextBox 2"/>
          <p:cNvSpPr txBox="1">
            <a:spLocks noChangeArrowheads="1"/>
          </p:cNvSpPr>
          <p:nvPr/>
        </p:nvSpPr>
        <p:spPr bwMode="auto">
          <a:xfrm>
            <a:off x="3276600" y="3124200"/>
            <a:ext cx="12954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defTabSz="912813" eaLnBrk="0" hangingPunct="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defTabSz="912813" eaLnBrk="0" hangingPunct="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defTabSz="912813"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defTabSz="912813"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lgn="ctr" eaLnBrk="1" hangingPunct="1">
              <a:spcBef>
                <a:spcPct val="0"/>
              </a:spcBef>
              <a:buFontTx/>
              <a:buNone/>
            </a:pPr>
            <a:r>
              <a:rPr lang="en-US" altLang="en-US" sz="1400" b="1">
                <a:solidFill>
                  <a:srgbClr val="000000"/>
                </a:solidFill>
                <a:latin typeface="Arial" panose="020B0604020202020204" pitchFamily="34" charset="0"/>
              </a:rPr>
              <a:t>Branching factors</a:t>
            </a:r>
          </a:p>
        </p:txBody>
      </p:sp>
      <p:sp>
        <p:nvSpPr>
          <p:cNvPr id="194569" name="TextBox 9"/>
          <p:cNvSpPr txBox="1">
            <a:spLocks noChangeArrowheads="1"/>
          </p:cNvSpPr>
          <p:nvPr/>
        </p:nvSpPr>
        <p:spPr bwMode="auto">
          <a:xfrm>
            <a:off x="7772400" y="6550025"/>
            <a:ext cx="14478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eaLnBrk="0" hangingPunct="0">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defTabSz="912813" eaLnBrk="0" hangingPunct="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defTabSz="912813" eaLnBrk="0" hangingPunct="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defTabSz="912813"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defTabSz="912813"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400" dirty="0">
                <a:solidFill>
                  <a:schemeClr val="bg1">
                    <a:lumMod val="50000"/>
                  </a:schemeClr>
                </a:solidFill>
              </a:rPr>
              <a:t>Kristen </a:t>
            </a:r>
            <a:r>
              <a:rPr lang="en-US" altLang="en-US" sz="1400" dirty="0" err="1">
                <a:solidFill>
                  <a:schemeClr val="bg1">
                    <a:lumMod val="50000"/>
                  </a:schemeClr>
                </a:solidFill>
              </a:rPr>
              <a:t>Grauman</a:t>
            </a:r>
            <a:endParaRPr lang="en-US" altLang="en-US" sz="1400" dirty="0">
              <a:solidFill>
                <a:schemeClr val="bg1">
                  <a:lumMod val="50000"/>
                </a:schemeClr>
              </a:solidFill>
            </a:endParaRPr>
          </a:p>
        </p:txBody>
      </p:sp>
    </p:spTree>
    <p:extLst>
      <p:ext uri="{BB962C8B-B14F-4D97-AF65-F5344CB8AC3E}">
        <p14:creationId xmlns:p14="http://schemas.microsoft.com/office/powerpoint/2010/main" val="109558952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6306" name="Picture 3" descr="sweep_allvo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0400" y="1676400"/>
            <a:ext cx="9906000" cy="453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6307" name="Rectangle 4"/>
          <p:cNvSpPr>
            <a:spLocks noChangeArrowheads="1"/>
          </p:cNvSpPr>
          <p:nvPr/>
        </p:nvSpPr>
        <p:spPr bwMode="auto">
          <a:xfrm>
            <a:off x="-4572000" y="1066800"/>
            <a:ext cx="6172200" cy="5410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eaLnBrk="0" hangingPunct="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eaLnBrk="0" hangingPunct="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endParaRPr>
          </a:p>
        </p:txBody>
      </p:sp>
      <p:sp>
        <p:nvSpPr>
          <p:cNvPr id="226308" name="TextBox 3"/>
          <p:cNvSpPr txBox="1">
            <a:spLocks noChangeArrowheads="1"/>
          </p:cNvSpPr>
          <p:nvPr/>
        </p:nvSpPr>
        <p:spPr bwMode="auto">
          <a:xfrm>
            <a:off x="1524000" y="228600"/>
            <a:ext cx="51816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eaLnBrk="0" hangingPunct="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eaLnBrk="0" hangingPunct="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lgn="ctr" eaLnBrk="1" hangingPunct="1">
              <a:spcBef>
                <a:spcPct val="0"/>
              </a:spcBef>
              <a:buFontTx/>
              <a:buNone/>
            </a:pPr>
            <a:r>
              <a:rPr lang="en-US" altLang="en-US" sz="2800">
                <a:solidFill>
                  <a:srgbClr val="000000"/>
                </a:solidFill>
                <a:latin typeface="Calibri" panose="020F0502020204030204" pitchFamily="34" charset="0"/>
              </a:rPr>
              <a:t>Higher branch factor works better (but slower)</a:t>
            </a:r>
          </a:p>
        </p:txBody>
      </p:sp>
    </p:spTree>
    <p:extLst>
      <p:ext uri="{BB962C8B-B14F-4D97-AF65-F5344CB8AC3E}">
        <p14:creationId xmlns:p14="http://schemas.microsoft.com/office/powerpoint/2010/main" val="309103721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20162" name="Title 2"/>
          <p:cNvSpPr>
            <a:spLocks noGrp="1"/>
          </p:cNvSpPr>
          <p:nvPr>
            <p:ph type="title"/>
          </p:nvPr>
        </p:nvSpPr>
        <p:spPr>
          <a:xfrm>
            <a:off x="731838" y="228600"/>
            <a:ext cx="7772400" cy="1143000"/>
          </a:xfrm>
        </p:spPr>
        <p:txBody>
          <a:bodyPr/>
          <a:lstStyle/>
          <a:p>
            <a:r>
              <a:rPr lang="en-US" altLang="en-US">
                <a:latin typeface="Arial" panose="020B0604020202020204" pitchFamily="34" charset="0"/>
                <a:cs typeface="Arial" panose="020B0604020202020204" pitchFamily="34" charset="0"/>
              </a:rPr>
              <a:t>Vocabulary trees: complexity</a:t>
            </a:r>
          </a:p>
        </p:txBody>
      </p:sp>
      <p:sp>
        <p:nvSpPr>
          <p:cNvPr id="4" name="TextBox 3"/>
          <p:cNvSpPr txBox="1">
            <a:spLocks noChangeArrowheads="1"/>
          </p:cNvSpPr>
          <p:nvPr/>
        </p:nvSpPr>
        <p:spPr bwMode="auto">
          <a:xfrm>
            <a:off x="533400" y="1447800"/>
            <a:ext cx="8382000" cy="5201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dirty="0">
                <a:solidFill>
                  <a:prstClr val="black"/>
                </a:solidFill>
                <a:latin typeface="Arial" panose="020B0604020202020204" pitchFamily="34" charset="0"/>
              </a:rPr>
              <a:t>Number of words given tree parameters:	</a:t>
            </a:r>
            <a:r>
              <a:rPr lang="en-US" altLang="en-US" dirty="0"/>
              <a:t>branching_factor^</a:t>
            </a:r>
            <a:r>
              <a:rPr lang="en-US" altLang="en-US" baseline="30000" dirty="0"/>
              <a:t>number_of_levels</a:t>
            </a:r>
            <a:endParaRPr lang="en-US" altLang="en-US" baseline="30000" dirty="0">
              <a:solidFill>
                <a:prstClr val="black"/>
              </a:solidFill>
              <a:latin typeface="Arial" panose="020B0604020202020204" pitchFamily="34" charset="0"/>
            </a:endParaRPr>
          </a:p>
          <a:p>
            <a:pPr eaLnBrk="1" hangingPunct="1">
              <a:spcBef>
                <a:spcPct val="0"/>
              </a:spcBef>
              <a:buFontTx/>
              <a:buNone/>
            </a:pPr>
            <a:endParaRPr lang="en-US" altLang="en-US" dirty="0">
              <a:solidFill>
                <a:prstClr val="black"/>
              </a:solidFill>
              <a:latin typeface="Arial" panose="020B0604020202020204" pitchFamily="34" charset="0"/>
            </a:endParaRPr>
          </a:p>
          <a:p>
            <a:pPr eaLnBrk="1" hangingPunct="1">
              <a:spcBef>
                <a:spcPct val="0"/>
              </a:spcBef>
              <a:buFontTx/>
              <a:buNone/>
            </a:pPr>
            <a:r>
              <a:rPr lang="en-US" altLang="en-US" dirty="0">
                <a:solidFill>
                  <a:prstClr val="black"/>
                </a:solidFill>
                <a:latin typeface="Arial" panose="020B0604020202020204" pitchFamily="34" charset="0"/>
              </a:rPr>
              <a:t>Word assignment cost vs. flat vocabulary:</a:t>
            </a:r>
          </a:p>
          <a:p>
            <a:pPr eaLnBrk="1" hangingPunct="1">
              <a:spcBef>
                <a:spcPct val="0"/>
              </a:spcBef>
              <a:buFontTx/>
              <a:buNone/>
            </a:pPr>
            <a:r>
              <a:rPr lang="en-US" altLang="en-US" dirty="0">
                <a:solidFill>
                  <a:prstClr val="black"/>
                </a:solidFill>
                <a:latin typeface="Arial" panose="020B0604020202020204" pitchFamily="34" charset="0"/>
              </a:rPr>
              <a:t>	O(k) for flat</a:t>
            </a:r>
          </a:p>
          <a:p>
            <a:pPr eaLnBrk="1" hangingPunct="1">
              <a:spcBef>
                <a:spcPct val="0"/>
              </a:spcBef>
              <a:buFontTx/>
              <a:buNone/>
            </a:pPr>
            <a:r>
              <a:rPr lang="en-US" altLang="en-US" dirty="0">
                <a:solidFill>
                  <a:prstClr val="black"/>
                </a:solidFill>
                <a:latin typeface="Arial" panose="020B0604020202020204" pitchFamily="34" charset="0"/>
              </a:rPr>
              <a:t>	O(log</a:t>
            </a:r>
            <a:r>
              <a:rPr lang="en-US" altLang="en-US" baseline="-25000" dirty="0">
                <a:solidFill>
                  <a:prstClr val="black"/>
                </a:solidFill>
                <a:latin typeface="Arial" panose="020B0604020202020204" pitchFamily="34" charset="0"/>
              </a:rPr>
              <a:t>branching_factor</a:t>
            </a:r>
            <a:r>
              <a:rPr lang="en-US" altLang="en-US" dirty="0">
                <a:solidFill>
                  <a:prstClr val="black"/>
                </a:solidFill>
                <a:latin typeface="Arial" panose="020B0604020202020204" pitchFamily="34" charset="0"/>
              </a:rPr>
              <a:t>(k) * </a:t>
            </a:r>
            <a:r>
              <a:rPr lang="en-US" altLang="en-US" dirty="0" err="1">
                <a:solidFill>
                  <a:prstClr val="black"/>
                </a:solidFill>
                <a:latin typeface="Arial" panose="020B0604020202020204" pitchFamily="34" charset="0"/>
              </a:rPr>
              <a:t>branching_factor</a:t>
            </a:r>
            <a:r>
              <a:rPr lang="en-US" altLang="en-US" dirty="0">
                <a:solidFill>
                  <a:prstClr val="black"/>
                </a:solidFill>
                <a:latin typeface="Arial" panose="020B0604020202020204" pitchFamily="34" charset="0"/>
              </a:rPr>
              <a:t>)</a:t>
            </a:r>
          </a:p>
          <a:p>
            <a:pPr eaLnBrk="1" hangingPunct="1">
              <a:spcBef>
                <a:spcPct val="0"/>
              </a:spcBef>
              <a:buFontTx/>
              <a:buNone/>
            </a:pPr>
            <a:endParaRPr lang="en-US" altLang="en-US" dirty="0">
              <a:solidFill>
                <a:prstClr val="black"/>
              </a:solidFill>
              <a:latin typeface="Arial" panose="020B0604020202020204" pitchFamily="34" charset="0"/>
            </a:endParaRPr>
          </a:p>
          <a:p>
            <a:pPr eaLnBrk="1" hangingPunct="1">
              <a:spcBef>
                <a:spcPct val="0"/>
              </a:spcBef>
              <a:buFontTx/>
              <a:buNone/>
            </a:pPr>
            <a:r>
              <a:rPr lang="en-US" altLang="en-US" dirty="0">
                <a:solidFill>
                  <a:prstClr val="black"/>
                </a:solidFill>
                <a:latin typeface="Arial" panose="020B0604020202020204" pitchFamily="34" charset="0"/>
              </a:rPr>
              <a:t>Is this like a </a:t>
            </a:r>
            <a:r>
              <a:rPr lang="en-US" altLang="en-US" dirty="0" err="1">
                <a:solidFill>
                  <a:prstClr val="black"/>
                </a:solidFill>
                <a:latin typeface="Arial" panose="020B0604020202020204" pitchFamily="34" charset="0"/>
              </a:rPr>
              <a:t>kd</a:t>
            </a:r>
            <a:r>
              <a:rPr lang="en-US" altLang="en-US" dirty="0">
                <a:solidFill>
                  <a:prstClr val="black"/>
                </a:solidFill>
                <a:latin typeface="Arial" panose="020B0604020202020204" pitchFamily="34" charset="0"/>
              </a:rPr>
              <a:t>-tree?</a:t>
            </a:r>
          </a:p>
          <a:p>
            <a:pPr eaLnBrk="1" hangingPunct="1">
              <a:spcBef>
                <a:spcPct val="0"/>
              </a:spcBef>
              <a:buFontTx/>
              <a:buNone/>
            </a:pPr>
            <a:r>
              <a:rPr lang="en-US" altLang="en-US" dirty="0">
                <a:solidFill>
                  <a:prstClr val="black"/>
                </a:solidFill>
                <a:latin typeface="Arial" panose="020B0604020202020204" pitchFamily="34" charset="0"/>
              </a:rPr>
              <a:t>	</a:t>
            </a:r>
            <a:r>
              <a:rPr lang="en-US" altLang="en-US" sz="2400" dirty="0">
                <a:solidFill>
                  <a:prstClr val="black"/>
                </a:solidFill>
                <a:latin typeface="Arial" panose="020B0604020202020204" pitchFamily="34" charset="0"/>
              </a:rPr>
              <a:t>Yes, but with better partitioning and defeatist search.</a:t>
            </a:r>
          </a:p>
          <a:p>
            <a:pPr eaLnBrk="1" hangingPunct="1">
              <a:spcBef>
                <a:spcPct val="0"/>
              </a:spcBef>
              <a:buFontTx/>
              <a:buNone/>
            </a:pPr>
            <a:r>
              <a:rPr lang="en-US" altLang="en-US" dirty="0">
                <a:solidFill>
                  <a:prstClr val="black"/>
                </a:solidFill>
                <a:latin typeface="Arial" panose="020B0604020202020204" pitchFamily="34" charset="0"/>
              </a:rPr>
              <a:t>	</a:t>
            </a:r>
            <a:r>
              <a:rPr lang="en-US" altLang="en-US" sz="2400" dirty="0">
                <a:solidFill>
                  <a:prstClr val="black"/>
                </a:solidFill>
                <a:latin typeface="Arial" panose="020B0604020202020204" pitchFamily="34" charset="0"/>
              </a:rPr>
              <a:t>This hierarchical data structure is lossy – you might 	not find your true nearest cluster.</a:t>
            </a:r>
            <a:endParaRPr lang="en-US" altLang="en-US" dirty="0">
              <a:solidFill>
                <a:prstClr val="black"/>
              </a:solidFill>
              <a:latin typeface="Arial" panose="020B0604020202020204" pitchFamily="34" charset="0"/>
            </a:endParaRPr>
          </a:p>
          <a:p>
            <a:pPr eaLnBrk="1" hangingPunct="1">
              <a:spcBef>
                <a:spcPct val="0"/>
              </a:spcBef>
              <a:buFontTx/>
              <a:buNone/>
            </a:pPr>
            <a:endParaRPr lang="en-US" altLang="en-US" dirty="0">
              <a:solidFill>
                <a:prstClr val="black"/>
              </a:solidFill>
              <a:latin typeface="Arial" panose="020B0604020202020204" pitchFamily="34" charset="0"/>
            </a:endParaRPr>
          </a:p>
        </p:txBody>
      </p:sp>
    </p:spTree>
    <p:extLst>
      <p:ext uri="{BB962C8B-B14F-4D97-AF65-F5344CB8AC3E}">
        <p14:creationId xmlns:p14="http://schemas.microsoft.com/office/powerpoint/2010/main" val="1172698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6248400"/>
            <a:ext cx="3733800"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rgbClr val="FFFFFF"/>
                </a:solidFill>
              </a:rPr>
              <a:t>Slide</a:t>
            </a:r>
          </a:p>
        </p:txBody>
      </p:sp>
      <p:sp>
        <p:nvSpPr>
          <p:cNvPr id="221188" name="Rectangle 2"/>
          <p:cNvSpPr>
            <a:spLocks noGrp="1" noChangeArrowheads="1"/>
          </p:cNvSpPr>
          <p:nvPr>
            <p:ph type="title"/>
          </p:nvPr>
        </p:nvSpPr>
        <p:spPr>
          <a:xfrm>
            <a:off x="152400" y="76200"/>
            <a:ext cx="8839200" cy="990600"/>
          </a:xfrm>
        </p:spPr>
        <p:txBody>
          <a:bodyPr>
            <a:normAutofit/>
          </a:bodyPr>
          <a:lstStyle/>
          <a:p>
            <a:pPr eaLnBrk="1" hangingPunct="1"/>
            <a:r>
              <a:rPr lang="en-US" altLang="en-US" dirty="0"/>
              <a:t>(2006) 110,000,000 </a:t>
            </a:r>
            <a:r>
              <a:rPr lang="en-US" altLang="en-US" sz="4000" dirty="0"/>
              <a:t>images in 5.8 Seconds</a:t>
            </a:r>
          </a:p>
        </p:txBody>
      </p:sp>
      <p:pic>
        <p:nvPicPr>
          <p:cNvPr id="221190" name="Picture 3" descr="imgp4851"/>
          <p:cNvPicPr>
            <a:picLocks noChangeAspect="1" noChangeArrowheads="1"/>
          </p:cNvPicPr>
          <p:nvPr/>
        </p:nvPicPr>
        <p:blipFill rotWithShape="1">
          <a:blip r:embed="rId3">
            <a:extLst>
              <a:ext uri="{28A0092B-C50C-407E-A947-70E740481C1C}">
                <a14:useLocalDpi xmlns:a14="http://schemas.microsoft.com/office/drawing/2010/main" val="0"/>
              </a:ext>
            </a:extLst>
          </a:blip>
          <a:srcRect l="20564" r="11694"/>
          <a:stretch/>
        </p:blipFill>
        <p:spPr bwMode="auto">
          <a:xfrm>
            <a:off x="295274" y="1175606"/>
            <a:ext cx="4886325" cy="5409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1191" name="TextBox 6"/>
          <p:cNvSpPr txBox="1">
            <a:spLocks noChangeArrowheads="1"/>
          </p:cNvSpPr>
          <p:nvPr/>
        </p:nvSpPr>
        <p:spPr bwMode="auto">
          <a:xfrm>
            <a:off x="7702580" y="6400800"/>
            <a:ext cx="14414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eaLnBrk="0" hangingPunct="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eaLnBrk="0" hangingPunct="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800" dirty="0">
                <a:solidFill>
                  <a:schemeClr val="bg1">
                    <a:lumMod val="50000"/>
                  </a:schemeClr>
                </a:solidFill>
                <a:latin typeface="Arial" panose="020B0604020202020204" pitchFamily="34" charset="0"/>
              </a:rPr>
              <a:t>David </a:t>
            </a:r>
            <a:r>
              <a:rPr lang="en-US" altLang="en-US" sz="1800" dirty="0" err="1">
                <a:solidFill>
                  <a:schemeClr val="bg1">
                    <a:lumMod val="50000"/>
                  </a:schemeClr>
                </a:solidFill>
                <a:latin typeface="Arial" panose="020B0604020202020204" pitchFamily="34" charset="0"/>
              </a:rPr>
              <a:t>Nister</a:t>
            </a:r>
            <a:endParaRPr lang="en-US" altLang="en-US" sz="1800" dirty="0">
              <a:solidFill>
                <a:schemeClr val="bg1">
                  <a:lumMod val="50000"/>
                </a:schemeClr>
              </a:solidFill>
              <a:latin typeface="Arial" panose="020B0604020202020204" pitchFamily="34" charset="0"/>
            </a:endParaRPr>
          </a:p>
        </p:txBody>
      </p:sp>
      <p:pic>
        <p:nvPicPr>
          <p:cNvPr id="8" name="Picture 10" descr="uklog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55000" y="5292725"/>
            <a:ext cx="904875"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1" descr="centerlogo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96063" y="5838825"/>
            <a:ext cx="2514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51033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24"/>
          <p:cNvSpPr>
            <a:spLocks noGrp="1" noChangeArrowheads="1"/>
          </p:cNvSpPr>
          <p:nvPr>
            <p:ph type="title"/>
          </p:nvPr>
        </p:nvSpPr>
        <p:spPr>
          <a:xfrm>
            <a:off x="685800" y="609600"/>
            <a:ext cx="8056563" cy="1198563"/>
          </a:xfrm>
        </p:spPr>
        <p:txBody>
          <a:bodyPr/>
          <a:lstStyle/>
          <a:p>
            <a:pPr eaLnBrk="1" hangingPunct="1"/>
            <a:endParaRPr lang="en-US" altLang="en-US"/>
          </a:p>
        </p:txBody>
      </p:sp>
      <p:pic>
        <p:nvPicPr>
          <p:cNvPr id="222211" name="Picture 12" descr="times_square"/>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304800" y="0"/>
            <a:ext cx="8382000" cy="6286500"/>
          </a:xfrm>
        </p:spPr>
      </p:pic>
      <p:pic>
        <p:nvPicPr>
          <p:cNvPr id="222212" name="Picture 9" descr="uklog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353175"/>
            <a:ext cx="904875"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1"/>
          <p:cNvGrpSpPr>
            <a:grpSpLocks/>
          </p:cNvGrpSpPr>
          <p:nvPr/>
        </p:nvGrpSpPr>
        <p:grpSpPr bwMode="auto">
          <a:xfrm>
            <a:off x="1066800" y="-1295400"/>
            <a:ext cx="6696075" cy="10093325"/>
            <a:chOff x="672" y="-1536"/>
            <a:chExt cx="4218" cy="6214"/>
          </a:xfrm>
        </p:grpSpPr>
        <p:pic>
          <p:nvPicPr>
            <p:cNvPr id="222218" name="Picture 3" descr="MCj01330710000[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56" y="-1536"/>
              <a:ext cx="3753" cy="5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2219" name="Rectangle 4"/>
            <p:cNvSpPr>
              <a:spLocks noChangeArrowheads="1"/>
            </p:cNvSpPr>
            <p:nvPr/>
          </p:nvSpPr>
          <p:spPr bwMode="auto">
            <a:xfrm>
              <a:off x="672" y="-1063"/>
              <a:ext cx="1837" cy="5348"/>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eaLnBrk="0" hangingPunct="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eaLnBrk="0" hangingPunct="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endParaRPr>
            </a:p>
          </p:txBody>
        </p:sp>
        <p:sp>
          <p:nvSpPr>
            <p:cNvPr id="222220" name="Rectangle 5"/>
            <p:cNvSpPr>
              <a:spLocks noChangeArrowheads="1"/>
            </p:cNvSpPr>
            <p:nvPr/>
          </p:nvSpPr>
          <p:spPr bwMode="auto">
            <a:xfrm rot="-3767487">
              <a:off x="2267" y="3109"/>
              <a:ext cx="1125" cy="1531"/>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eaLnBrk="0" hangingPunct="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eaLnBrk="0" hangingPunct="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endParaRPr>
            </a:p>
          </p:txBody>
        </p:sp>
        <p:sp>
          <p:nvSpPr>
            <p:cNvPr id="222221" name="Rectangle 6"/>
            <p:cNvSpPr>
              <a:spLocks noChangeArrowheads="1"/>
            </p:cNvSpPr>
            <p:nvPr/>
          </p:nvSpPr>
          <p:spPr bwMode="auto">
            <a:xfrm rot="4587446" flipH="1">
              <a:off x="3562" y="3350"/>
              <a:ext cx="1126" cy="1530"/>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eaLnBrk="0" hangingPunct="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eaLnBrk="0" hangingPunct="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endParaRPr>
            </a:p>
          </p:txBody>
        </p:sp>
        <p:sp>
          <p:nvSpPr>
            <p:cNvPr id="222222" name="Line 7"/>
            <p:cNvSpPr>
              <a:spLocks noChangeShapeType="1"/>
            </p:cNvSpPr>
            <p:nvPr/>
          </p:nvSpPr>
          <p:spPr bwMode="auto">
            <a:xfrm>
              <a:off x="2625" y="3160"/>
              <a:ext cx="1006" cy="477"/>
            </a:xfrm>
            <a:prstGeom prst="line">
              <a:avLst/>
            </a:prstGeom>
            <a:noFill/>
            <a:ln w="508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222223" name="Line 8"/>
            <p:cNvSpPr>
              <a:spLocks noChangeShapeType="1"/>
            </p:cNvSpPr>
            <p:nvPr/>
          </p:nvSpPr>
          <p:spPr bwMode="auto">
            <a:xfrm flipV="1">
              <a:off x="3615" y="3478"/>
              <a:ext cx="685" cy="178"/>
            </a:xfrm>
            <a:prstGeom prst="line">
              <a:avLst/>
            </a:prstGeom>
            <a:noFill/>
            <a:ln w="508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grpSp>
      <p:pic>
        <p:nvPicPr>
          <p:cNvPr id="222214" name="Picture 10" descr="centerlogo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77888" y="6351588"/>
            <a:ext cx="2514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2215" name="Picture 23" descr="times_square"/>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r="54562"/>
          <a:stretch>
            <a:fillRect/>
          </a:stretch>
        </p:blipFill>
        <p:spPr>
          <a:xfrm>
            <a:off x="304800" y="0"/>
            <a:ext cx="3806825" cy="6286500"/>
          </a:xfrm>
        </p:spPr>
      </p:pic>
      <p:sp>
        <p:nvSpPr>
          <p:cNvPr id="14" name="Rectangle 13"/>
          <p:cNvSpPr/>
          <p:nvPr/>
        </p:nvSpPr>
        <p:spPr>
          <a:xfrm>
            <a:off x="0" y="6248400"/>
            <a:ext cx="3733800"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rgbClr val="FFFFFF"/>
                </a:solidFill>
              </a:rPr>
              <a:t>Slide</a:t>
            </a:r>
          </a:p>
        </p:txBody>
      </p:sp>
      <p:sp>
        <p:nvSpPr>
          <p:cNvPr id="16" name="TextBox 6"/>
          <p:cNvSpPr txBox="1">
            <a:spLocks noChangeArrowheads="1"/>
          </p:cNvSpPr>
          <p:nvPr/>
        </p:nvSpPr>
        <p:spPr bwMode="auto">
          <a:xfrm>
            <a:off x="7702580" y="6400800"/>
            <a:ext cx="14414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eaLnBrk="0" hangingPunct="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eaLnBrk="0" hangingPunct="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800" dirty="0">
                <a:solidFill>
                  <a:schemeClr val="bg1">
                    <a:lumMod val="50000"/>
                  </a:schemeClr>
                </a:solidFill>
                <a:latin typeface="Arial" panose="020B0604020202020204" pitchFamily="34" charset="0"/>
              </a:rPr>
              <a:t>David </a:t>
            </a:r>
            <a:r>
              <a:rPr lang="en-US" altLang="en-US" sz="1800" dirty="0" err="1">
                <a:solidFill>
                  <a:schemeClr val="bg1">
                    <a:lumMod val="50000"/>
                  </a:schemeClr>
                </a:solidFill>
                <a:latin typeface="Arial" panose="020B0604020202020204" pitchFamily="34" charset="0"/>
              </a:rPr>
              <a:t>Nister</a:t>
            </a:r>
            <a:endParaRPr lang="en-US" altLang="en-US" sz="1800" dirty="0">
              <a:solidFill>
                <a:schemeClr val="bg1">
                  <a:lumMod val="50000"/>
                </a:schemeClr>
              </a:solidFill>
              <a:latin typeface="Arial" panose="020B0604020202020204" pitchFamily="34" charset="0"/>
            </a:endParaRPr>
          </a:p>
        </p:txBody>
      </p:sp>
    </p:spTree>
    <p:extLst>
      <p:ext uri="{BB962C8B-B14F-4D97-AF65-F5344CB8AC3E}">
        <p14:creationId xmlns:p14="http://schemas.microsoft.com/office/powerpoint/2010/main" val="415563798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3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6248400"/>
            <a:ext cx="3733800"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rgbClr val="FFFFFF"/>
                </a:solidFill>
              </a:rPr>
              <a:t>Slide</a:t>
            </a:r>
          </a:p>
        </p:txBody>
      </p:sp>
      <p:pic>
        <p:nvPicPr>
          <p:cNvPr id="223235" name="Picture 2" descr="empir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0"/>
            <a:ext cx="5529263" cy="822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4"/>
          <p:cNvGrpSpPr>
            <a:grpSpLocks/>
          </p:cNvGrpSpPr>
          <p:nvPr/>
        </p:nvGrpSpPr>
        <p:grpSpPr bwMode="auto">
          <a:xfrm>
            <a:off x="5970588" y="-34925"/>
            <a:ext cx="166687" cy="6408738"/>
            <a:chOff x="3761" y="-22"/>
            <a:chExt cx="105" cy="4037"/>
          </a:xfrm>
        </p:grpSpPr>
        <p:sp>
          <p:nvSpPr>
            <p:cNvPr id="223240" name="Rectangle 12" descr="Light horizontal"/>
            <p:cNvSpPr>
              <a:spLocks noChangeArrowheads="1"/>
            </p:cNvSpPr>
            <p:nvPr/>
          </p:nvSpPr>
          <p:spPr bwMode="auto">
            <a:xfrm>
              <a:off x="3761" y="-22"/>
              <a:ext cx="55" cy="4030"/>
            </a:xfrm>
            <a:prstGeom prst="rect">
              <a:avLst/>
            </a:prstGeom>
            <a:pattFill prst="ltHorz">
              <a:fgClr>
                <a:schemeClr val="bg2"/>
              </a:fgClr>
              <a:bgClr>
                <a:srgbClr val="FFFFFF"/>
              </a:bgClr>
            </a:pattFill>
            <a:ln w="9525">
              <a:solidFill>
                <a:schemeClr val="bg2"/>
              </a:solidFill>
              <a:miter lim="800000"/>
              <a:headEnd/>
              <a:tailEnd/>
            </a:ln>
          </p:spPr>
          <p:txBody>
            <a:bodyPr wrap="none" anchor="ctr"/>
            <a:lstStyle>
              <a:lvl1pPr eaLnBrk="0" hangingPunct="0">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eaLnBrk="0" hangingPunct="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eaLnBrk="0" hangingPunct="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endParaRPr>
            </a:p>
          </p:txBody>
        </p:sp>
        <p:sp>
          <p:nvSpPr>
            <p:cNvPr id="223241" name="Rectangle 13" descr="Light downward diagonal"/>
            <p:cNvSpPr>
              <a:spLocks noChangeArrowheads="1"/>
            </p:cNvSpPr>
            <p:nvPr/>
          </p:nvSpPr>
          <p:spPr bwMode="auto">
            <a:xfrm flipH="1">
              <a:off x="3819" y="-15"/>
              <a:ext cx="47" cy="4030"/>
            </a:xfrm>
            <a:prstGeom prst="rect">
              <a:avLst/>
            </a:prstGeom>
            <a:pattFill prst="ltDnDiag">
              <a:fgClr>
                <a:schemeClr val="bg2"/>
              </a:fgClr>
              <a:bgClr>
                <a:srgbClr val="FFFFFF"/>
              </a:bgClr>
            </a:pattFill>
            <a:ln w="9525">
              <a:solidFill>
                <a:schemeClr val="bg2"/>
              </a:solidFill>
              <a:miter lim="800000"/>
              <a:headEnd/>
              <a:tailEnd/>
            </a:ln>
          </p:spPr>
          <p:txBody>
            <a:bodyPr wrap="none" anchor="ctr"/>
            <a:lstStyle>
              <a:lvl1pPr eaLnBrk="0" hangingPunct="0">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eaLnBrk="0" hangingPunct="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eaLnBrk="0" hangingPunct="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endParaRPr>
            </a:p>
          </p:txBody>
        </p:sp>
      </p:grpSp>
      <p:sp>
        <p:nvSpPr>
          <p:cNvPr id="10" name="TextBox 6"/>
          <p:cNvSpPr txBox="1">
            <a:spLocks noChangeArrowheads="1"/>
          </p:cNvSpPr>
          <p:nvPr/>
        </p:nvSpPr>
        <p:spPr bwMode="auto">
          <a:xfrm>
            <a:off x="7702580" y="6400800"/>
            <a:ext cx="14414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eaLnBrk="0" hangingPunct="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eaLnBrk="0" hangingPunct="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800" dirty="0">
                <a:solidFill>
                  <a:schemeClr val="bg1">
                    <a:lumMod val="50000"/>
                  </a:schemeClr>
                </a:solidFill>
                <a:latin typeface="Arial" panose="020B0604020202020204" pitchFamily="34" charset="0"/>
              </a:rPr>
              <a:t>David </a:t>
            </a:r>
            <a:r>
              <a:rPr lang="en-US" altLang="en-US" sz="1800" dirty="0" err="1">
                <a:solidFill>
                  <a:schemeClr val="bg1">
                    <a:lumMod val="50000"/>
                  </a:schemeClr>
                </a:solidFill>
                <a:latin typeface="Arial" panose="020B0604020202020204" pitchFamily="34" charset="0"/>
              </a:rPr>
              <a:t>Nister</a:t>
            </a:r>
            <a:endParaRPr lang="en-US" altLang="en-US" sz="1800" dirty="0">
              <a:solidFill>
                <a:schemeClr val="bg1">
                  <a:lumMod val="50000"/>
                </a:schemeClr>
              </a:solidFill>
              <a:latin typeface="Arial" panose="020B0604020202020204" pitchFamily="34" charset="0"/>
            </a:endParaRPr>
          </a:p>
        </p:txBody>
      </p:sp>
    </p:spTree>
    <p:extLst>
      <p:ext uri="{BB962C8B-B14F-4D97-AF65-F5344CB8AC3E}">
        <p14:creationId xmlns:p14="http://schemas.microsoft.com/office/powerpoint/2010/main" val="292729996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3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4258" name="Picture 8" descr="everest"/>
          <p:cNvPicPr>
            <a:picLocks noGrp="1" noChangeAspect="1" noChangeArrowheads="1"/>
          </p:cNvPicPr>
          <p:nvPr>
            <p:ph idx="4294967295"/>
          </p:nvPr>
        </p:nvPicPr>
        <p:blipFill>
          <a:blip r:embed="rId3">
            <a:extLst>
              <a:ext uri="{28A0092B-C50C-407E-A947-70E740481C1C}">
                <a14:useLocalDpi xmlns:a14="http://schemas.microsoft.com/office/drawing/2010/main" val="0"/>
              </a:ext>
            </a:extLst>
          </a:blip>
          <a:srcRect/>
          <a:stretch>
            <a:fillRect/>
          </a:stretch>
        </p:blipFill>
        <p:spPr>
          <a:xfrm>
            <a:off x="-685800" y="-381000"/>
            <a:ext cx="11353800" cy="6737350"/>
          </a:xfrm>
        </p:spPr>
      </p:pic>
      <p:grpSp>
        <p:nvGrpSpPr>
          <p:cNvPr id="2" name="Group 5"/>
          <p:cNvGrpSpPr>
            <a:grpSpLocks/>
          </p:cNvGrpSpPr>
          <p:nvPr/>
        </p:nvGrpSpPr>
        <p:grpSpPr bwMode="auto">
          <a:xfrm>
            <a:off x="4419600" y="609600"/>
            <a:ext cx="76200" cy="762000"/>
            <a:chOff x="3761" y="-22"/>
            <a:chExt cx="105" cy="4037"/>
          </a:xfrm>
        </p:grpSpPr>
        <p:sp>
          <p:nvSpPr>
            <p:cNvPr id="224262" name="Rectangle 6" descr="Light horizontal"/>
            <p:cNvSpPr>
              <a:spLocks noChangeArrowheads="1"/>
            </p:cNvSpPr>
            <p:nvPr/>
          </p:nvSpPr>
          <p:spPr bwMode="auto">
            <a:xfrm>
              <a:off x="3761" y="-22"/>
              <a:ext cx="55" cy="4030"/>
            </a:xfrm>
            <a:prstGeom prst="rect">
              <a:avLst/>
            </a:prstGeom>
            <a:pattFill prst="ltHorz">
              <a:fgClr>
                <a:schemeClr val="bg2"/>
              </a:fgClr>
              <a:bgClr>
                <a:srgbClr val="FFFFFF"/>
              </a:bgClr>
            </a:pattFill>
            <a:ln w="9525">
              <a:solidFill>
                <a:schemeClr val="bg2"/>
              </a:solidFill>
              <a:miter lim="800000"/>
              <a:headEnd/>
              <a:tailEnd/>
            </a:ln>
          </p:spPr>
          <p:txBody>
            <a:bodyPr wrap="none" anchor="ctr"/>
            <a:lstStyle>
              <a:lvl1pPr eaLnBrk="0" hangingPunct="0">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eaLnBrk="0" hangingPunct="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eaLnBrk="0" hangingPunct="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endParaRPr>
            </a:p>
          </p:txBody>
        </p:sp>
        <p:sp>
          <p:nvSpPr>
            <p:cNvPr id="224263" name="Rectangle 7" descr="Light downward diagonal"/>
            <p:cNvSpPr>
              <a:spLocks noChangeArrowheads="1"/>
            </p:cNvSpPr>
            <p:nvPr/>
          </p:nvSpPr>
          <p:spPr bwMode="auto">
            <a:xfrm flipH="1">
              <a:off x="3819" y="-15"/>
              <a:ext cx="47" cy="4030"/>
            </a:xfrm>
            <a:prstGeom prst="rect">
              <a:avLst/>
            </a:prstGeom>
            <a:pattFill prst="ltDnDiag">
              <a:fgClr>
                <a:schemeClr val="bg2"/>
              </a:fgClr>
              <a:bgClr>
                <a:srgbClr val="FFFFFF"/>
              </a:bgClr>
            </a:pattFill>
            <a:ln w="9525">
              <a:solidFill>
                <a:schemeClr val="bg2"/>
              </a:solidFill>
              <a:miter lim="800000"/>
              <a:headEnd/>
              <a:tailEnd/>
            </a:ln>
          </p:spPr>
          <p:txBody>
            <a:bodyPr wrap="none" anchor="ctr"/>
            <a:lstStyle>
              <a:lvl1pPr eaLnBrk="0" hangingPunct="0">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eaLnBrk="0" hangingPunct="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eaLnBrk="0" hangingPunct="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endParaRPr>
            </a:p>
          </p:txBody>
        </p:sp>
      </p:grpSp>
      <p:sp>
        <p:nvSpPr>
          <p:cNvPr id="8" name="TextBox 6"/>
          <p:cNvSpPr txBox="1">
            <a:spLocks noChangeArrowheads="1"/>
          </p:cNvSpPr>
          <p:nvPr/>
        </p:nvSpPr>
        <p:spPr bwMode="auto">
          <a:xfrm>
            <a:off x="7702580" y="6400800"/>
            <a:ext cx="14414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eaLnBrk="0" hangingPunct="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eaLnBrk="0" hangingPunct="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en-US" sz="1800" dirty="0">
                <a:solidFill>
                  <a:schemeClr val="bg1">
                    <a:lumMod val="50000"/>
                  </a:schemeClr>
                </a:solidFill>
                <a:latin typeface="Arial" panose="020B0604020202020204" pitchFamily="34" charset="0"/>
              </a:rPr>
              <a:t>David </a:t>
            </a:r>
            <a:r>
              <a:rPr lang="en-US" altLang="en-US" sz="1800" dirty="0" err="1">
                <a:solidFill>
                  <a:schemeClr val="bg1">
                    <a:lumMod val="50000"/>
                  </a:schemeClr>
                </a:solidFill>
                <a:latin typeface="Arial" panose="020B0604020202020204" pitchFamily="34" charset="0"/>
              </a:rPr>
              <a:t>Nister</a:t>
            </a:r>
            <a:endParaRPr lang="en-US" altLang="en-US" sz="1800" dirty="0">
              <a:solidFill>
                <a:schemeClr val="bg1">
                  <a:lumMod val="50000"/>
                </a:schemeClr>
              </a:solidFill>
              <a:latin typeface="Arial" panose="020B0604020202020204" pitchFamily="34" charset="0"/>
            </a:endParaRPr>
          </a:p>
        </p:txBody>
      </p:sp>
    </p:spTree>
    <p:extLst>
      <p:ext uri="{BB962C8B-B14F-4D97-AF65-F5344CB8AC3E}">
        <p14:creationId xmlns:p14="http://schemas.microsoft.com/office/powerpoint/2010/main" val="10141432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3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25282" name="Picture 2" descr="114_146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9800" y="3765550"/>
            <a:ext cx="685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283" name="Picture 3" descr="114_146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81800" y="3765550"/>
            <a:ext cx="685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284" name="Picture 4" descr="114_14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43800" y="3765550"/>
            <a:ext cx="685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285" name="Picture 5" descr="114_146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05800" y="3765550"/>
            <a:ext cx="685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286" name="Picture 6" descr="114_146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19800" y="4298950"/>
            <a:ext cx="685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287" name="Picture 7" descr="114_147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781800" y="4298950"/>
            <a:ext cx="685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288" name="Picture 8" descr="114_147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543800" y="4298950"/>
            <a:ext cx="685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289" name="Picture 9" descr="114_147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305800" y="4298950"/>
            <a:ext cx="685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290" name="Picture 10" descr="115_151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019800" y="4832350"/>
            <a:ext cx="685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291" name="Picture 11" descr="115_151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781800" y="4832350"/>
            <a:ext cx="685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292" name="Picture 12" descr="115_151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543800" y="4832350"/>
            <a:ext cx="685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293" name="Picture 13" descr="115_151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305800" y="4832350"/>
            <a:ext cx="685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294" name="Picture 14" descr="115_1537"/>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019800" y="5365750"/>
            <a:ext cx="685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295" name="Picture 15" descr="115_1538"/>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781800" y="5365750"/>
            <a:ext cx="685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296" name="Picture 16" descr="115_153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543800" y="5365750"/>
            <a:ext cx="685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297" name="Picture 17" descr="115_1540"/>
          <p:cNvPicPr>
            <a:picLocks noGrp="1" noChangeAspect="1" noChangeArrowheads="1"/>
          </p:cNvPicPr>
          <p:nvPr>
            <p:ph sz="half" idx="1"/>
          </p:nvPr>
        </p:nvPicPr>
        <p:blipFill>
          <a:blip r:embed="rId18">
            <a:extLst>
              <a:ext uri="{28A0092B-C50C-407E-A947-70E740481C1C}">
                <a14:useLocalDpi xmlns:a14="http://schemas.microsoft.com/office/drawing/2010/main" val="0"/>
              </a:ext>
            </a:extLst>
          </a:blip>
          <a:srcRect/>
          <a:stretch>
            <a:fillRect/>
          </a:stretch>
        </p:blipFill>
        <p:spPr>
          <a:xfrm>
            <a:off x="8305800" y="5365750"/>
            <a:ext cx="685800" cy="514350"/>
          </a:xfrm>
        </p:spPr>
      </p:pic>
      <p:pic>
        <p:nvPicPr>
          <p:cNvPr id="225298" name="Picture 18" descr="115_1560"/>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6019800" y="2165350"/>
            <a:ext cx="685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299" name="Picture 19" descr="115_1557"/>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6781800" y="2165350"/>
            <a:ext cx="685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00" name="Picture 20" descr="115_1558"/>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7543800" y="2165350"/>
            <a:ext cx="685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01" name="Picture 21" descr="115_1559"/>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8305800" y="2165350"/>
            <a:ext cx="685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02" name="Picture 22" descr="115_1552"/>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6019800" y="3232150"/>
            <a:ext cx="685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03" name="Picture 23" descr="115_1545"/>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6019800" y="2698750"/>
            <a:ext cx="685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04" name="Picture 24" descr="115_1546"/>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6781800" y="2698750"/>
            <a:ext cx="685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05" name="Picture 25" descr="115_1547"/>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7543800" y="2698750"/>
            <a:ext cx="685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06" name="Picture 26" descr="115_1548"/>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8305800" y="2698750"/>
            <a:ext cx="685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07" name="Picture 27" descr="115_1549"/>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6781800" y="3232150"/>
            <a:ext cx="685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08" name="Picture 28" descr="115_1550"/>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7543800" y="3232150"/>
            <a:ext cx="685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09" name="Picture 29" descr="115_1551"/>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8305800" y="3232150"/>
            <a:ext cx="685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10" name="Picture 30" descr="115_1551"/>
          <p:cNvPicPr>
            <a:picLocks noGrp="1" noChangeAspect="1" noChangeArrowheads="1"/>
          </p:cNvPicPr>
          <p:nvPr>
            <p:ph sz="half" idx="2"/>
          </p:nvPr>
        </p:nvPicPr>
        <p:blipFill>
          <a:blip r:embed="rId31">
            <a:extLst>
              <a:ext uri="{28A0092B-C50C-407E-A947-70E740481C1C}">
                <a14:useLocalDpi xmlns:a14="http://schemas.microsoft.com/office/drawing/2010/main" val="0"/>
              </a:ext>
            </a:extLst>
          </a:blip>
          <a:srcRect/>
          <a:stretch>
            <a:fillRect/>
          </a:stretch>
        </p:blipFill>
        <p:spPr>
          <a:xfrm>
            <a:off x="6194425" y="0"/>
            <a:ext cx="2590800" cy="1943100"/>
          </a:xfrm>
        </p:spPr>
      </p:pic>
      <p:pic>
        <p:nvPicPr>
          <p:cNvPr id="225311" name="Picture 31" descr="115_1552"/>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6781800" y="6203950"/>
            <a:ext cx="685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12" name="Picture 32" descr="115_1549"/>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7543800" y="6203950"/>
            <a:ext cx="685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13" name="Picture 33" descr="115_1550"/>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8305800" y="6203950"/>
            <a:ext cx="685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14" name="Picture 34" descr="115_1551"/>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6019800" y="6203950"/>
            <a:ext cx="685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15" name="AutoShape 35"/>
          <p:cNvSpPr>
            <a:spLocks noChangeArrowheads="1"/>
          </p:cNvSpPr>
          <p:nvPr/>
        </p:nvSpPr>
        <p:spPr bwMode="auto">
          <a:xfrm>
            <a:off x="7315200" y="1860550"/>
            <a:ext cx="381000" cy="304800"/>
          </a:xfrm>
          <a:prstGeom prst="downArrow">
            <a:avLst>
              <a:gd name="adj1" fmla="val 50000"/>
              <a:gd name="adj2" fmla="val 25000"/>
            </a:avLst>
          </a:prstGeom>
          <a:noFill/>
          <a:ln w="38100"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eaLnBrk="0" hangingPunct="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eaLnBrk="0" hangingPunct="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endParaRPr>
          </a:p>
        </p:txBody>
      </p:sp>
      <p:sp>
        <p:nvSpPr>
          <p:cNvPr id="225316" name="AutoShape 36"/>
          <p:cNvSpPr>
            <a:spLocks noChangeArrowheads="1"/>
          </p:cNvSpPr>
          <p:nvPr/>
        </p:nvSpPr>
        <p:spPr bwMode="auto">
          <a:xfrm>
            <a:off x="7315200" y="5899150"/>
            <a:ext cx="381000" cy="304800"/>
          </a:xfrm>
          <a:prstGeom prst="downArrow">
            <a:avLst>
              <a:gd name="adj1" fmla="val 50000"/>
              <a:gd name="adj2" fmla="val 25000"/>
            </a:avLst>
          </a:prstGeom>
          <a:noFill/>
          <a:ln w="38100"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eaLnBrk="0" hangingPunct="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eaLnBrk="0" hangingPunct="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endParaRPr>
          </a:p>
        </p:txBody>
      </p:sp>
      <p:pic>
        <p:nvPicPr>
          <p:cNvPr id="225317" name="Picture 37" descr="search_colosseum_cropped_brighter"/>
          <p:cNvPicPr>
            <a:picLocks noChangeAspect="1" noChangeArrowheads="1"/>
          </p:cNvPicPr>
          <p:nvPr/>
        </p:nvPicPr>
        <p:blipFill>
          <a:blip r:embed="rId32">
            <a:extLst>
              <a:ext uri="{28A0092B-C50C-407E-A947-70E740481C1C}">
                <a14:useLocalDpi xmlns:a14="http://schemas.microsoft.com/office/drawing/2010/main" val="0"/>
              </a:ext>
            </a:extLst>
          </a:blip>
          <a:srcRect/>
          <a:stretch>
            <a:fillRect/>
          </a:stretch>
        </p:blipFill>
        <p:spPr bwMode="auto">
          <a:xfrm>
            <a:off x="457200" y="3886200"/>
            <a:ext cx="5257800" cy="2414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18" name="Picture 38" descr="sweep_spammedbase"/>
          <p:cNvPicPr>
            <a:picLocks noChangeAspect="1" noChangeArrowheads="1"/>
          </p:cNvPicPr>
          <p:nvPr/>
        </p:nvPicPr>
        <p:blipFill>
          <a:blip r:embed="rId33" cstate="print">
            <a:extLst>
              <a:ext uri="{28A0092B-C50C-407E-A947-70E740481C1C}">
                <a14:useLocalDpi xmlns:a14="http://schemas.microsoft.com/office/drawing/2010/main" val="0"/>
              </a:ext>
            </a:extLst>
          </a:blip>
          <a:srcRect/>
          <a:stretch>
            <a:fillRect/>
          </a:stretch>
        </p:blipFill>
        <p:spPr bwMode="auto">
          <a:xfrm>
            <a:off x="0" y="1066800"/>
            <a:ext cx="3606800" cy="273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19" name="Rectangle 39"/>
          <p:cNvSpPr>
            <a:spLocks noGrp="1" noChangeArrowheads="1"/>
          </p:cNvSpPr>
          <p:nvPr>
            <p:ph type="title"/>
          </p:nvPr>
        </p:nvSpPr>
        <p:spPr>
          <a:xfrm>
            <a:off x="685800" y="0"/>
            <a:ext cx="7772400" cy="1143000"/>
          </a:xfrm>
        </p:spPr>
        <p:txBody>
          <a:bodyPr/>
          <a:lstStyle/>
          <a:p>
            <a:pPr eaLnBrk="1" hangingPunct="1"/>
            <a:r>
              <a:rPr lang="en-US" altLang="en-US"/>
              <a:t>Performance</a:t>
            </a:r>
          </a:p>
        </p:txBody>
      </p:sp>
    </p:spTree>
    <p:extLst>
      <p:ext uri="{BB962C8B-B14F-4D97-AF65-F5344CB8AC3E}">
        <p14:creationId xmlns:p14="http://schemas.microsoft.com/office/powerpoint/2010/main" val="101838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Title 5"/>
          <p:cNvSpPr>
            <a:spLocks noGrp="1"/>
          </p:cNvSpPr>
          <p:nvPr>
            <p:ph type="title"/>
          </p:nvPr>
        </p:nvSpPr>
        <p:spPr>
          <a:xfrm>
            <a:off x="373065" y="0"/>
            <a:ext cx="8229600" cy="1143000"/>
          </a:xfrm>
        </p:spPr>
        <p:txBody>
          <a:bodyPr/>
          <a:lstStyle/>
          <a:p>
            <a:pPr eaLnBrk="1" hangingPunct="1"/>
            <a:r>
              <a:rPr lang="en-US" dirty="0"/>
              <a:t>Visual words/bags of words</a:t>
            </a:r>
          </a:p>
        </p:txBody>
      </p:sp>
      <p:sp>
        <p:nvSpPr>
          <p:cNvPr id="7" name="Content Placeholder 6"/>
          <p:cNvSpPr>
            <a:spLocks noGrp="1"/>
          </p:cNvSpPr>
          <p:nvPr>
            <p:ph idx="1"/>
          </p:nvPr>
        </p:nvSpPr>
        <p:spPr>
          <a:xfrm>
            <a:off x="446090" y="1311275"/>
            <a:ext cx="8229600" cy="4525963"/>
          </a:xfrm>
        </p:spPr>
        <p:txBody>
          <a:bodyPr>
            <a:normAutofit fontScale="92500" lnSpcReduction="10000"/>
          </a:bodyPr>
          <a:lstStyle/>
          <a:p>
            <a:pPr eaLnBrk="1" hangingPunct="1">
              <a:buFontTx/>
              <a:buNone/>
            </a:pPr>
            <a:r>
              <a:rPr lang="en-US" sz="2800" dirty="0"/>
              <a:t>+  flexible to geometry / deformations / viewpoint</a:t>
            </a:r>
          </a:p>
          <a:p>
            <a:pPr eaLnBrk="1" hangingPunct="1">
              <a:buFontTx/>
              <a:buNone/>
            </a:pPr>
            <a:r>
              <a:rPr lang="en-US" sz="2800" dirty="0"/>
              <a:t>+  compact summary of image content</a:t>
            </a:r>
          </a:p>
          <a:p>
            <a:pPr eaLnBrk="1" hangingPunct="1">
              <a:buFontTx/>
              <a:buNone/>
            </a:pPr>
            <a:r>
              <a:rPr lang="en-US" sz="2800" dirty="0"/>
              <a:t>+  provides fixed dimensional vector representation for sets</a:t>
            </a:r>
          </a:p>
          <a:p>
            <a:pPr eaLnBrk="1" hangingPunct="1">
              <a:buFontTx/>
              <a:buNone/>
            </a:pPr>
            <a:r>
              <a:rPr lang="en-US" sz="2800" dirty="0"/>
              <a:t>+  very good results in practice</a:t>
            </a:r>
          </a:p>
          <a:p>
            <a:pPr eaLnBrk="1" hangingPunct="1">
              <a:buFontTx/>
              <a:buNone/>
            </a:pPr>
            <a:endParaRPr lang="en-US" sz="2800" dirty="0"/>
          </a:p>
          <a:p>
            <a:pPr eaLnBrk="1" hangingPunct="1">
              <a:buFontTx/>
              <a:buChar char="-"/>
            </a:pPr>
            <a:r>
              <a:rPr lang="en-US" sz="2800" dirty="0"/>
              <a:t>background and foreground mixed when bag covers whole image </a:t>
            </a:r>
            <a:r>
              <a:rPr lang="en-US" sz="2800" i="1" dirty="0"/>
              <a:t>-&gt; is it really instance recognition?</a:t>
            </a:r>
          </a:p>
          <a:p>
            <a:pPr eaLnBrk="1" hangingPunct="1">
              <a:buFontTx/>
              <a:buChar char="-"/>
            </a:pPr>
            <a:r>
              <a:rPr lang="en-US" sz="2800" dirty="0"/>
              <a:t>optimal vocabulary formation remains unclear</a:t>
            </a:r>
          </a:p>
          <a:p>
            <a:pPr eaLnBrk="1" hangingPunct="1">
              <a:buFontTx/>
              <a:buChar char="-"/>
            </a:pPr>
            <a:r>
              <a:rPr lang="en-US" sz="2800" dirty="0"/>
              <a:t>basic model ignores geometry – must verify afterwards, or encode via features</a:t>
            </a:r>
          </a:p>
          <a:p>
            <a:pPr eaLnBrk="1" hangingPunct="1">
              <a:buFontTx/>
              <a:buChar char="-"/>
            </a:pPr>
            <a:endParaRPr lang="en-US" sz="2800" dirty="0"/>
          </a:p>
          <a:p>
            <a:pPr eaLnBrk="1" hangingPunct="1">
              <a:buFontTx/>
              <a:buNone/>
            </a:pPr>
            <a:endParaRPr lang="en-US" sz="2800" dirty="0"/>
          </a:p>
        </p:txBody>
      </p:sp>
      <p:sp>
        <p:nvSpPr>
          <p:cNvPr id="4" name="TextBox 3"/>
          <p:cNvSpPr txBox="1"/>
          <p:nvPr/>
        </p:nvSpPr>
        <p:spPr>
          <a:xfrm>
            <a:off x="7567318" y="6550223"/>
            <a:ext cx="2110082" cy="307777"/>
          </a:xfrm>
          <a:prstGeom prst="rect">
            <a:avLst/>
          </a:prstGeom>
          <a:noFill/>
        </p:spPr>
        <p:txBody>
          <a:bodyPr wrap="square" rtlCol="0">
            <a:spAutoFit/>
          </a:bodyPr>
          <a:lstStyle/>
          <a:p>
            <a:r>
              <a:rPr lang="en-US" sz="1400" dirty="0">
                <a:solidFill>
                  <a:schemeClr val="bg1">
                    <a:lumMod val="50000"/>
                  </a:schemeClr>
                </a:solidFill>
              </a:rPr>
              <a:t>Kristen </a:t>
            </a:r>
            <a:r>
              <a:rPr lang="en-US" sz="1400" dirty="0" err="1">
                <a:solidFill>
                  <a:schemeClr val="bg1">
                    <a:lumMod val="50000"/>
                  </a:schemeClr>
                </a:solidFill>
              </a:rPr>
              <a:t>Grauman</a:t>
            </a:r>
            <a:endParaRPr lang="en-US" sz="1400" dirty="0">
              <a:solidFill>
                <a:schemeClr val="bg1">
                  <a:lumMod val="50000"/>
                </a:schemeClr>
              </a:solidFill>
            </a:endParaRPr>
          </a:p>
        </p:txBody>
      </p:sp>
    </p:spTree>
    <p:extLst>
      <p:ext uri="{BB962C8B-B14F-4D97-AF65-F5344CB8AC3E}">
        <p14:creationId xmlns:p14="http://schemas.microsoft.com/office/powerpoint/2010/main" val="260348686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Title 1"/>
          <p:cNvSpPr>
            <a:spLocks noGrp="1"/>
          </p:cNvSpPr>
          <p:nvPr>
            <p:ph type="title"/>
          </p:nvPr>
        </p:nvSpPr>
        <p:spPr>
          <a:xfrm>
            <a:off x="457200" y="228600"/>
            <a:ext cx="8229600" cy="1143000"/>
          </a:xfrm>
        </p:spPr>
        <p:txBody>
          <a:bodyPr/>
          <a:lstStyle/>
          <a:p>
            <a:r>
              <a:rPr lang="en-US" altLang="en-US" sz="3800" dirty="0"/>
              <a:t>Recognition Issues</a:t>
            </a:r>
          </a:p>
        </p:txBody>
      </p:sp>
      <p:sp>
        <p:nvSpPr>
          <p:cNvPr id="233475" name="Content Placeholder 2"/>
          <p:cNvSpPr>
            <a:spLocks noGrp="1"/>
          </p:cNvSpPr>
          <p:nvPr>
            <p:ph idx="1"/>
          </p:nvPr>
        </p:nvSpPr>
        <p:spPr/>
        <p:txBody>
          <a:bodyPr/>
          <a:lstStyle/>
          <a:p>
            <a:pPr marL="0" indent="0">
              <a:spcBef>
                <a:spcPts val="1800"/>
              </a:spcBef>
              <a:buNone/>
            </a:pPr>
            <a:r>
              <a:rPr lang="en-US" altLang="en-US" sz="2800" dirty="0"/>
              <a:t>How to summarize the content of an entire image?  And gauge overall similarity?</a:t>
            </a:r>
          </a:p>
          <a:p>
            <a:pPr marL="0" indent="0">
              <a:spcBef>
                <a:spcPts val="1800"/>
              </a:spcBef>
              <a:buNone/>
            </a:pPr>
            <a:r>
              <a:rPr lang="en-US" altLang="en-US" sz="2800" dirty="0"/>
              <a:t>How large should the vocabulary be?  How to perform quantization efficiently?</a:t>
            </a:r>
          </a:p>
          <a:p>
            <a:pPr marL="0" indent="0">
              <a:spcBef>
                <a:spcPts val="1800"/>
              </a:spcBef>
              <a:buNone/>
            </a:pPr>
            <a:r>
              <a:rPr lang="en-US" altLang="en-US" sz="2800" dirty="0">
                <a:solidFill>
                  <a:srgbClr val="34349A"/>
                </a:solidFill>
              </a:rPr>
              <a:t>How to score the retrieval results?</a:t>
            </a:r>
          </a:p>
          <a:p>
            <a:pPr marL="0" indent="0">
              <a:spcBef>
                <a:spcPts val="1800"/>
              </a:spcBef>
              <a:buNone/>
            </a:pPr>
            <a:r>
              <a:rPr lang="en-US" altLang="en-US" sz="2800" dirty="0"/>
              <a:t>How might we add more spatial verification?</a:t>
            </a:r>
          </a:p>
          <a:p>
            <a:pPr marL="0" indent="0">
              <a:spcBef>
                <a:spcPts val="1800"/>
              </a:spcBef>
              <a:buNone/>
            </a:pPr>
            <a:endParaRPr lang="en-US" altLang="en-US" sz="2800" dirty="0">
              <a:solidFill>
                <a:schemeClr val="accent2"/>
              </a:solidFill>
            </a:endParaRPr>
          </a:p>
        </p:txBody>
      </p:sp>
      <p:sp>
        <p:nvSpPr>
          <p:cNvPr id="233476" name="TextBox 3"/>
          <p:cNvSpPr txBox="1">
            <a:spLocks noChangeArrowheads="1"/>
          </p:cNvSpPr>
          <p:nvPr/>
        </p:nvSpPr>
        <p:spPr bwMode="auto">
          <a:xfrm>
            <a:off x="7567613" y="6550025"/>
            <a:ext cx="21097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Arial" panose="020B0604020202020204" pitchFamily="34" charset="0"/>
              </a:rPr>
              <a:t>Kristen </a:t>
            </a:r>
            <a:r>
              <a:rPr kumimoji="0" lang="en-US" altLang="en-US" sz="1400" b="0" i="0" u="none" strike="noStrike" kern="1200" cap="none" spc="0" normalizeH="0" baseline="0" noProof="0" dirty="0" err="1">
                <a:ln>
                  <a:noFill/>
                </a:ln>
                <a:solidFill>
                  <a:srgbClr val="FFFFFF">
                    <a:lumMod val="50000"/>
                  </a:srgbClr>
                </a:solidFill>
                <a:effectLst/>
                <a:uLnTx/>
                <a:uFillTx/>
                <a:latin typeface="Arial" panose="020B0604020202020204" pitchFamily="34" charset="0"/>
                <a:ea typeface="+mn-ea"/>
                <a:cs typeface="Arial" panose="020B0604020202020204" pitchFamily="34" charset="0"/>
              </a:rPr>
              <a:t>Grauman</a:t>
            </a:r>
            <a:endParaRPr kumimoji="0" lang="en-US" altLang="en-US" sz="1400" b="0" i="0"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80500788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04800"/>
            <a:ext cx="4467224" cy="990600"/>
          </a:xfrm>
        </p:spPr>
        <p:txBody>
          <a:bodyPr/>
          <a:lstStyle/>
          <a:p>
            <a:r>
              <a:rPr lang="en-US" sz="3600" dirty="0"/>
              <a:t>Precision and Recall</a:t>
            </a:r>
          </a:p>
        </p:txBody>
      </p:sp>
      <p:pic>
        <p:nvPicPr>
          <p:cNvPr id="4" name="Content Placeholder 3"/>
          <p:cNvPicPr>
            <a:picLocks noGrp="1" noChangeAspect="1"/>
          </p:cNvPicPr>
          <p:nvPr>
            <p:ph idx="1"/>
          </p:nvPr>
        </p:nvPicPr>
        <p:blipFill rotWithShape="1">
          <a:blip r:embed="rId2">
            <a:extLst>
              <a:ext uri="{28A0092B-C50C-407E-A947-70E740481C1C}">
                <a14:useLocalDpi xmlns:a14="http://schemas.microsoft.com/office/drawing/2010/main" val="0"/>
              </a:ext>
            </a:extLst>
          </a:blip>
          <a:srcRect b="1209"/>
          <a:stretch/>
        </p:blipFill>
        <p:spPr>
          <a:xfrm>
            <a:off x="5105400" y="0"/>
            <a:ext cx="3810000" cy="6843486"/>
          </a:xfrm>
        </p:spPr>
      </p:pic>
      <p:sp>
        <p:nvSpPr>
          <p:cNvPr id="5" name="Rectangle 4"/>
          <p:cNvSpPr/>
          <p:nvPr/>
        </p:nvSpPr>
        <p:spPr>
          <a:xfrm>
            <a:off x="28575" y="6396335"/>
            <a:ext cx="4314825" cy="46166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Arial" panose="020B0604020202020204" pitchFamily="34" charset="0"/>
              </a:rPr>
              <a:t>By </a:t>
            </a:r>
            <a:r>
              <a:rPr kumimoji="0" lang="en-US" sz="1200" b="0" i="0" u="none" strike="noStrike" kern="1200" cap="none" spc="0" normalizeH="0" baseline="0" noProof="0" dirty="0" err="1">
                <a:ln>
                  <a:noFill/>
                </a:ln>
                <a:solidFill>
                  <a:srgbClr val="FFFFFF">
                    <a:lumMod val="50000"/>
                  </a:srgbClr>
                </a:solidFill>
                <a:effectLst/>
                <a:uLnTx/>
                <a:uFillTx/>
                <a:latin typeface="Arial" panose="020B0604020202020204" pitchFamily="34" charset="0"/>
                <a:ea typeface="+mn-ea"/>
                <a:cs typeface="Arial" panose="020B0604020202020204" pitchFamily="34" charset="0"/>
              </a:rPr>
              <a:t>Walber</a:t>
            </a:r>
            <a:r>
              <a:rPr kumimoji="0" lang="en-US" sz="1200" b="0" i="0"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Arial" panose="020B0604020202020204" pitchFamily="34" charset="0"/>
              </a:rPr>
              <a:t> - Own work, CC BY-SA 4.0,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Arial" panose="020B0604020202020204" pitchFamily="34" charset="0"/>
              </a:rPr>
              <a:t>https://commons.wikimedia.org/w/index.php?curid=36926283</a:t>
            </a:r>
          </a:p>
        </p:txBody>
      </p:sp>
      <p:sp>
        <p:nvSpPr>
          <p:cNvPr id="6" name="TextBox 5"/>
          <p:cNvSpPr txBox="1"/>
          <p:nvPr/>
        </p:nvSpPr>
        <p:spPr>
          <a:xfrm>
            <a:off x="228600" y="1447800"/>
            <a:ext cx="4314824" cy="1477328"/>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True positive (</a:t>
            </a:r>
            <a:r>
              <a:rPr kumimoji="0" lang="en-US" sz="18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tp</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 correct attribution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True negative (</a:t>
            </a:r>
            <a:r>
              <a:rPr kumimoji="0" lang="en-US" sz="18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tn</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 correct rejection</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False positive (</a:t>
            </a:r>
            <a:r>
              <a:rPr kumimoji="0" lang="en-US" sz="18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fp</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 incorrect attribution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False negative (</a:t>
            </a:r>
            <a:r>
              <a:rPr kumimoji="0" lang="en-US" sz="18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fn</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 incorrect rejection</a:t>
            </a:r>
          </a:p>
        </p:txBody>
      </p:sp>
      <p:pic>
        <p:nvPicPr>
          <p:cNvPr id="8" name="Picture 7"/>
          <p:cNvPicPr>
            <a:picLocks noChangeAspect="1"/>
          </p:cNvPicPr>
          <p:nvPr/>
        </p:nvPicPr>
        <p:blipFill>
          <a:blip r:embed="rId3"/>
          <a:stretch>
            <a:fillRect/>
          </a:stretch>
        </p:blipFill>
        <p:spPr>
          <a:xfrm>
            <a:off x="595312" y="3456380"/>
            <a:ext cx="3181350" cy="2505075"/>
          </a:xfrm>
          <a:prstGeom prst="rect">
            <a:avLst/>
          </a:prstGeom>
        </p:spPr>
      </p:pic>
      <p:sp>
        <p:nvSpPr>
          <p:cNvPr id="7" name="TextBox 99">
            <a:extLst>
              <a:ext uri="{FF2B5EF4-FFF2-40B4-BE49-F238E27FC236}">
                <a16:creationId xmlns:a16="http://schemas.microsoft.com/office/drawing/2014/main" id="{B6305A7B-3F4E-4583-8421-5C151E2664E8}"/>
              </a:ext>
            </a:extLst>
          </p:cNvPr>
          <p:cNvSpPr txBox="1">
            <a:spLocks noChangeArrowheads="1"/>
          </p:cNvSpPr>
          <p:nvPr/>
        </p:nvSpPr>
        <p:spPr bwMode="auto">
          <a:xfrm>
            <a:off x="1267279" y="4487093"/>
            <a:ext cx="3399271" cy="36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80" tIns="45692" rIns="91380" bIns="45692">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Precision = #relevant / #returned</a:t>
            </a:r>
          </a:p>
        </p:txBody>
      </p:sp>
      <p:sp>
        <p:nvSpPr>
          <p:cNvPr id="3" name="Rectangle 2">
            <a:extLst>
              <a:ext uri="{FF2B5EF4-FFF2-40B4-BE49-F238E27FC236}">
                <a16:creationId xmlns:a16="http://schemas.microsoft.com/office/drawing/2014/main" id="{5A478CD0-4931-4B39-8229-A660657D3CC9}"/>
              </a:ext>
            </a:extLst>
          </p:cNvPr>
          <p:cNvSpPr/>
          <p:nvPr/>
        </p:nvSpPr>
        <p:spPr>
          <a:xfrm>
            <a:off x="1106162" y="5852342"/>
            <a:ext cx="3403560" cy="369332"/>
          </a:xfrm>
          <a:prstGeom prst="rect">
            <a:avLst/>
          </a:prstGeom>
        </p:spPr>
        <p:txBody>
          <a:bodyPr wrap="none">
            <a:spAutoFit/>
          </a:bodyPr>
          <a:lstStyle/>
          <a:p>
            <a:pPr lvl="0" defTabSz="912813">
              <a:defRPr/>
            </a:pPr>
            <a:r>
              <a:rPr lang="en-US" altLang="en-US" dirty="0">
                <a:solidFill>
                  <a:srgbClr val="000000"/>
                </a:solidFill>
                <a:latin typeface="Calibri" panose="020F0502020204030204" pitchFamily="34" charset="0"/>
              </a:rPr>
              <a:t>Recall = #relevant / #total relevant</a:t>
            </a:r>
          </a:p>
        </p:txBody>
      </p:sp>
    </p:spTree>
    <p:extLst>
      <p:ext uri="{BB962C8B-B14F-4D97-AF65-F5344CB8AC3E}">
        <p14:creationId xmlns:p14="http://schemas.microsoft.com/office/powerpoint/2010/main" val="2179440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5"/>
          <p:cNvSpPr>
            <a:spLocks noChangeArrowheads="1"/>
          </p:cNvSpPr>
          <p:nvPr/>
        </p:nvSpPr>
        <p:spPr bwMode="auto">
          <a:xfrm>
            <a:off x="666750" y="3482975"/>
            <a:ext cx="3414713" cy="26939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1" name="Freeform 100"/>
          <p:cNvSpPr/>
          <p:nvPr/>
        </p:nvSpPr>
        <p:spPr>
          <a:xfrm>
            <a:off x="658813" y="3484563"/>
            <a:ext cx="3433762" cy="2698750"/>
          </a:xfrm>
          <a:custGeom>
            <a:avLst/>
            <a:gdLst>
              <a:gd name="connsiteX0" fmla="*/ 7495 w 3432748"/>
              <a:gd name="connsiteY0" fmla="*/ 2698230 h 2698230"/>
              <a:gd name="connsiteX1" fmla="*/ 0 w 3432748"/>
              <a:gd name="connsiteY1" fmla="*/ 0 h 2698230"/>
              <a:gd name="connsiteX2" fmla="*/ 1379095 w 3432748"/>
              <a:gd name="connsiteY2" fmla="*/ 7495 h 2698230"/>
              <a:gd name="connsiteX3" fmla="*/ 1386590 w 3432748"/>
              <a:gd name="connsiteY3" fmla="*/ 906905 h 2698230"/>
              <a:gd name="connsiteX4" fmla="*/ 2061148 w 3432748"/>
              <a:gd name="connsiteY4" fmla="*/ 652072 h 2698230"/>
              <a:gd name="connsiteX5" fmla="*/ 2750695 w 3432748"/>
              <a:gd name="connsiteY5" fmla="*/ 554636 h 2698230"/>
              <a:gd name="connsiteX6" fmla="*/ 2735705 w 3432748"/>
              <a:gd name="connsiteY6" fmla="*/ 1506512 h 2698230"/>
              <a:gd name="connsiteX7" fmla="*/ 3425253 w 3432748"/>
              <a:gd name="connsiteY7" fmla="*/ 1371600 h 2698230"/>
              <a:gd name="connsiteX8" fmla="*/ 3432748 w 3432748"/>
              <a:gd name="connsiteY8" fmla="*/ 2683239 h 2698230"/>
              <a:gd name="connsiteX9" fmla="*/ 7495 w 3432748"/>
              <a:gd name="connsiteY9" fmla="*/ 2698230 h 269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32748" h="2698230">
                <a:moveTo>
                  <a:pt x="7495" y="2698230"/>
                </a:moveTo>
                <a:cubicBezTo>
                  <a:pt x="4997" y="1798820"/>
                  <a:pt x="2498" y="899410"/>
                  <a:pt x="0" y="0"/>
                </a:cubicBezTo>
                <a:lnTo>
                  <a:pt x="1379095" y="7495"/>
                </a:lnTo>
                <a:cubicBezTo>
                  <a:pt x="1381593" y="307298"/>
                  <a:pt x="1384092" y="607102"/>
                  <a:pt x="1386590" y="906905"/>
                </a:cubicBezTo>
                <a:lnTo>
                  <a:pt x="2061148" y="652072"/>
                </a:lnTo>
                <a:lnTo>
                  <a:pt x="2750695" y="554636"/>
                </a:lnTo>
                <a:lnTo>
                  <a:pt x="2735705" y="1506512"/>
                </a:lnTo>
                <a:lnTo>
                  <a:pt x="3425253" y="1371600"/>
                </a:lnTo>
                <a:cubicBezTo>
                  <a:pt x="3427751" y="1808813"/>
                  <a:pt x="3430250" y="2246026"/>
                  <a:pt x="3432748" y="2683239"/>
                </a:cubicBezTo>
                <a:lnTo>
                  <a:pt x="7495" y="2698230"/>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380" tIns="45692" rIns="91380" bIns="45692" anchor="ctr"/>
          <a:lstStyle/>
          <a:p>
            <a:pPr marL="0" marR="0" lvl="0" indent="0" algn="ctr"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3832"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Calibri"/>
              <a:ea typeface="+mn-ea"/>
              <a:cs typeface="+mn-cs"/>
            </a:endParaRPr>
          </a:p>
        </p:txBody>
      </p:sp>
      <p:sp>
        <p:nvSpPr>
          <p:cNvPr id="234500" name="Title 1"/>
          <p:cNvSpPr>
            <a:spLocks noGrp="1"/>
          </p:cNvSpPr>
          <p:nvPr>
            <p:ph type="title"/>
          </p:nvPr>
        </p:nvSpPr>
        <p:spPr>
          <a:xfrm>
            <a:off x="457200" y="76200"/>
            <a:ext cx="8229600" cy="1143000"/>
          </a:xfrm>
        </p:spPr>
        <p:txBody>
          <a:bodyPr/>
          <a:lstStyle/>
          <a:p>
            <a:pPr eaLnBrk="1" hangingPunct="1"/>
            <a:r>
              <a:rPr lang="en-US" altLang="en-US" sz="3800">
                <a:latin typeface="Arial" panose="020B0604020202020204" pitchFamily="34" charset="0"/>
                <a:cs typeface="Arial" panose="020B0604020202020204" pitchFamily="34" charset="0"/>
              </a:rPr>
              <a:t>Scoring retrieval quality</a:t>
            </a:r>
          </a:p>
        </p:txBody>
      </p:sp>
      <p:sp>
        <p:nvSpPr>
          <p:cNvPr id="234501" name="Rectangle 6"/>
          <p:cNvSpPr>
            <a:spLocks noChangeArrowheads="1"/>
          </p:cNvSpPr>
          <p:nvPr/>
        </p:nvSpPr>
        <p:spPr bwMode="auto">
          <a:xfrm>
            <a:off x="666750" y="3482975"/>
            <a:ext cx="3414713" cy="2693988"/>
          </a:xfrm>
          <a:prstGeom prst="rect">
            <a:avLst/>
          </a:prstGeom>
          <a:noFill/>
          <a:ln w="0">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lIns="91380" tIns="45692" rIns="91380" bIns="45692"/>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4502" name="Freeform 7"/>
          <p:cNvSpPr>
            <a:spLocks/>
          </p:cNvSpPr>
          <p:nvPr/>
        </p:nvSpPr>
        <p:spPr bwMode="auto">
          <a:xfrm>
            <a:off x="666750" y="3482975"/>
            <a:ext cx="1588" cy="2693988"/>
          </a:xfrm>
          <a:custGeom>
            <a:avLst/>
            <a:gdLst>
              <a:gd name="T0" fmla="*/ 0 w 1588"/>
              <a:gd name="T1" fmla="*/ 2147483647 h 470"/>
              <a:gd name="T2" fmla="*/ 0 w 1588"/>
              <a:gd name="T3" fmla="*/ 0 h 470"/>
              <a:gd name="T4" fmla="*/ 0 w 1588"/>
              <a:gd name="T5" fmla="*/ 0 h 470"/>
              <a:gd name="T6" fmla="*/ 0 60000 65536"/>
              <a:gd name="T7" fmla="*/ 0 60000 65536"/>
              <a:gd name="T8" fmla="*/ 0 60000 65536"/>
              <a:gd name="T9" fmla="*/ 0 w 1588"/>
              <a:gd name="T10" fmla="*/ 0 h 470"/>
              <a:gd name="T11" fmla="*/ 1588 w 1588"/>
              <a:gd name="T12" fmla="*/ 470 h 470"/>
            </a:gdLst>
            <a:ahLst/>
            <a:cxnLst>
              <a:cxn ang="T6">
                <a:pos x="T0" y="T1"/>
              </a:cxn>
              <a:cxn ang="T7">
                <a:pos x="T2" y="T3"/>
              </a:cxn>
              <a:cxn ang="T8">
                <a:pos x="T4" y="T5"/>
              </a:cxn>
            </a:cxnLst>
            <a:rect l="T9" t="T10" r="T11" b="T12"/>
            <a:pathLst>
              <a:path w="1588" h="470">
                <a:moveTo>
                  <a:pt x="0" y="470"/>
                </a:moveTo>
                <a:lnTo>
                  <a:pt x="0" y="0"/>
                </a:lnTo>
              </a:path>
            </a:pathLst>
          </a:custGeom>
          <a:noFill/>
          <a:ln w="0">
            <a:solidFill>
              <a:srgbClr val="000000"/>
            </a:solidFill>
            <a:prstDash val="sysDot"/>
            <a:round/>
            <a:headEnd/>
            <a:tailEnd/>
          </a:ln>
          <a:extLst>
            <a:ext uri="{909E8E84-426E-40DD-AFC4-6F175D3DCCD1}">
              <a14:hiddenFill xmlns:a14="http://schemas.microsoft.com/office/drawing/2010/main">
                <a:solidFill>
                  <a:srgbClr val="FFFFFF"/>
                </a:solid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03" name="Freeform 8"/>
          <p:cNvSpPr>
            <a:spLocks/>
          </p:cNvSpPr>
          <p:nvPr/>
        </p:nvSpPr>
        <p:spPr bwMode="auto">
          <a:xfrm>
            <a:off x="1350963" y="3482975"/>
            <a:ext cx="1587" cy="2693988"/>
          </a:xfrm>
          <a:custGeom>
            <a:avLst/>
            <a:gdLst>
              <a:gd name="T0" fmla="*/ 0 w 1588"/>
              <a:gd name="T1" fmla="*/ 2147483647 h 470"/>
              <a:gd name="T2" fmla="*/ 0 w 1588"/>
              <a:gd name="T3" fmla="*/ 0 h 470"/>
              <a:gd name="T4" fmla="*/ 0 w 1588"/>
              <a:gd name="T5" fmla="*/ 0 h 470"/>
              <a:gd name="T6" fmla="*/ 0 60000 65536"/>
              <a:gd name="T7" fmla="*/ 0 60000 65536"/>
              <a:gd name="T8" fmla="*/ 0 60000 65536"/>
              <a:gd name="T9" fmla="*/ 0 w 1588"/>
              <a:gd name="T10" fmla="*/ 0 h 470"/>
              <a:gd name="T11" fmla="*/ 1588 w 1588"/>
              <a:gd name="T12" fmla="*/ 470 h 470"/>
            </a:gdLst>
            <a:ahLst/>
            <a:cxnLst>
              <a:cxn ang="T6">
                <a:pos x="T0" y="T1"/>
              </a:cxn>
              <a:cxn ang="T7">
                <a:pos x="T2" y="T3"/>
              </a:cxn>
              <a:cxn ang="T8">
                <a:pos x="T4" y="T5"/>
              </a:cxn>
            </a:cxnLst>
            <a:rect l="T9" t="T10" r="T11" b="T12"/>
            <a:pathLst>
              <a:path w="1588" h="470">
                <a:moveTo>
                  <a:pt x="0" y="470"/>
                </a:moveTo>
                <a:lnTo>
                  <a:pt x="0" y="0"/>
                </a:lnTo>
              </a:path>
            </a:pathLst>
          </a:custGeom>
          <a:noFill/>
          <a:ln w="0">
            <a:solidFill>
              <a:srgbClr val="000000"/>
            </a:solidFill>
            <a:prstDash val="sysDot"/>
            <a:round/>
            <a:headEnd/>
            <a:tailEnd/>
          </a:ln>
          <a:extLst>
            <a:ext uri="{909E8E84-426E-40DD-AFC4-6F175D3DCCD1}">
              <a14:hiddenFill xmlns:a14="http://schemas.microsoft.com/office/drawing/2010/main">
                <a:solidFill>
                  <a:srgbClr val="FFFFFF"/>
                </a:solid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04" name="Freeform 9"/>
          <p:cNvSpPr>
            <a:spLocks/>
          </p:cNvSpPr>
          <p:nvPr/>
        </p:nvSpPr>
        <p:spPr bwMode="auto">
          <a:xfrm>
            <a:off x="2033588" y="3482975"/>
            <a:ext cx="1587" cy="2693988"/>
          </a:xfrm>
          <a:custGeom>
            <a:avLst/>
            <a:gdLst>
              <a:gd name="T0" fmla="*/ 0 w 1588"/>
              <a:gd name="T1" fmla="*/ 2147483647 h 470"/>
              <a:gd name="T2" fmla="*/ 0 w 1588"/>
              <a:gd name="T3" fmla="*/ 0 h 470"/>
              <a:gd name="T4" fmla="*/ 0 w 1588"/>
              <a:gd name="T5" fmla="*/ 0 h 470"/>
              <a:gd name="T6" fmla="*/ 0 60000 65536"/>
              <a:gd name="T7" fmla="*/ 0 60000 65536"/>
              <a:gd name="T8" fmla="*/ 0 60000 65536"/>
              <a:gd name="T9" fmla="*/ 0 w 1588"/>
              <a:gd name="T10" fmla="*/ 0 h 470"/>
              <a:gd name="T11" fmla="*/ 1588 w 1588"/>
              <a:gd name="T12" fmla="*/ 470 h 470"/>
            </a:gdLst>
            <a:ahLst/>
            <a:cxnLst>
              <a:cxn ang="T6">
                <a:pos x="T0" y="T1"/>
              </a:cxn>
              <a:cxn ang="T7">
                <a:pos x="T2" y="T3"/>
              </a:cxn>
              <a:cxn ang="T8">
                <a:pos x="T4" y="T5"/>
              </a:cxn>
            </a:cxnLst>
            <a:rect l="T9" t="T10" r="T11" b="T12"/>
            <a:pathLst>
              <a:path w="1588" h="470">
                <a:moveTo>
                  <a:pt x="0" y="470"/>
                </a:moveTo>
                <a:lnTo>
                  <a:pt x="0" y="0"/>
                </a:lnTo>
              </a:path>
            </a:pathLst>
          </a:custGeom>
          <a:noFill/>
          <a:ln w="0">
            <a:solidFill>
              <a:srgbClr val="000000"/>
            </a:solidFill>
            <a:prstDash val="sysDot"/>
            <a:round/>
            <a:headEnd/>
            <a:tailEnd/>
          </a:ln>
          <a:extLst>
            <a:ext uri="{909E8E84-426E-40DD-AFC4-6F175D3DCCD1}">
              <a14:hiddenFill xmlns:a14="http://schemas.microsoft.com/office/drawing/2010/main">
                <a:solidFill>
                  <a:srgbClr val="FFFFFF"/>
                </a:solid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05" name="Freeform 10"/>
          <p:cNvSpPr>
            <a:spLocks/>
          </p:cNvSpPr>
          <p:nvPr/>
        </p:nvSpPr>
        <p:spPr bwMode="auto">
          <a:xfrm>
            <a:off x="2716213" y="3482975"/>
            <a:ext cx="1587" cy="2693988"/>
          </a:xfrm>
          <a:custGeom>
            <a:avLst/>
            <a:gdLst>
              <a:gd name="T0" fmla="*/ 0 w 1588"/>
              <a:gd name="T1" fmla="*/ 2147483647 h 470"/>
              <a:gd name="T2" fmla="*/ 0 w 1588"/>
              <a:gd name="T3" fmla="*/ 0 h 470"/>
              <a:gd name="T4" fmla="*/ 0 w 1588"/>
              <a:gd name="T5" fmla="*/ 0 h 470"/>
              <a:gd name="T6" fmla="*/ 0 60000 65536"/>
              <a:gd name="T7" fmla="*/ 0 60000 65536"/>
              <a:gd name="T8" fmla="*/ 0 60000 65536"/>
              <a:gd name="T9" fmla="*/ 0 w 1588"/>
              <a:gd name="T10" fmla="*/ 0 h 470"/>
              <a:gd name="T11" fmla="*/ 1588 w 1588"/>
              <a:gd name="T12" fmla="*/ 470 h 470"/>
            </a:gdLst>
            <a:ahLst/>
            <a:cxnLst>
              <a:cxn ang="T6">
                <a:pos x="T0" y="T1"/>
              </a:cxn>
              <a:cxn ang="T7">
                <a:pos x="T2" y="T3"/>
              </a:cxn>
              <a:cxn ang="T8">
                <a:pos x="T4" y="T5"/>
              </a:cxn>
            </a:cxnLst>
            <a:rect l="T9" t="T10" r="T11" b="T12"/>
            <a:pathLst>
              <a:path w="1588" h="470">
                <a:moveTo>
                  <a:pt x="0" y="470"/>
                </a:moveTo>
                <a:lnTo>
                  <a:pt x="0" y="0"/>
                </a:lnTo>
              </a:path>
            </a:pathLst>
          </a:custGeom>
          <a:noFill/>
          <a:ln w="0">
            <a:solidFill>
              <a:srgbClr val="000000"/>
            </a:solidFill>
            <a:prstDash val="sysDot"/>
            <a:round/>
            <a:headEnd/>
            <a:tailEnd/>
          </a:ln>
          <a:extLst>
            <a:ext uri="{909E8E84-426E-40DD-AFC4-6F175D3DCCD1}">
              <a14:hiddenFill xmlns:a14="http://schemas.microsoft.com/office/drawing/2010/main">
                <a:solidFill>
                  <a:srgbClr val="FFFFFF"/>
                </a:solid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06" name="Freeform 11"/>
          <p:cNvSpPr>
            <a:spLocks/>
          </p:cNvSpPr>
          <p:nvPr/>
        </p:nvSpPr>
        <p:spPr bwMode="auto">
          <a:xfrm>
            <a:off x="3398838" y="3482975"/>
            <a:ext cx="1587" cy="2693988"/>
          </a:xfrm>
          <a:custGeom>
            <a:avLst/>
            <a:gdLst>
              <a:gd name="T0" fmla="*/ 0 w 1588"/>
              <a:gd name="T1" fmla="*/ 2147483647 h 470"/>
              <a:gd name="T2" fmla="*/ 0 w 1588"/>
              <a:gd name="T3" fmla="*/ 0 h 470"/>
              <a:gd name="T4" fmla="*/ 0 w 1588"/>
              <a:gd name="T5" fmla="*/ 0 h 470"/>
              <a:gd name="T6" fmla="*/ 0 60000 65536"/>
              <a:gd name="T7" fmla="*/ 0 60000 65536"/>
              <a:gd name="T8" fmla="*/ 0 60000 65536"/>
              <a:gd name="T9" fmla="*/ 0 w 1588"/>
              <a:gd name="T10" fmla="*/ 0 h 470"/>
              <a:gd name="T11" fmla="*/ 1588 w 1588"/>
              <a:gd name="T12" fmla="*/ 470 h 470"/>
            </a:gdLst>
            <a:ahLst/>
            <a:cxnLst>
              <a:cxn ang="T6">
                <a:pos x="T0" y="T1"/>
              </a:cxn>
              <a:cxn ang="T7">
                <a:pos x="T2" y="T3"/>
              </a:cxn>
              <a:cxn ang="T8">
                <a:pos x="T4" y="T5"/>
              </a:cxn>
            </a:cxnLst>
            <a:rect l="T9" t="T10" r="T11" b="T12"/>
            <a:pathLst>
              <a:path w="1588" h="470">
                <a:moveTo>
                  <a:pt x="0" y="470"/>
                </a:moveTo>
                <a:lnTo>
                  <a:pt x="0" y="0"/>
                </a:lnTo>
              </a:path>
            </a:pathLst>
          </a:custGeom>
          <a:noFill/>
          <a:ln w="0">
            <a:solidFill>
              <a:srgbClr val="000000"/>
            </a:solidFill>
            <a:prstDash val="sysDot"/>
            <a:round/>
            <a:headEnd/>
            <a:tailEnd/>
          </a:ln>
          <a:extLst>
            <a:ext uri="{909E8E84-426E-40DD-AFC4-6F175D3DCCD1}">
              <a14:hiddenFill xmlns:a14="http://schemas.microsoft.com/office/drawing/2010/main">
                <a:solidFill>
                  <a:srgbClr val="FFFFFF"/>
                </a:solid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07" name="Freeform 12"/>
          <p:cNvSpPr>
            <a:spLocks/>
          </p:cNvSpPr>
          <p:nvPr/>
        </p:nvSpPr>
        <p:spPr bwMode="auto">
          <a:xfrm>
            <a:off x="4081463" y="3482975"/>
            <a:ext cx="1587" cy="2693988"/>
          </a:xfrm>
          <a:custGeom>
            <a:avLst/>
            <a:gdLst>
              <a:gd name="T0" fmla="*/ 0 w 1588"/>
              <a:gd name="T1" fmla="*/ 2147483647 h 470"/>
              <a:gd name="T2" fmla="*/ 0 w 1588"/>
              <a:gd name="T3" fmla="*/ 0 h 470"/>
              <a:gd name="T4" fmla="*/ 0 w 1588"/>
              <a:gd name="T5" fmla="*/ 0 h 470"/>
              <a:gd name="T6" fmla="*/ 0 60000 65536"/>
              <a:gd name="T7" fmla="*/ 0 60000 65536"/>
              <a:gd name="T8" fmla="*/ 0 60000 65536"/>
              <a:gd name="T9" fmla="*/ 0 w 1588"/>
              <a:gd name="T10" fmla="*/ 0 h 470"/>
              <a:gd name="T11" fmla="*/ 1588 w 1588"/>
              <a:gd name="T12" fmla="*/ 470 h 470"/>
            </a:gdLst>
            <a:ahLst/>
            <a:cxnLst>
              <a:cxn ang="T6">
                <a:pos x="T0" y="T1"/>
              </a:cxn>
              <a:cxn ang="T7">
                <a:pos x="T2" y="T3"/>
              </a:cxn>
              <a:cxn ang="T8">
                <a:pos x="T4" y="T5"/>
              </a:cxn>
            </a:cxnLst>
            <a:rect l="T9" t="T10" r="T11" b="T12"/>
            <a:pathLst>
              <a:path w="1588" h="470">
                <a:moveTo>
                  <a:pt x="0" y="470"/>
                </a:moveTo>
                <a:lnTo>
                  <a:pt x="0" y="0"/>
                </a:lnTo>
              </a:path>
            </a:pathLst>
          </a:custGeom>
          <a:noFill/>
          <a:ln w="0">
            <a:solidFill>
              <a:srgbClr val="000000"/>
            </a:solidFill>
            <a:prstDash val="sysDot"/>
            <a:round/>
            <a:headEnd/>
            <a:tailEnd/>
          </a:ln>
          <a:extLst>
            <a:ext uri="{909E8E84-426E-40DD-AFC4-6F175D3DCCD1}">
              <a14:hiddenFill xmlns:a14="http://schemas.microsoft.com/office/drawing/2010/main">
                <a:solidFill>
                  <a:srgbClr val="FFFFFF"/>
                </a:solid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08" name="Freeform 13"/>
          <p:cNvSpPr>
            <a:spLocks/>
          </p:cNvSpPr>
          <p:nvPr/>
        </p:nvSpPr>
        <p:spPr bwMode="auto">
          <a:xfrm>
            <a:off x="666750" y="6176963"/>
            <a:ext cx="3414713" cy="1587"/>
          </a:xfrm>
          <a:custGeom>
            <a:avLst/>
            <a:gdLst>
              <a:gd name="T0" fmla="*/ 0 w 595"/>
              <a:gd name="T1" fmla="*/ 0 h 1587"/>
              <a:gd name="T2" fmla="*/ 2147483647 w 595"/>
              <a:gd name="T3" fmla="*/ 0 h 1587"/>
              <a:gd name="T4" fmla="*/ 2147483647 w 595"/>
              <a:gd name="T5" fmla="*/ 0 h 1587"/>
              <a:gd name="T6" fmla="*/ 0 60000 65536"/>
              <a:gd name="T7" fmla="*/ 0 60000 65536"/>
              <a:gd name="T8" fmla="*/ 0 60000 65536"/>
              <a:gd name="T9" fmla="*/ 0 w 595"/>
              <a:gd name="T10" fmla="*/ 0 h 1587"/>
              <a:gd name="T11" fmla="*/ 595 w 595"/>
              <a:gd name="T12" fmla="*/ 1587 h 1587"/>
            </a:gdLst>
            <a:ahLst/>
            <a:cxnLst>
              <a:cxn ang="T6">
                <a:pos x="T0" y="T1"/>
              </a:cxn>
              <a:cxn ang="T7">
                <a:pos x="T2" y="T3"/>
              </a:cxn>
              <a:cxn ang="T8">
                <a:pos x="T4" y="T5"/>
              </a:cxn>
            </a:cxnLst>
            <a:rect l="T9" t="T10" r="T11" b="T12"/>
            <a:pathLst>
              <a:path w="595" h="1587">
                <a:moveTo>
                  <a:pt x="0" y="0"/>
                </a:moveTo>
                <a:lnTo>
                  <a:pt x="595" y="0"/>
                </a:lnTo>
              </a:path>
            </a:pathLst>
          </a:custGeom>
          <a:noFill/>
          <a:ln w="0">
            <a:solidFill>
              <a:srgbClr val="000000"/>
            </a:solidFill>
            <a:prstDash val="sysDot"/>
            <a:round/>
            <a:headEnd/>
            <a:tailEnd/>
          </a:ln>
          <a:extLst>
            <a:ext uri="{909E8E84-426E-40DD-AFC4-6F175D3DCCD1}">
              <a14:hiddenFill xmlns:a14="http://schemas.microsoft.com/office/drawing/2010/main">
                <a:solidFill>
                  <a:srgbClr val="FFFFFF"/>
                </a:solid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09" name="Freeform 14"/>
          <p:cNvSpPr>
            <a:spLocks/>
          </p:cNvSpPr>
          <p:nvPr/>
        </p:nvSpPr>
        <p:spPr bwMode="auto">
          <a:xfrm>
            <a:off x="666750" y="5637213"/>
            <a:ext cx="3414713" cy="1587"/>
          </a:xfrm>
          <a:custGeom>
            <a:avLst/>
            <a:gdLst>
              <a:gd name="T0" fmla="*/ 0 w 595"/>
              <a:gd name="T1" fmla="*/ 0 h 1587"/>
              <a:gd name="T2" fmla="*/ 2147483647 w 595"/>
              <a:gd name="T3" fmla="*/ 0 h 1587"/>
              <a:gd name="T4" fmla="*/ 2147483647 w 595"/>
              <a:gd name="T5" fmla="*/ 0 h 1587"/>
              <a:gd name="T6" fmla="*/ 0 60000 65536"/>
              <a:gd name="T7" fmla="*/ 0 60000 65536"/>
              <a:gd name="T8" fmla="*/ 0 60000 65536"/>
              <a:gd name="T9" fmla="*/ 0 w 595"/>
              <a:gd name="T10" fmla="*/ 0 h 1587"/>
              <a:gd name="T11" fmla="*/ 595 w 595"/>
              <a:gd name="T12" fmla="*/ 1587 h 1587"/>
            </a:gdLst>
            <a:ahLst/>
            <a:cxnLst>
              <a:cxn ang="T6">
                <a:pos x="T0" y="T1"/>
              </a:cxn>
              <a:cxn ang="T7">
                <a:pos x="T2" y="T3"/>
              </a:cxn>
              <a:cxn ang="T8">
                <a:pos x="T4" y="T5"/>
              </a:cxn>
            </a:cxnLst>
            <a:rect l="T9" t="T10" r="T11" b="T12"/>
            <a:pathLst>
              <a:path w="595" h="1587">
                <a:moveTo>
                  <a:pt x="0" y="0"/>
                </a:moveTo>
                <a:lnTo>
                  <a:pt x="595" y="0"/>
                </a:lnTo>
              </a:path>
            </a:pathLst>
          </a:custGeom>
          <a:noFill/>
          <a:ln w="0">
            <a:solidFill>
              <a:srgbClr val="000000"/>
            </a:solidFill>
            <a:prstDash val="sysDot"/>
            <a:round/>
            <a:headEnd/>
            <a:tailEnd/>
          </a:ln>
          <a:extLst>
            <a:ext uri="{909E8E84-426E-40DD-AFC4-6F175D3DCCD1}">
              <a14:hiddenFill xmlns:a14="http://schemas.microsoft.com/office/drawing/2010/main">
                <a:solidFill>
                  <a:srgbClr val="FFFFFF"/>
                </a:solid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10" name="Freeform 15"/>
          <p:cNvSpPr>
            <a:spLocks/>
          </p:cNvSpPr>
          <p:nvPr/>
        </p:nvSpPr>
        <p:spPr bwMode="auto">
          <a:xfrm>
            <a:off x="666750" y="5099050"/>
            <a:ext cx="3414713" cy="1588"/>
          </a:xfrm>
          <a:custGeom>
            <a:avLst/>
            <a:gdLst>
              <a:gd name="T0" fmla="*/ 0 w 595"/>
              <a:gd name="T1" fmla="*/ 0 h 1587"/>
              <a:gd name="T2" fmla="*/ 2147483647 w 595"/>
              <a:gd name="T3" fmla="*/ 0 h 1587"/>
              <a:gd name="T4" fmla="*/ 2147483647 w 595"/>
              <a:gd name="T5" fmla="*/ 0 h 1587"/>
              <a:gd name="T6" fmla="*/ 0 60000 65536"/>
              <a:gd name="T7" fmla="*/ 0 60000 65536"/>
              <a:gd name="T8" fmla="*/ 0 60000 65536"/>
              <a:gd name="T9" fmla="*/ 0 w 595"/>
              <a:gd name="T10" fmla="*/ 0 h 1587"/>
              <a:gd name="T11" fmla="*/ 595 w 595"/>
              <a:gd name="T12" fmla="*/ 1587 h 1587"/>
            </a:gdLst>
            <a:ahLst/>
            <a:cxnLst>
              <a:cxn ang="T6">
                <a:pos x="T0" y="T1"/>
              </a:cxn>
              <a:cxn ang="T7">
                <a:pos x="T2" y="T3"/>
              </a:cxn>
              <a:cxn ang="T8">
                <a:pos x="T4" y="T5"/>
              </a:cxn>
            </a:cxnLst>
            <a:rect l="T9" t="T10" r="T11" b="T12"/>
            <a:pathLst>
              <a:path w="595" h="1587">
                <a:moveTo>
                  <a:pt x="0" y="0"/>
                </a:moveTo>
                <a:lnTo>
                  <a:pt x="595" y="0"/>
                </a:lnTo>
              </a:path>
            </a:pathLst>
          </a:custGeom>
          <a:noFill/>
          <a:ln w="0">
            <a:solidFill>
              <a:srgbClr val="000000"/>
            </a:solidFill>
            <a:prstDash val="sysDot"/>
            <a:round/>
            <a:headEnd/>
            <a:tailEnd/>
          </a:ln>
          <a:extLst>
            <a:ext uri="{909E8E84-426E-40DD-AFC4-6F175D3DCCD1}">
              <a14:hiddenFill xmlns:a14="http://schemas.microsoft.com/office/drawing/2010/main">
                <a:solidFill>
                  <a:srgbClr val="FFFFFF"/>
                </a:solid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11" name="Freeform 16"/>
          <p:cNvSpPr>
            <a:spLocks/>
          </p:cNvSpPr>
          <p:nvPr/>
        </p:nvSpPr>
        <p:spPr bwMode="auto">
          <a:xfrm>
            <a:off x="666750" y="4554538"/>
            <a:ext cx="3414713" cy="1587"/>
          </a:xfrm>
          <a:custGeom>
            <a:avLst/>
            <a:gdLst>
              <a:gd name="T0" fmla="*/ 0 w 595"/>
              <a:gd name="T1" fmla="*/ 0 h 1587"/>
              <a:gd name="T2" fmla="*/ 2147483647 w 595"/>
              <a:gd name="T3" fmla="*/ 0 h 1587"/>
              <a:gd name="T4" fmla="*/ 2147483647 w 595"/>
              <a:gd name="T5" fmla="*/ 0 h 1587"/>
              <a:gd name="T6" fmla="*/ 0 60000 65536"/>
              <a:gd name="T7" fmla="*/ 0 60000 65536"/>
              <a:gd name="T8" fmla="*/ 0 60000 65536"/>
              <a:gd name="T9" fmla="*/ 0 w 595"/>
              <a:gd name="T10" fmla="*/ 0 h 1587"/>
              <a:gd name="T11" fmla="*/ 595 w 595"/>
              <a:gd name="T12" fmla="*/ 1587 h 1587"/>
            </a:gdLst>
            <a:ahLst/>
            <a:cxnLst>
              <a:cxn ang="T6">
                <a:pos x="T0" y="T1"/>
              </a:cxn>
              <a:cxn ang="T7">
                <a:pos x="T2" y="T3"/>
              </a:cxn>
              <a:cxn ang="T8">
                <a:pos x="T4" y="T5"/>
              </a:cxn>
            </a:cxnLst>
            <a:rect l="T9" t="T10" r="T11" b="T12"/>
            <a:pathLst>
              <a:path w="595" h="1587">
                <a:moveTo>
                  <a:pt x="0" y="0"/>
                </a:moveTo>
                <a:lnTo>
                  <a:pt x="595" y="0"/>
                </a:lnTo>
              </a:path>
            </a:pathLst>
          </a:custGeom>
          <a:noFill/>
          <a:ln w="0">
            <a:solidFill>
              <a:srgbClr val="000000"/>
            </a:solidFill>
            <a:prstDash val="sysDot"/>
            <a:round/>
            <a:headEnd/>
            <a:tailEnd/>
          </a:ln>
          <a:extLst>
            <a:ext uri="{909E8E84-426E-40DD-AFC4-6F175D3DCCD1}">
              <a14:hiddenFill xmlns:a14="http://schemas.microsoft.com/office/drawing/2010/main">
                <a:solidFill>
                  <a:srgbClr val="FFFFFF"/>
                </a:solid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12" name="Freeform 17"/>
          <p:cNvSpPr>
            <a:spLocks/>
          </p:cNvSpPr>
          <p:nvPr/>
        </p:nvSpPr>
        <p:spPr bwMode="auto">
          <a:xfrm>
            <a:off x="666750" y="4021138"/>
            <a:ext cx="3414713" cy="1587"/>
          </a:xfrm>
          <a:custGeom>
            <a:avLst/>
            <a:gdLst>
              <a:gd name="T0" fmla="*/ 0 w 595"/>
              <a:gd name="T1" fmla="*/ 0 h 1587"/>
              <a:gd name="T2" fmla="*/ 2147483647 w 595"/>
              <a:gd name="T3" fmla="*/ 0 h 1587"/>
              <a:gd name="T4" fmla="*/ 2147483647 w 595"/>
              <a:gd name="T5" fmla="*/ 0 h 1587"/>
              <a:gd name="T6" fmla="*/ 0 60000 65536"/>
              <a:gd name="T7" fmla="*/ 0 60000 65536"/>
              <a:gd name="T8" fmla="*/ 0 60000 65536"/>
              <a:gd name="T9" fmla="*/ 0 w 595"/>
              <a:gd name="T10" fmla="*/ 0 h 1587"/>
              <a:gd name="T11" fmla="*/ 595 w 595"/>
              <a:gd name="T12" fmla="*/ 1587 h 1587"/>
            </a:gdLst>
            <a:ahLst/>
            <a:cxnLst>
              <a:cxn ang="T6">
                <a:pos x="T0" y="T1"/>
              </a:cxn>
              <a:cxn ang="T7">
                <a:pos x="T2" y="T3"/>
              </a:cxn>
              <a:cxn ang="T8">
                <a:pos x="T4" y="T5"/>
              </a:cxn>
            </a:cxnLst>
            <a:rect l="T9" t="T10" r="T11" b="T12"/>
            <a:pathLst>
              <a:path w="595" h="1587">
                <a:moveTo>
                  <a:pt x="0" y="0"/>
                </a:moveTo>
                <a:lnTo>
                  <a:pt x="595" y="0"/>
                </a:lnTo>
              </a:path>
            </a:pathLst>
          </a:custGeom>
          <a:noFill/>
          <a:ln w="0">
            <a:solidFill>
              <a:srgbClr val="000000"/>
            </a:solidFill>
            <a:prstDash val="sysDot"/>
            <a:round/>
            <a:headEnd/>
            <a:tailEnd/>
          </a:ln>
          <a:extLst>
            <a:ext uri="{909E8E84-426E-40DD-AFC4-6F175D3DCCD1}">
              <a14:hiddenFill xmlns:a14="http://schemas.microsoft.com/office/drawing/2010/main">
                <a:solidFill>
                  <a:srgbClr val="FFFFFF"/>
                </a:solid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13" name="Freeform 18"/>
          <p:cNvSpPr>
            <a:spLocks/>
          </p:cNvSpPr>
          <p:nvPr/>
        </p:nvSpPr>
        <p:spPr bwMode="auto">
          <a:xfrm>
            <a:off x="666750" y="3482975"/>
            <a:ext cx="3414713" cy="1588"/>
          </a:xfrm>
          <a:custGeom>
            <a:avLst/>
            <a:gdLst>
              <a:gd name="T0" fmla="*/ 0 w 595"/>
              <a:gd name="T1" fmla="*/ 0 h 1587"/>
              <a:gd name="T2" fmla="*/ 2147483647 w 595"/>
              <a:gd name="T3" fmla="*/ 0 h 1587"/>
              <a:gd name="T4" fmla="*/ 2147483647 w 595"/>
              <a:gd name="T5" fmla="*/ 0 h 1587"/>
              <a:gd name="T6" fmla="*/ 0 60000 65536"/>
              <a:gd name="T7" fmla="*/ 0 60000 65536"/>
              <a:gd name="T8" fmla="*/ 0 60000 65536"/>
              <a:gd name="T9" fmla="*/ 0 w 595"/>
              <a:gd name="T10" fmla="*/ 0 h 1587"/>
              <a:gd name="T11" fmla="*/ 595 w 595"/>
              <a:gd name="T12" fmla="*/ 1587 h 1587"/>
            </a:gdLst>
            <a:ahLst/>
            <a:cxnLst>
              <a:cxn ang="T6">
                <a:pos x="T0" y="T1"/>
              </a:cxn>
              <a:cxn ang="T7">
                <a:pos x="T2" y="T3"/>
              </a:cxn>
              <a:cxn ang="T8">
                <a:pos x="T4" y="T5"/>
              </a:cxn>
            </a:cxnLst>
            <a:rect l="T9" t="T10" r="T11" b="T12"/>
            <a:pathLst>
              <a:path w="595" h="1587">
                <a:moveTo>
                  <a:pt x="0" y="0"/>
                </a:moveTo>
                <a:lnTo>
                  <a:pt x="595" y="0"/>
                </a:lnTo>
              </a:path>
            </a:pathLst>
          </a:custGeom>
          <a:noFill/>
          <a:ln w="0">
            <a:solidFill>
              <a:srgbClr val="000000"/>
            </a:solidFill>
            <a:prstDash val="sysDot"/>
            <a:round/>
            <a:headEnd/>
            <a:tailEnd/>
          </a:ln>
          <a:extLst>
            <a:ext uri="{909E8E84-426E-40DD-AFC4-6F175D3DCCD1}">
              <a14:hiddenFill xmlns:a14="http://schemas.microsoft.com/office/drawing/2010/main">
                <a:solidFill>
                  <a:srgbClr val="FFFFFF"/>
                </a:solid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14" name="Line 19"/>
          <p:cNvSpPr>
            <a:spLocks noChangeShapeType="1"/>
          </p:cNvSpPr>
          <p:nvPr/>
        </p:nvSpPr>
        <p:spPr bwMode="auto">
          <a:xfrm>
            <a:off x="666750" y="3482975"/>
            <a:ext cx="3414713" cy="15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15" name="Freeform 20"/>
          <p:cNvSpPr>
            <a:spLocks/>
          </p:cNvSpPr>
          <p:nvPr/>
        </p:nvSpPr>
        <p:spPr bwMode="auto">
          <a:xfrm>
            <a:off x="666750" y="3482975"/>
            <a:ext cx="3414713" cy="2693988"/>
          </a:xfrm>
          <a:custGeom>
            <a:avLst/>
            <a:gdLst>
              <a:gd name="T0" fmla="*/ 0 w 595"/>
              <a:gd name="T1" fmla="*/ 2147483647 h 470"/>
              <a:gd name="T2" fmla="*/ 2147483647 w 595"/>
              <a:gd name="T3" fmla="*/ 2147483647 h 470"/>
              <a:gd name="T4" fmla="*/ 2147483647 w 595"/>
              <a:gd name="T5" fmla="*/ 0 h 470"/>
              <a:gd name="T6" fmla="*/ 0 60000 65536"/>
              <a:gd name="T7" fmla="*/ 0 60000 65536"/>
              <a:gd name="T8" fmla="*/ 0 60000 65536"/>
              <a:gd name="T9" fmla="*/ 0 w 595"/>
              <a:gd name="T10" fmla="*/ 0 h 470"/>
              <a:gd name="T11" fmla="*/ 595 w 595"/>
              <a:gd name="T12" fmla="*/ 470 h 470"/>
            </a:gdLst>
            <a:ahLst/>
            <a:cxnLst>
              <a:cxn ang="T6">
                <a:pos x="T0" y="T1"/>
              </a:cxn>
              <a:cxn ang="T7">
                <a:pos x="T2" y="T3"/>
              </a:cxn>
              <a:cxn ang="T8">
                <a:pos x="T4" y="T5"/>
              </a:cxn>
            </a:cxnLst>
            <a:rect l="T9" t="T10" r="T11" b="T12"/>
            <a:pathLst>
              <a:path w="595" h="470">
                <a:moveTo>
                  <a:pt x="0" y="470"/>
                </a:moveTo>
                <a:lnTo>
                  <a:pt x="595" y="470"/>
                </a:lnTo>
                <a:lnTo>
                  <a:pt x="595" y="0"/>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16" name="Line 21"/>
          <p:cNvSpPr>
            <a:spLocks noChangeShapeType="1"/>
          </p:cNvSpPr>
          <p:nvPr/>
        </p:nvSpPr>
        <p:spPr bwMode="auto">
          <a:xfrm flipV="1">
            <a:off x="666750" y="3482975"/>
            <a:ext cx="1588" cy="26939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17" name="Line 22"/>
          <p:cNvSpPr>
            <a:spLocks noChangeShapeType="1"/>
          </p:cNvSpPr>
          <p:nvPr/>
        </p:nvSpPr>
        <p:spPr bwMode="auto">
          <a:xfrm>
            <a:off x="666750" y="6176963"/>
            <a:ext cx="3414713" cy="158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18" name="Line 23"/>
          <p:cNvSpPr>
            <a:spLocks noChangeShapeType="1"/>
          </p:cNvSpPr>
          <p:nvPr/>
        </p:nvSpPr>
        <p:spPr bwMode="auto">
          <a:xfrm flipV="1">
            <a:off x="666750" y="3482975"/>
            <a:ext cx="1588" cy="26939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19" name="Line 24"/>
          <p:cNvSpPr>
            <a:spLocks noChangeShapeType="1"/>
          </p:cNvSpPr>
          <p:nvPr/>
        </p:nvSpPr>
        <p:spPr bwMode="auto">
          <a:xfrm flipV="1">
            <a:off x="666750" y="6142038"/>
            <a:ext cx="1588" cy="3492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20" name="Line 25"/>
          <p:cNvSpPr>
            <a:spLocks noChangeShapeType="1"/>
          </p:cNvSpPr>
          <p:nvPr/>
        </p:nvSpPr>
        <p:spPr bwMode="auto">
          <a:xfrm>
            <a:off x="666750" y="3482975"/>
            <a:ext cx="1588" cy="2857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21" name="Rectangle 26"/>
          <p:cNvSpPr>
            <a:spLocks noChangeArrowheads="1"/>
          </p:cNvSpPr>
          <p:nvPr/>
        </p:nvSpPr>
        <p:spPr bwMode="auto">
          <a:xfrm>
            <a:off x="627063" y="6192838"/>
            <a:ext cx="857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a:ln>
                  <a:noFill/>
                </a:ln>
                <a:solidFill>
                  <a:srgbClr val="000000"/>
                </a:solidFill>
                <a:effectLst/>
                <a:uLnTx/>
                <a:uFillTx/>
                <a:latin typeface="Helvetica" panose="020B0604020202020204" pitchFamily="34" charset="0"/>
                <a:ea typeface="+mn-ea"/>
                <a:cs typeface="Arial" panose="020B0604020202020204" pitchFamily="34" charset="0"/>
              </a:rPr>
              <a:t>0</a:t>
            </a: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34522" name="Line 27"/>
          <p:cNvSpPr>
            <a:spLocks noChangeShapeType="1"/>
          </p:cNvSpPr>
          <p:nvPr/>
        </p:nvSpPr>
        <p:spPr bwMode="auto">
          <a:xfrm flipV="1">
            <a:off x="1350963" y="6142038"/>
            <a:ext cx="1587" cy="3492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23" name="Line 28"/>
          <p:cNvSpPr>
            <a:spLocks noChangeShapeType="1"/>
          </p:cNvSpPr>
          <p:nvPr/>
        </p:nvSpPr>
        <p:spPr bwMode="auto">
          <a:xfrm>
            <a:off x="1350963" y="3482975"/>
            <a:ext cx="1587" cy="2857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24" name="Rectangle 29"/>
          <p:cNvSpPr>
            <a:spLocks noChangeArrowheads="1"/>
          </p:cNvSpPr>
          <p:nvPr/>
        </p:nvSpPr>
        <p:spPr bwMode="auto">
          <a:xfrm>
            <a:off x="1252538" y="6192838"/>
            <a:ext cx="2127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a:ln>
                  <a:noFill/>
                </a:ln>
                <a:solidFill>
                  <a:srgbClr val="000000"/>
                </a:solidFill>
                <a:effectLst/>
                <a:uLnTx/>
                <a:uFillTx/>
                <a:latin typeface="Helvetica" panose="020B0604020202020204" pitchFamily="34" charset="0"/>
                <a:ea typeface="+mn-ea"/>
                <a:cs typeface="Arial" panose="020B0604020202020204" pitchFamily="34" charset="0"/>
              </a:rPr>
              <a:t>0.2</a:t>
            </a: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34525" name="Line 30"/>
          <p:cNvSpPr>
            <a:spLocks noChangeShapeType="1"/>
          </p:cNvSpPr>
          <p:nvPr/>
        </p:nvSpPr>
        <p:spPr bwMode="auto">
          <a:xfrm flipV="1">
            <a:off x="2033588" y="6142038"/>
            <a:ext cx="1587" cy="3492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26" name="Line 31"/>
          <p:cNvSpPr>
            <a:spLocks noChangeShapeType="1"/>
          </p:cNvSpPr>
          <p:nvPr/>
        </p:nvSpPr>
        <p:spPr bwMode="auto">
          <a:xfrm>
            <a:off x="2033588" y="3482975"/>
            <a:ext cx="1587" cy="2857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27" name="Rectangle 32"/>
          <p:cNvSpPr>
            <a:spLocks noChangeArrowheads="1"/>
          </p:cNvSpPr>
          <p:nvPr/>
        </p:nvSpPr>
        <p:spPr bwMode="auto">
          <a:xfrm>
            <a:off x="1935163" y="6192838"/>
            <a:ext cx="2127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a:ln>
                  <a:noFill/>
                </a:ln>
                <a:solidFill>
                  <a:srgbClr val="000000"/>
                </a:solidFill>
                <a:effectLst/>
                <a:uLnTx/>
                <a:uFillTx/>
                <a:latin typeface="Helvetica" panose="020B0604020202020204" pitchFamily="34" charset="0"/>
                <a:ea typeface="+mn-ea"/>
                <a:cs typeface="Arial" panose="020B0604020202020204" pitchFamily="34" charset="0"/>
              </a:rPr>
              <a:t>0.4</a:t>
            </a: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34528" name="Line 33"/>
          <p:cNvSpPr>
            <a:spLocks noChangeShapeType="1"/>
          </p:cNvSpPr>
          <p:nvPr/>
        </p:nvSpPr>
        <p:spPr bwMode="auto">
          <a:xfrm flipV="1">
            <a:off x="2716213" y="6142038"/>
            <a:ext cx="1587" cy="3492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29" name="Line 34"/>
          <p:cNvSpPr>
            <a:spLocks noChangeShapeType="1"/>
          </p:cNvSpPr>
          <p:nvPr/>
        </p:nvSpPr>
        <p:spPr bwMode="auto">
          <a:xfrm>
            <a:off x="2716213" y="3482975"/>
            <a:ext cx="1587" cy="2857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30" name="Rectangle 35"/>
          <p:cNvSpPr>
            <a:spLocks noChangeArrowheads="1"/>
          </p:cNvSpPr>
          <p:nvPr/>
        </p:nvSpPr>
        <p:spPr bwMode="auto">
          <a:xfrm>
            <a:off x="2617788" y="6192838"/>
            <a:ext cx="2127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a:ln>
                  <a:noFill/>
                </a:ln>
                <a:solidFill>
                  <a:srgbClr val="000000"/>
                </a:solidFill>
                <a:effectLst/>
                <a:uLnTx/>
                <a:uFillTx/>
                <a:latin typeface="Helvetica" panose="020B0604020202020204" pitchFamily="34" charset="0"/>
                <a:ea typeface="+mn-ea"/>
                <a:cs typeface="Arial" panose="020B0604020202020204" pitchFamily="34" charset="0"/>
              </a:rPr>
              <a:t>0.6</a:t>
            </a: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34531" name="Line 36"/>
          <p:cNvSpPr>
            <a:spLocks noChangeShapeType="1"/>
          </p:cNvSpPr>
          <p:nvPr/>
        </p:nvSpPr>
        <p:spPr bwMode="auto">
          <a:xfrm flipV="1">
            <a:off x="3398838" y="6142038"/>
            <a:ext cx="1587" cy="3492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32" name="Line 37"/>
          <p:cNvSpPr>
            <a:spLocks noChangeShapeType="1"/>
          </p:cNvSpPr>
          <p:nvPr/>
        </p:nvSpPr>
        <p:spPr bwMode="auto">
          <a:xfrm>
            <a:off x="3398838" y="3482975"/>
            <a:ext cx="1587" cy="2857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33" name="Rectangle 38"/>
          <p:cNvSpPr>
            <a:spLocks noChangeArrowheads="1"/>
          </p:cNvSpPr>
          <p:nvPr/>
        </p:nvSpPr>
        <p:spPr bwMode="auto">
          <a:xfrm>
            <a:off x="3302000" y="6192838"/>
            <a:ext cx="2127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a:ln>
                  <a:noFill/>
                </a:ln>
                <a:solidFill>
                  <a:srgbClr val="000000"/>
                </a:solidFill>
                <a:effectLst/>
                <a:uLnTx/>
                <a:uFillTx/>
                <a:latin typeface="Helvetica" panose="020B0604020202020204" pitchFamily="34" charset="0"/>
                <a:ea typeface="+mn-ea"/>
                <a:cs typeface="Arial" panose="020B0604020202020204" pitchFamily="34" charset="0"/>
              </a:rPr>
              <a:t>0.8</a:t>
            </a: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34534" name="Line 39"/>
          <p:cNvSpPr>
            <a:spLocks noChangeShapeType="1"/>
          </p:cNvSpPr>
          <p:nvPr/>
        </p:nvSpPr>
        <p:spPr bwMode="auto">
          <a:xfrm flipV="1">
            <a:off x="4081463" y="6142038"/>
            <a:ext cx="1587" cy="3492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35" name="Line 40"/>
          <p:cNvSpPr>
            <a:spLocks noChangeShapeType="1"/>
          </p:cNvSpPr>
          <p:nvPr/>
        </p:nvSpPr>
        <p:spPr bwMode="auto">
          <a:xfrm>
            <a:off x="4081463" y="3482975"/>
            <a:ext cx="1587" cy="2857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36" name="Rectangle 41"/>
          <p:cNvSpPr>
            <a:spLocks noChangeArrowheads="1"/>
          </p:cNvSpPr>
          <p:nvPr/>
        </p:nvSpPr>
        <p:spPr bwMode="auto">
          <a:xfrm>
            <a:off x="4041775" y="6192838"/>
            <a:ext cx="857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a:ln>
                  <a:noFill/>
                </a:ln>
                <a:solidFill>
                  <a:srgbClr val="000000"/>
                </a:solidFill>
                <a:effectLst/>
                <a:uLnTx/>
                <a:uFillTx/>
                <a:latin typeface="Helvetica" panose="020B0604020202020204" pitchFamily="34" charset="0"/>
                <a:ea typeface="+mn-ea"/>
                <a:cs typeface="Arial" panose="020B0604020202020204" pitchFamily="34" charset="0"/>
              </a:rPr>
              <a:t>1</a:t>
            </a: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34537" name="Line 42"/>
          <p:cNvSpPr>
            <a:spLocks noChangeShapeType="1"/>
          </p:cNvSpPr>
          <p:nvPr/>
        </p:nvSpPr>
        <p:spPr bwMode="auto">
          <a:xfrm>
            <a:off x="666750" y="6176963"/>
            <a:ext cx="30163" cy="158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38" name="Line 43"/>
          <p:cNvSpPr>
            <a:spLocks noChangeShapeType="1"/>
          </p:cNvSpPr>
          <p:nvPr/>
        </p:nvSpPr>
        <p:spPr bwMode="auto">
          <a:xfrm flipH="1">
            <a:off x="4046538" y="6176963"/>
            <a:ext cx="34925" cy="158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39" name="Rectangle 44"/>
          <p:cNvSpPr>
            <a:spLocks noChangeArrowheads="1"/>
          </p:cNvSpPr>
          <p:nvPr/>
        </p:nvSpPr>
        <p:spPr bwMode="auto">
          <a:xfrm>
            <a:off x="563563" y="6089650"/>
            <a:ext cx="857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a:ln>
                  <a:noFill/>
                </a:ln>
                <a:solidFill>
                  <a:srgbClr val="000000"/>
                </a:solidFill>
                <a:effectLst/>
                <a:uLnTx/>
                <a:uFillTx/>
                <a:latin typeface="Helvetica" panose="020B0604020202020204" pitchFamily="34" charset="0"/>
                <a:ea typeface="+mn-ea"/>
                <a:cs typeface="Arial" panose="020B0604020202020204" pitchFamily="34" charset="0"/>
              </a:rPr>
              <a:t>0</a:t>
            </a: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34540" name="Line 45"/>
          <p:cNvSpPr>
            <a:spLocks noChangeShapeType="1"/>
          </p:cNvSpPr>
          <p:nvPr/>
        </p:nvSpPr>
        <p:spPr bwMode="auto">
          <a:xfrm>
            <a:off x="666750" y="5637213"/>
            <a:ext cx="30163" cy="158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41" name="Line 46"/>
          <p:cNvSpPr>
            <a:spLocks noChangeShapeType="1"/>
          </p:cNvSpPr>
          <p:nvPr/>
        </p:nvSpPr>
        <p:spPr bwMode="auto">
          <a:xfrm flipH="1">
            <a:off x="4046538" y="5637213"/>
            <a:ext cx="34925" cy="158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42" name="Rectangle 47"/>
          <p:cNvSpPr>
            <a:spLocks noChangeArrowheads="1"/>
          </p:cNvSpPr>
          <p:nvPr/>
        </p:nvSpPr>
        <p:spPr bwMode="auto">
          <a:xfrm>
            <a:off x="442913" y="5551488"/>
            <a:ext cx="2127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a:ln>
                  <a:noFill/>
                </a:ln>
                <a:solidFill>
                  <a:srgbClr val="000000"/>
                </a:solidFill>
                <a:effectLst/>
                <a:uLnTx/>
                <a:uFillTx/>
                <a:latin typeface="Helvetica" panose="020B0604020202020204" pitchFamily="34" charset="0"/>
                <a:ea typeface="+mn-ea"/>
                <a:cs typeface="Arial" panose="020B0604020202020204" pitchFamily="34" charset="0"/>
              </a:rPr>
              <a:t>0.2</a:t>
            </a: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34543" name="Line 48"/>
          <p:cNvSpPr>
            <a:spLocks noChangeShapeType="1"/>
          </p:cNvSpPr>
          <p:nvPr/>
        </p:nvSpPr>
        <p:spPr bwMode="auto">
          <a:xfrm>
            <a:off x="666750" y="5099050"/>
            <a:ext cx="30163" cy="15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44" name="Line 49"/>
          <p:cNvSpPr>
            <a:spLocks noChangeShapeType="1"/>
          </p:cNvSpPr>
          <p:nvPr/>
        </p:nvSpPr>
        <p:spPr bwMode="auto">
          <a:xfrm flipH="1">
            <a:off x="4046538" y="5099050"/>
            <a:ext cx="34925" cy="15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45" name="Rectangle 50"/>
          <p:cNvSpPr>
            <a:spLocks noChangeArrowheads="1"/>
          </p:cNvSpPr>
          <p:nvPr/>
        </p:nvSpPr>
        <p:spPr bwMode="auto">
          <a:xfrm>
            <a:off x="442913" y="5013325"/>
            <a:ext cx="2127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a:ln>
                  <a:noFill/>
                </a:ln>
                <a:solidFill>
                  <a:srgbClr val="000000"/>
                </a:solidFill>
                <a:effectLst/>
                <a:uLnTx/>
                <a:uFillTx/>
                <a:latin typeface="Helvetica" panose="020B0604020202020204" pitchFamily="34" charset="0"/>
                <a:ea typeface="+mn-ea"/>
                <a:cs typeface="Arial" panose="020B0604020202020204" pitchFamily="34" charset="0"/>
              </a:rPr>
              <a:t>0.4</a:t>
            </a: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34546" name="Line 51"/>
          <p:cNvSpPr>
            <a:spLocks noChangeShapeType="1"/>
          </p:cNvSpPr>
          <p:nvPr/>
        </p:nvSpPr>
        <p:spPr bwMode="auto">
          <a:xfrm>
            <a:off x="666750" y="4554538"/>
            <a:ext cx="30163" cy="158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47" name="Line 52"/>
          <p:cNvSpPr>
            <a:spLocks noChangeShapeType="1"/>
          </p:cNvSpPr>
          <p:nvPr/>
        </p:nvSpPr>
        <p:spPr bwMode="auto">
          <a:xfrm flipH="1">
            <a:off x="4046538" y="4554538"/>
            <a:ext cx="34925" cy="158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48" name="Rectangle 53"/>
          <p:cNvSpPr>
            <a:spLocks noChangeArrowheads="1"/>
          </p:cNvSpPr>
          <p:nvPr/>
        </p:nvSpPr>
        <p:spPr bwMode="auto">
          <a:xfrm>
            <a:off x="442913" y="4468813"/>
            <a:ext cx="2127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a:ln>
                  <a:noFill/>
                </a:ln>
                <a:solidFill>
                  <a:srgbClr val="000000"/>
                </a:solidFill>
                <a:effectLst/>
                <a:uLnTx/>
                <a:uFillTx/>
                <a:latin typeface="Helvetica" panose="020B0604020202020204" pitchFamily="34" charset="0"/>
                <a:ea typeface="+mn-ea"/>
                <a:cs typeface="Arial" panose="020B0604020202020204" pitchFamily="34" charset="0"/>
              </a:rPr>
              <a:t>0.6</a:t>
            </a: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34549" name="Line 54"/>
          <p:cNvSpPr>
            <a:spLocks noChangeShapeType="1"/>
          </p:cNvSpPr>
          <p:nvPr/>
        </p:nvSpPr>
        <p:spPr bwMode="auto">
          <a:xfrm>
            <a:off x="666750" y="4021138"/>
            <a:ext cx="30163" cy="158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50" name="Line 55"/>
          <p:cNvSpPr>
            <a:spLocks noChangeShapeType="1"/>
          </p:cNvSpPr>
          <p:nvPr/>
        </p:nvSpPr>
        <p:spPr bwMode="auto">
          <a:xfrm flipH="1">
            <a:off x="4046538" y="4021138"/>
            <a:ext cx="34925" cy="158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51" name="Rectangle 56"/>
          <p:cNvSpPr>
            <a:spLocks noChangeArrowheads="1"/>
          </p:cNvSpPr>
          <p:nvPr/>
        </p:nvSpPr>
        <p:spPr bwMode="auto">
          <a:xfrm>
            <a:off x="442913" y="3935413"/>
            <a:ext cx="2127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a:ln>
                  <a:noFill/>
                </a:ln>
                <a:solidFill>
                  <a:srgbClr val="000000"/>
                </a:solidFill>
                <a:effectLst/>
                <a:uLnTx/>
                <a:uFillTx/>
                <a:latin typeface="Helvetica" panose="020B0604020202020204" pitchFamily="34" charset="0"/>
                <a:ea typeface="+mn-ea"/>
                <a:cs typeface="Arial" panose="020B0604020202020204" pitchFamily="34" charset="0"/>
              </a:rPr>
              <a:t>0.8</a:t>
            </a: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34552" name="Line 57"/>
          <p:cNvSpPr>
            <a:spLocks noChangeShapeType="1"/>
          </p:cNvSpPr>
          <p:nvPr/>
        </p:nvSpPr>
        <p:spPr bwMode="auto">
          <a:xfrm>
            <a:off x="666750" y="3482975"/>
            <a:ext cx="30163" cy="15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53" name="Line 58"/>
          <p:cNvSpPr>
            <a:spLocks noChangeShapeType="1"/>
          </p:cNvSpPr>
          <p:nvPr/>
        </p:nvSpPr>
        <p:spPr bwMode="auto">
          <a:xfrm flipH="1">
            <a:off x="4046538" y="3482975"/>
            <a:ext cx="34925" cy="15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54" name="Rectangle 59"/>
          <p:cNvSpPr>
            <a:spLocks noChangeArrowheads="1"/>
          </p:cNvSpPr>
          <p:nvPr/>
        </p:nvSpPr>
        <p:spPr bwMode="auto">
          <a:xfrm>
            <a:off x="563563" y="3397250"/>
            <a:ext cx="857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a:ln>
                  <a:noFill/>
                </a:ln>
                <a:solidFill>
                  <a:srgbClr val="000000"/>
                </a:solidFill>
                <a:effectLst/>
                <a:uLnTx/>
                <a:uFillTx/>
                <a:latin typeface="Helvetica" panose="020B0604020202020204" pitchFamily="34" charset="0"/>
                <a:ea typeface="+mn-ea"/>
                <a:cs typeface="Arial" panose="020B0604020202020204" pitchFamily="34" charset="0"/>
              </a:rPr>
              <a:t>1</a:t>
            </a: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34555" name="Line 60"/>
          <p:cNvSpPr>
            <a:spLocks noChangeShapeType="1"/>
          </p:cNvSpPr>
          <p:nvPr/>
        </p:nvSpPr>
        <p:spPr bwMode="auto">
          <a:xfrm>
            <a:off x="666750" y="3482975"/>
            <a:ext cx="3414713" cy="15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56" name="Freeform 61"/>
          <p:cNvSpPr>
            <a:spLocks/>
          </p:cNvSpPr>
          <p:nvPr/>
        </p:nvSpPr>
        <p:spPr bwMode="auto">
          <a:xfrm>
            <a:off x="666750" y="3482975"/>
            <a:ext cx="3414713" cy="2693988"/>
          </a:xfrm>
          <a:custGeom>
            <a:avLst/>
            <a:gdLst>
              <a:gd name="T0" fmla="*/ 0 w 595"/>
              <a:gd name="T1" fmla="*/ 2147483647 h 470"/>
              <a:gd name="T2" fmla="*/ 2147483647 w 595"/>
              <a:gd name="T3" fmla="*/ 2147483647 h 470"/>
              <a:gd name="T4" fmla="*/ 2147483647 w 595"/>
              <a:gd name="T5" fmla="*/ 0 h 470"/>
              <a:gd name="T6" fmla="*/ 0 60000 65536"/>
              <a:gd name="T7" fmla="*/ 0 60000 65536"/>
              <a:gd name="T8" fmla="*/ 0 60000 65536"/>
              <a:gd name="T9" fmla="*/ 0 w 595"/>
              <a:gd name="T10" fmla="*/ 0 h 470"/>
              <a:gd name="T11" fmla="*/ 595 w 595"/>
              <a:gd name="T12" fmla="*/ 470 h 470"/>
            </a:gdLst>
            <a:ahLst/>
            <a:cxnLst>
              <a:cxn ang="T6">
                <a:pos x="T0" y="T1"/>
              </a:cxn>
              <a:cxn ang="T7">
                <a:pos x="T2" y="T3"/>
              </a:cxn>
              <a:cxn ang="T8">
                <a:pos x="T4" y="T5"/>
              </a:cxn>
            </a:cxnLst>
            <a:rect l="T9" t="T10" r="T11" b="T12"/>
            <a:pathLst>
              <a:path w="595" h="470">
                <a:moveTo>
                  <a:pt x="0" y="470"/>
                </a:moveTo>
                <a:lnTo>
                  <a:pt x="595" y="470"/>
                </a:lnTo>
                <a:lnTo>
                  <a:pt x="595" y="0"/>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57" name="Line 62"/>
          <p:cNvSpPr>
            <a:spLocks noChangeShapeType="1"/>
          </p:cNvSpPr>
          <p:nvPr/>
        </p:nvSpPr>
        <p:spPr bwMode="auto">
          <a:xfrm flipV="1">
            <a:off x="666750" y="3482975"/>
            <a:ext cx="1588" cy="26939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58" name="Rectangle 65"/>
          <p:cNvSpPr>
            <a:spLocks noChangeArrowheads="1"/>
          </p:cNvSpPr>
          <p:nvPr/>
        </p:nvSpPr>
        <p:spPr bwMode="auto">
          <a:xfrm>
            <a:off x="2170113" y="6348413"/>
            <a:ext cx="40005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a:ln>
                  <a:noFill/>
                </a:ln>
                <a:solidFill>
                  <a:srgbClr val="000000"/>
                </a:solidFill>
                <a:effectLst/>
                <a:uLnTx/>
                <a:uFillTx/>
                <a:latin typeface="Helvetica" panose="020B0604020202020204" pitchFamily="34" charset="0"/>
                <a:ea typeface="+mn-ea"/>
                <a:cs typeface="Arial" panose="020B0604020202020204" pitchFamily="34" charset="0"/>
              </a:rPr>
              <a:t>recall</a:t>
            </a: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34559" name="Rectangle 66"/>
          <p:cNvSpPr>
            <a:spLocks noChangeArrowheads="1"/>
          </p:cNvSpPr>
          <p:nvPr/>
        </p:nvSpPr>
        <p:spPr bwMode="auto">
          <a:xfrm rot="-5400000">
            <a:off x="794" y="4683919"/>
            <a:ext cx="684212"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a:ln>
                  <a:noFill/>
                </a:ln>
                <a:solidFill>
                  <a:srgbClr val="000000"/>
                </a:solidFill>
                <a:effectLst/>
                <a:uLnTx/>
                <a:uFillTx/>
                <a:latin typeface="Helvetica" panose="020B0604020202020204" pitchFamily="34" charset="0"/>
                <a:ea typeface="+mn-ea"/>
                <a:cs typeface="Arial" panose="020B0604020202020204" pitchFamily="34" charset="0"/>
              </a:rPr>
              <a:t>precision</a:t>
            </a: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75" name="Freeform 74"/>
          <p:cNvSpPr/>
          <p:nvPr/>
        </p:nvSpPr>
        <p:spPr>
          <a:xfrm>
            <a:off x="665163" y="3487738"/>
            <a:ext cx="3417887" cy="1512887"/>
          </a:xfrm>
          <a:custGeom>
            <a:avLst/>
            <a:gdLst>
              <a:gd name="connsiteX0" fmla="*/ 0 w 3417757"/>
              <a:gd name="connsiteY0" fmla="*/ 0 h 1514006"/>
              <a:gd name="connsiteX1" fmla="*/ 682052 w 3417757"/>
              <a:gd name="connsiteY1" fmla="*/ 0 h 1514006"/>
              <a:gd name="connsiteX2" fmla="*/ 1371600 w 3417757"/>
              <a:gd name="connsiteY2" fmla="*/ 7495 h 1514006"/>
              <a:gd name="connsiteX3" fmla="*/ 1379095 w 3417757"/>
              <a:gd name="connsiteY3" fmla="*/ 906905 h 1514006"/>
              <a:gd name="connsiteX4" fmla="*/ 2061147 w 3417757"/>
              <a:gd name="connsiteY4" fmla="*/ 652072 h 1514006"/>
              <a:gd name="connsiteX5" fmla="*/ 2743200 w 3417757"/>
              <a:gd name="connsiteY5" fmla="*/ 539646 h 1514006"/>
              <a:gd name="connsiteX6" fmla="*/ 2735705 w 3417757"/>
              <a:gd name="connsiteY6" fmla="*/ 891915 h 1514006"/>
              <a:gd name="connsiteX7" fmla="*/ 2743200 w 3417757"/>
              <a:gd name="connsiteY7" fmla="*/ 1514006 h 1514006"/>
              <a:gd name="connsiteX8" fmla="*/ 3417757 w 3417757"/>
              <a:gd name="connsiteY8" fmla="*/ 1386590 h 1514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7757" h="1514006">
                <a:moveTo>
                  <a:pt x="0" y="0"/>
                </a:moveTo>
                <a:lnTo>
                  <a:pt x="682052" y="0"/>
                </a:lnTo>
                <a:lnTo>
                  <a:pt x="1371600" y="7495"/>
                </a:lnTo>
                <a:cubicBezTo>
                  <a:pt x="1374098" y="307298"/>
                  <a:pt x="1376597" y="607102"/>
                  <a:pt x="1379095" y="906905"/>
                </a:cubicBezTo>
                <a:lnTo>
                  <a:pt x="2061147" y="652072"/>
                </a:lnTo>
                <a:lnTo>
                  <a:pt x="2743200" y="539646"/>
                </a:lnTo>
                <a:lnTo>
                  <a:pt x="2735705" y="891915"/>
                </a:lnTo>
                <a:cubicBezTo>
                  <a:pt x="2738203" y="1099279"/>
                  <a:pt x="2740702" y="1306642"/>
                  <a:pt x="2743200" y="1514006"/>
                </a:cubicBezTo>
                <a:lnTo>
                  <a:pt x="3417757" y="1386590"/>
                </a:lnTo>
              </a:path>
            </a:pathLst>
          </a:custGeom>
          <a:ln w="31750">
            <a:solidFill>
              <a:srgbClr val="0070C0"/>
            </a:solidFill>
          </a:ln>
        </p:spPr>
        <p:style>
          <a:lnRef idx="1">
            <a:schemeClr val="accent1"/>
          </a:lnRef>
          <a:fillRef idx="0">
            <a:schemeClr val="accent1"/>
          </a:fillRef>
          <a:effectRef idx="0">
            <a:schemeClr val="accent1"/>
          </a:effectRef>
          <a:fontRef idx="minor">
            <a:schemeClr val="tx1"/>
          </a:fontRef>
        </p:style>
        <p:txBody>
          <a:bodyPr lIns="91380" tIns="45692" rIns="91380" bIns="45692" anchor="ctr"/>
          <a:lstStyle/>
          <a:p>
            <a:pPr marL="0" marR="0" lvl="0" indent="0" algn="ctr"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5" name="Oval 64"/>
          <p:cNvSpPr/>
          <p:nvPr/>
        </p:nvSpPr>
        <p:spPr>
          <a:xfrm>
            <a:off x="2006600" y="4352925"/>
            <a:ext cx="71438" cy="71438"/>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91380" tIns="45692" rIns="91380" bIns="45692" anchor="ctr"/>
          <a:lstStyle/>
          <a:p>
            <a:pPr marL="0" marR="0" lvl="0" indent="0" algn="ctr"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6" name="Oval 65"/>
          <p:cNvSpPr/>
          <p:nvPr/>
        </p:nvSpPr>
        <p:spPr>
          <a:xfrm>
            <a:off x="1319213" y="3457575"/>
            <a:ext cx="71437" cy="71438"/>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lIns="91380" tIns="45692" rIns="91380" bIns="45692" anchor="ctr"/>
          <a:lstStyle/>
          <a:p>
            <a:pPr marL="0" marR="0" lvl="0" indent="0" algn="ctr"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7" name="Oval 66"/>
          <p:cNvSpPr/>
          <p:nvPr/>
        </p:nvSpPr>
        <p:spPr>
          <a:xfrm>
            <a:off x="2006600" y="3460750"/>
            <a:ext cx="71438" cy="71438"/>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lIns="91380" tIns="45692" rIns="91380" bIns="45692" anchor="ctr"/>
          <a:lstStyle/>
          <a:p>
            <a:pPr marL="0" marR="0" lvl="0" indent="0" algn="ctr"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8" name="Oval 67"/>
          <p:cNvSpPr/>
          <p:nvPr/>
        </p:nvSpPr>
        <p:spPr>
          <a:xfrm>
            <a:off x="2687638" y="4103688"/>
            <a:ext cx="71437" cy="71437"/>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lIns="91380" tIns="45692" rIns="91380" bIns="45692" anchor="ctr"/>
          <a:lstStyle/>
          <a:p>
            <a:pPr marL="0" marR="0" lvl="0" indent="0" algn="ctr"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9" name="Oval 68"/>
          <p:cNvSpPr/>
          <p:nvPr/>
        </p:nvSpPr>
        <p:spPr>
          <a:xfrm>
            <a:off x="3371850" y="3995738"/>
            <a:ext cx="71438" cy="71437"/>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lIns="91380" tIns="45692" rIns="91380" bIns="45692" anchor="ctr"/>
          <a:lstStyle/>
          <a:p>
            <a:pPr marL="0" marR="0" lvl="0" indent="0" algn="ctr"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0" name="Oval 69"/>
          <p:cNvSpPr/>
          <p:nvPr/>
        </p:nvSpPr>
        <p:spPr>
          <a:xfrm>
            <a:off x="3363913" y="4344988"/>
            <a:ext cx="71437" cy="71437"/>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91380" tIns="45692" rIns="91380" bIns="45692" anchor="ctr"/>
          <a:lstStyle/>
          <a:p>
            <a:pPr marL="0" marR="0" lvl="0" indent="0" algn="ctr"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1" name="Oval 70"/>
          <p:cNvSpPr/>
          <p:nvPr/>
        </p:nvSpPr>
        <p:spPr>
          <a:xfrm>
            <a:off x="3371850" y="4702175"/>
            <a:ext cx="71438" cy="71438"/>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91380" tIns="45692" rIns="91380" bIns="45692" anchor="ctr"/>
          <a:lstStyle/>
          <a:p>
            <a:pPr marL="0" marR="0" lvl="0" indent="0" algn="ctr"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2" name="Oval 71"/>
          <p:cNvSpPr/>
          <p:nvPr/>
        </p:nvSpPr>
        <p:spPr>
          <a:xfrm>
            <a:off x="3371850" y="4846638"/>
            <a:ext cx="71438" cy="71437"/>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91380" tIns="45692" rIns="91380" bIns="45692" anchor="ctr"/>
          <a:lstStyle/>
          <a:p>
            <a:pPr marL="0" marR="0" lvl="0" indent="0" algn="ctr"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3" name="Oval 72"/>
          <p:cNvSpPr/>
          <p:nvPr/>
        </p:nvSpPr>
        <p:spPr>
          <a:xfrm>
            <a:off x="3371850" y="4962525"/>
            <a:ext cx="71438" cy="71438"/>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91380" tIns="45692" rIns="91380" bIns="45692" anchor="ctr"/>
          <a:lstStyle/>
          <a:p>
            <a:pPr marL="0" marR="0" lvl="0" indent="0" algn="ctr"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4" name="Oval 73"/>
          <p:cNvSpPr/>
          <p:nvPr/>
        </p:nvSpPr>
        <p:spPr>
          <a:xfrm>
            <a:off x="4048125" y="4830763"/>
            <a:ext cx="71438" cy="71437"/>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lIns="91380" tIns="45692" rIns="91380" bIns="45692" anchor="ctr"/>
          <a:lstStyle/>
          <a:p>
            <a:pPr marL="0" marR="0" lvl="0" indent="0" algn="ctr"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234571" name="Picture 2" descr="C:\Documents and Settings\ondra\Desktop\img_thumb.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4313" y="701675"/>
            <a:ext cx="949325" cy="126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2"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29313" y="1884363"/>
            <a:ext cx="949325" cy="1265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3"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57750" y="1884363"/>
            <a:ext cx="949325" cy="1265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4"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786688" y="4813300"/>
            <a:ext cx="949325" cy="1265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5" name="Picture 7"/>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857750" y="3741738"/>
            <a:ext cx="1265238" cy="846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6" name="Picture 8"/>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000875" y="1884363"/>
            <a:ext cx="842963" cy="1265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7" name="Picture 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786688" y="3384550"/>
            <a:ext cx="949325" cy="1265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8" name="Picture 1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215063" y="5241925"/>
            <a:ext cx="1265237" cy="846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0" name="Picture 12"/>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402388" y="3368675"/>
            <a:ext cx="949325" cy="126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1" name="Picture 1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857750" y="4813300"/>
            <a:ext cx="949325" cy="1265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2" name="Picture 14"/>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918450" y="1857375"/>
            <a:ext cx="857250" cy="1281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4582" name="TextBox 96"/>
          <p:cNvSpPr txBox="1">
            <a:spLocks noChangeArrowheads="1"/>
          </p:cNvSpPr>
          <p:nvPr/>
        </p:nvSpPr>
        <p:spPr bwMode="auto">
          <a:xfrm>
            <a:off x="307975" y="1987550"/>
            <a:ext cx="7635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80" tIns="45692" rIns="91380" bIns="45692">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Query</a:t>
            </a:r>
          </a:p>
        </p:txBody>
      </p:sp>
      <p:sp>
        <p:nvSpPr>
          <p:cNvPr id="234583" name="TextBox 97"/>
          <p:cNvSpPr txBox="1">
            <a:spLocks noChangeArrowheads="1"/>
          </p:cNvSpPr>
          <p:nvPr/>
        </p:nvSpPr>
        <p:spPr bwMode="auto">
          <a:xfrm>
            <a:off x="1411288" y="1711325"/>
            <a:ext cx="26225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80" tIns="45692" rIns="91380" bIns="45692">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Database size: 10 images</a:t>
            </a:r>
          </a:p>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Relevant (total): 5 images </a:t>
            </a:r>
          </a:p>
        </p:txBody>
      </p:sp>
      <p:sp>
        <p:nvSpPr>
          <p:cNvPr id="234584" name="TextBox 98"/>
          <p:cNvSpPr txBox="1">
            <a:spLocks noChangeArrowheads="1"/>
          </p:cNvSpPr>
          <p:nvPr/>
        </p:nvSpPr>
        <p:spPr bwMode="auto">
          <a:xfrm>
            <a:off x="4786313" y="1357313"/>
            <a:ext cx="18589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80" tIns="45692" rIns="91380" bIns="45692">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Results (ordered):</a:t>
            </a:r>
          </a:p>
        </p:txBody>
      </p:sp>
      <p:sp>
        <p:nvSpPr>
          <p:cNvPr id="234585" name="TextBox 99"/>
          <p:cNvSpPr txBox="1">
            <a:spLocks noChangeArrowheads="1"/>
          </p:cNvSpPr>
          <p:nvPr/>
        </p:nvSpPr>
        <p:spPr bwMode="auto">
          <a:xfrm>
            <a:off x="712788" y="2643188"/>
            <a:ext cx="33591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80" tIns="45692" rIns="91380" bIns="45692">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precision = #relevant / #returned</a:t>
            </a:r>
          </a:p>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recall = #relevant / #total relevant</a:t>
            </a:r>
          </a:p>
        </p:txBody>
      </p:sp>
      <p:sp>
        <p:nvSpPr>
          <p:cNvPr id="234586" name="TextBox 2"/>
          <p:cNvSpPr txBox="1">
            <a:spLocks noChangeArrowheads="1"/>
          </p:cNvSpPr>
          <p:nvPr/>
        </p:nvSpPr>
        <p:spPr bwMode="auto">
          <a:xfrm>
            <a:off x="6591300" y="6553200"/>
            <a:ext cx="26289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Slide credit: Ondrej Chum</a:t>
            </a:r>
          </a:p>
        </p:txBody>
      </p:sp>
    </p:spTree>
    <p:extLst>
      <p:ext uri="{BB962C8B-B14F-4D97-AF65-F5344CB8AC3E}">
        <p14:creationId xmlns:p14="http://schemas.microsoft.com/office/powerpoint/2010/main" val="41897635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53"/>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05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056"/>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062"/>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055"/>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70"/>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060"/>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71"/>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057"/>
                                        </p:tgtEl>
                                        <p:attrNameLst>
                                          <p:attrName>style.visibility</p:attrName>
                                        </p:attrNameLst>
                                      </p:cBhvr>
                                      <p:to>
                                        <p:strVal val="visible"/>
                                      </p:to>
                                    </p:set>
                                  </p:childTnLst>
                                </p:cTn>
                              </p:par>
                            </p:childTnLst>
                          </p:cTn>
                        </p:par>
                      </p:childTnLst>
                    </p:cTn>
                  </p:par>
                  <p:par>
                    <p:cTn id="45" fill="hold" nodeType="clickPar">
                      <p:stCondLst>
                        <p:cond delay="indefinite"/>
                      </p:stCondLst>
                      <p:childTnLst>
                        <p:par>
                          <p:cTn id="46" fill="hold" nodeType="withGroup">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72"/>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2061"/>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73"/>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2058"/>
                                        </p:tgtEl>
                                        <p:attrNameLst>
                                          <p:attrName>style.visibility</p:attrName>
                                        </p:attrNameLst>
                                      </p:cBhvr>
                                      <p:to>
                                        <p:strVal val="visible"/>
                                      </p:to>
                                    </p:set>
                                  </p:childTnLst>
                                </p:cTn>
                              </p:par>
                            </p:childTnLst>
                          </p:cTn>
                        </p:par>
                      </p:childTnLst>
                    </p:cTn>
                  </p:par>
                  <p:par>
                    <p:cTn id="57" fill="hold" nodeType="clickPar">
                      <p:stCondLst>
                        <p:cond delay="indefinite"/>
                      </p:stCondLst>
                      <p:childTnLst>
                        <p:par>
                          <p:cTn id="58" fill="hold" nodeType="withGroup">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74"/>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2054"/>
                                        </p:tgtEl>
                                        <p:attrNameLst>
                                          <p:attrName>style.visibility</p:attrName>
                                        </p:attrNameLst>
                                      </p:cBhvr>
                                      <p:to>
                                        <p:strVal val="visible"/>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ntr" presetSubtype="0" fill="hold" nodeType="clickEffect">
                                  <p:stCondLst>
                                    <p:cond delay="0"/>
                                  </p:stCondLst>
                                  <p:childTnLst>
                                    <p:set>
                                      <p:cBhvr>
                                        <p:cTn id="66" dur="1" fill="hold">
                                          <p:stCondLst>
                                            <p:cond delay="0"/>
                                          </p:stCondLst>
                                        </p:cTn>
                                        <p:tgtEl>
                                          <p:spTgt spid="75"/>
                                        </p:tgtEl>
                                        <p:attrNameLst>
                                          <p:attrName>style.visibility</p:attrName>
                                        </p:attrNameLst>
                                      </p:cBhvr>
                                      <p:to>
                                        <p:strVal val="visible"/>
                                      </p:to>
                                    </p:set>
                                  </p:childTnLst>
                                </p:cTn>
                              </p:par>
                            </p:childTnLst>
                          </p:cTn>
                        </p:par>
                      </p:childTnLst>
                    </p:cTn>
                  </p:par>
                  <p:par>
                    <p:cTn id="67" fill="hold" nodeType="clickPar">
                      <p:stCondLst>
                        <p:cond delay="indefinite"/>
                      </p:stCondLst>
                      <p:childTnLst>
                        <p:par>
                          <p:cTn id="68" fill="hold" nodeType="withGroup">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1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5522" name="Group 8"/>
          <p:cNvGrpSpPr>
            <a:grpSpLocks/>
          </p:cNvGrpSpPr>
          <p:nvPr/>
        </p:nvGrpSpPr>
        <p:grpSpPr bwMode="auto">
          <a:xfrm>
            <a:off x="5029200" y="1676400"/>
            <a:ext cx="4191000" cy="5440363"/>
            <a:chOff x="2976" y="701"/>
            <a:chExt cx="2640" cy="3427"/>
          </a:xfrm>
        </p:grpSpPr>
        <p:sp>
          <p:nvSpPr>
            <p:cNvPr id="235525" name="AutoShape 9"/>
            <p:cNvSpPr>
              <a:spLocks noChangeArrowheads="1"/>
            </p:cNvSpPr>
            <p:nvPr/>
          </p:nvSpPr>
          <p:spPr bwMode="auto">
            <a:xfrm>
              <a:off x="2976" y="720"/>
              <a:ext cx="2544" cy="3314"/>
            </a:xfrm>
            <a:prstGeom prst="foldedCorner">
              <a:avLst>
                <a:gd name="adj" fmla="val 12500"/>
              </a:avLst>
            </a:prstGeom>
            <a:solidFill>
              <a:srgbClr val="FFCC99"/>
            </a:solidFill>
            <a:ln w="9525">
              <a:solidFill>
                <a:schemeClr val="tx1"/>
              </a:solidFill>
              <a:round/>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35526" name="Rectangle 10"/>
            <p:cNvSpPr>
              <a:spLocks noChangeArrowheads="1"/>
            </p:cNvSpPr>
            <p:nvPr/>
          </p:nvSpPr>
          <p:spPr bwMode="auto">
            <a:xfrm>
              <a:off x="2987" y="701"/>
              <a:ext cx="2389" cy="3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China is forecasting a trade surplus of $90bn (£51bn) to $100bn this year, a threefold increase on 2004's $32bn. The Commerce Ministry said the surplus would be created by a predicted 30% jump in exports to $750bn, compared with a 18% rise in imports to $660bn. The figures are likely to further annoy the US, which has long argued that China's exports are unfairly helped by a deliberately undervalued yuan.  Beijing agrees the surplus is too high, but says the yuan is only one factor. Bank of China governor Zhou Xiaochuan said the country also needed to do more to boost domestic demand so more goods stayed within the country. China increased the value of the yuan against the dollar by 2.1% in July and permitted it to trade within a narrow band, but the US wants the yuan to be allowed to trade freely. However, Beijing has made it clear that it will take its time and tread carefully before allowing the yuan to rise further in value.</a:t>
              </a:r>
            </a:p>
          </p:txBody>
        </p:sp>
        <p:grpSp>
          <p:nvGrpSpPr>
            <p:cNvPr id="235527" name="Group 11"/>
            <p:cNvGrpSpPr>
              <a:grpSpLocks/>
            </p:cNvGrpSpPr>
            <p:nvPr/>
          </p:nvGrpSpPr>
          <p:grpSpPr bwMode="auto">
            <a:xfrm>
              <a:off x="3353" y="1248"/>
              <a:ext cx="2263" cy="2880"/>
              <a:chOff x="768" y="1824"/>
              <a:chExt cx="918" cy="1248"/>
            </a:xfrm>
          </p:grpSpPr>
          <p:pic>
            <p:nvPicPr>
              <p:cNvPr id="235528" name="Picture 12" descr="ma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8" y="1824"/>
                <a:ext cx="918" cy="1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29" name="Oval 13"/>
              <p:cNvSpPr>
                <a:spLocks noChangeArrowheads="1"/>
              </p:cNvSpPr>
              <p:nvPr/>
            </p:nvSpPr>
            <p:spPr bwMode="auto">
              <a:xfrm>
                <a:off x="816" y="1872"/>
                <a:ext cx="672" cy="624"/>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912813"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China, trade, </a:t>
                </a:r>
              </a:p>
              <a:p>
                <a:pPr marL="0" marR="0" lvl="0" indent="0" algn="ctr" defTabSz="912813"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surplus, commerce, </a:t>
                </a:r>
              </a:p>
              <a:p>
                <a:pPr marL="0" marR="0" lvl="0" indent="0" algn="ctr" defTabSz="912813"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exports, imports, US, </a:t>
                </a:r>
              </a:p>
              <a:p>
                <a:pPr marL="0" marR="0" lvl="0" indent="0" algn="ctr" defTabSz="912813"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yuan, bank, domestic, </a:t>
                </a:r>
              </a:p>
              <a:p>
                <a:pPr marL="0" marR="0" lvl="0" indent="0" algn="ctr" defTabSz="912813"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foreign, increase, </a:t>
                </a:r>
              </a:p>
              <a:p>
                <a:pPr marL="0" marR="0" lvl="0" indent="0" algn="ctr" defTabSz="912813"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trade, value</a:t>
                </a:r>
              </a:p>
            </p:txBody>
          </p:sp>
        </p:grpSp>
      </p:grpSp>
      <p:sp>
        <p:nvSpPr>
          <p:cNvPr id="235523" name="Title 1"/>
          <p:cNvSpPr>
            <a:spLocks noGrp="1"/>
          </p:cNvSpPr>
          <p:nvPr>
            <p:ph type="title"/>
          </p:nvPr>
        </p:nvSpPr>
        <p:spPr/>
        <p:txBody>
          <a:bodyPr/>
          <a:lstStyle/>
          <a:p>
            <a:r>
              <a:rPr lang="en-US" altLang="en-US"/>
              <a:t>What else can we borrow from text retrieval?</a:t>
            </a:r>
          </a:p>
        </p:txBody>
      </p:sp>
      <p:pic>
        <p:nvPicPr>
          <p:cNvPr id="235524" name="Picture 4" descr="BookIndex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38" y="1676400"/>
            <a:ext cx="4953001" cy="724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778889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2"/>
          <p:cNvSpPr>
            <a:spLocks noGrp="1" noChangeArrowheads="1"/>
          </p:cNvSpPr>
          <p:nvPr>
            <p:ph type="title"/>
          </p:nvPr>
        </p:nvSpPr>
        <p:spPr>
          <a:xfrm>
            <a:off x="457200" y="76200"/>
            <a:ext cx="8229600" cy="1143000"/>
          </a:xfrm>
        </p:spPr>
        <p:txBody>
          <a:bodyPr/>
          <a:lstStyle/>
          <a:p>
            <a:r>
              <a:rPr lang="en-US" altLang="en-US" i="1"/>
              <a:t>tf-idf </a:t>
            </a:r>
            <a:r>
              <a:rPr lang="en-US" altLang="en-US"/>
              <a:t>weighting</a:t>
            </a:r>
          </a:p>
        </p:txBody>
      </p:sp>
      <p:sp>
        <p:nvSpPr>
          <p:cNvPr id="236547" name="Rectangle 3"/>
          <p:cNvSpPr>
            <a:spLocks noGrp="1" noChangeArrowheads="1"/>
          </p:cNvSpPr>
          <p:nvPr>
            <p:ph type="body" idx="1"/>
          </p:nvPr>
        </p:nvSpPr>
        <p:spPr>
          <a:xfrm>
            <a:off x="457200" y="1295400"/>
            <a:ext cx="8229600" cy="4525963"/>
          </a:xfrm>
        </p:spPr>
        <p:txBody>
          <a:bodyPr/>
          <a:lstStyle/>
          <a:p>
            <a:r>
              <a:rPr lang="en-US" altLang="en-US" sz="2400" b="1" dirty="0"/>
              <a:t>T</a:t>
            </a:r>
            <a:r>
              <a:rPr lang="en-US" altLang="en-US" sz="2400" dirty="0"/>
              <a:t>erm </a:t>
            </a:r>
            <a:r>
              <a:rPr lang="en-US" altLang="en-US" sz="2400" b="1" dirty="0"/>
              <a:t>f</a:t>
            </a:r>
            <a:r>
              <a:rPr lang="en-US" altLang="en-US" sz="2400" dirty="0"/>
              <a:t>requency – </a:t>
            </a:r>
            <a:r>
              <a:rPr lang="en-US" altLang="en-US" sz="2400" b="1" dirty="0"/>
              <a:t>i</a:t>
            </a:r>
            <a:r>
              <a:rPr lang="en-US" altLang="en-US" sz="2400" dirty="0"/>
              <a:t>nverse </a:t>
            </a:r>
            <a:r>
              <a:rPr lang="en-US" altLang="en-US" sz="2400" b="1" dirty="0"/>
              <a:t>d</a:t>
            </a:r>
            <a:r>
              <a:rPr lang="en-US" altLang="en-US" sz="2400" dirty="0"/>
              <a:t>ocument </a:t>
            </a:r>
            <a:r>
              <a:rPr lang="en-US" altLang="en-US" sz="2400" b="1" dirty="0"/>
              <a:t>f</a:t>
            </a:r>
            <a:r>
              <a:rPr lang="en-US" altLang="en-US" sz="2400" dirty="0"/>
              <a:t>requency</a:t>
            </a:r>
          </a:p>
          <a:p>
            <a:r>
              <a:rPr lang="en-US" altLang="en-US" sz="2400" dirty="0"/>
              <a:t>Describe image by frequency of each word within it, </a:t>
            </a:r>
            <a:r>
              <a:rPr lang="en-US" altLang="en-US" sz="2400" dirty="0" err="1"/>
              <a:t>downweight</a:t>
            </a:r>
            <a:r>
              <a:rPr lang="en-US" altLang="en-US" sz="2400" dirty="0"/>
              <a:t> words that appear often in the database</a:t>
            </a:r>
          </a:p>
          <a:p>
            <a:r>
              <a:rPr lang="en-US" altLang="en-US" sz="2400" dirty="0"/>
              <a:t>(Standard weighting for text retrieval)</a:t>
            </a:r>
          </a:p>
          <a:p>
            <a:endParaRPr lang="en-US" altLang="en-US" sz="2400" dirty="0"/>
          </a:p>
          <a:p>
            <a:pPr>
              <a:buFontTx/>
              <a:buNone/>
            </a:pPr>
            <a:endParaRPr lang="en-US" altLang="en-US" sz="2400" dirty="0"/>
          </a:p>
        </p:txBody>
      </p:sp>
      <p:pic>
        <p:nvPicPr>
          <p:cNvPr id="236548" name="Picture 6"/>
          <p:cNvPicPr>
            <a:picLocks noChangeAspect="1" noChangeArrowheads="1"/>
          </p:cNvPicPr>
          <p:nvPr/>
        </p:nvPicPr>
        <p:blipFill>
          <a:blip r:embed="rId3">
            <a:extLst>
              <a:ext uri="{28A0092B-C50C-407E-A947-70E740481C1C}">
                <a14:useLocalDpi xmlns:a14="http://schemas.microsoft.com/office/drawing/2010/main" val="0"/>
              </a:ext>
            </a:extLst>
          </a:blip>
          <a:srcRect l="48430" t="67703" r="30902" b="16199"/>
          <a:stretch>
            <a:fillRect/>
          </a:stretch>
        </p:blipFill>
        <p:spPr bwMode="auto">
          <a:xfrm>
            <a:off x="3000375" y="3721100"/>
            <a:ext cx="2952750" cy="140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7735" name="Text Box 7"/>
          <p:cNvSpPr txBox="1">
            <a:spLocks noChangeArrowheads="1"/>
          </p:cNvSpPr>
          <p:nvPr/>
        </p:nvSpPr>
        <p:spPr bwMode="auto">
          <a:xfrm>
            <a:off x="6350000" y="3452813"/>
            <a:ext cx="2413000" cy="93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5000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Total number of documents in database</a:t>
            </a:r>
          </a:p>
        </p:txBody>
      </p:sp>
      <p:sp>
        <p:nvSpPr>
          <p:cNvPr id="457736" name="Text Box 8"/>
          <p:cNvSpPr txBox="1">
            <a:spLocks noChangeArrowheads="1"/>
          </p:cNvSpPr>
          <p:nvPr/>
        </p:nvSpPr>
        <p:spPr bwMode="auto">
          <a:xfrm>
            <a:off x="6313488" y="4570413"/>
            <a:ext cx="253047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5000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Number of documents word i occurs in, in whole database</a:t>
            </a:r>
          </a:p>
        </p:txBody>
      </p:sp>
      <p:sp>
        <p:nvSpPr>
          <p:cNvPr id="457737" name="Line 9"/>
          <p:cNvSpPr>
            <a:spLocks noChangeShapeType="1"/>
          </p:cNvSpPr>
          <p:nvPr/>
        </p:nvSpPr>
        <p:spPr bwMode="auto">
          <a:xfrm flipH="1">
            <a:off x="5916613" y="3757613"/>
            <a:ext cx="360362" cy="179387"/>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57738" name="Line 10"/>
          <p:cNvSpPr>
            <a:spLocks noChangeShapeType="1"/>
          </p:cNvSpPr>
          <p:nvPr/>
        </p:nvSpPr>
        <p:spPr bwMode="auto">
          <a:xfrm flipH="1" flipV="1">
            <a:off x="5845175" y="4837113"/>
            <a:ext cx="360363" cy="2159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57739" name="Text Box 11"/>
          <p:cNvSpPr txBox="1">
            <a:spLocks noChangeArrowheads="1"/>
          </p:cNvSpPr>
          <p:nvPr/>
        </p:nvSpPr>
        <p:spPr bwMode="auto">
          <a:xfrm>
            <a:off x="625475" y="3562350"/>
            <a:ext cx="2339975" cy="93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5000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Number of occurrences of word i in document d</a:t>
            </a:r>
          </a:p>
        </p:txBody>
      </p:sp>
      <p:sp>
        <p:nvSpPr>
          <p:cNvPr id="457740" name="Text Box 12"/>
          <p:cNvSpPr txBox="1">
            <a:spLocks noChangeArrowheads="1"/>
          </p:cNvSpPr>
          <p:nvPr/>
        </p:nvSpPr>
        <p:spPr bwMode="auto">
          <a:xfrm>
            <a:off x="588963" y="4772025"/>
            <a:ext cx="2339975"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5000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Number of words in document d</a:t>
            </a:r>
          </a:p>
        </p:txBody>
      </p:sp>
      <p:sp>
        <p:nvSpPr>
          <p:cNvPr id="457744" name="Line 16"/>
          <p:cNvSpPr>
            <a:spLocks noChangeShapeType="1"/>
          </p:cNvSpPr>
          <p:nvPr/>
        </p:nvSpPr>
        <p:spPr bwMode="auto">
          <a:xfrm>
            <a:off x="2928938" y="3937000"/>
            <a:ext cx="900112" cy="10795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57745" name="Line 17"/>
          <p:cNvSpPr>
            <a:spLocks noChangeShapeType="1"/>
          </p:cNvSpPr>
          <p:nvPr/>
        </p:nvSpPr>
        <p:spPr bwMode="auto">
          <a:xfrm flipV="1">
            <a:off x="2928938" y="4945063"/>
            <a:ext cx="1044575" cy="2159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36557" name="TextBox 12"/>
          <p:cNvSpPr txBox="1">
            <a:spLocks noChangeArrowheads="1"/>
          </p:cNvSpPr>
          <p:nvPr/>
        </p:nvSpPr>
        <p:spPr bwMode="auto">
          <a:xfrm>
            <a:off x="7567613" y="6550025"/>
            <a:ext cx="21097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Kristen Grauman</a:t>
            </a:r>
          </a:p>
        </p:txBody>
      </p:sp>
    </p:spTree>
    <p:extLst>
      <p:ext uri="{BB962C8B-B14F-4D97-AF65-F5344CB8AC3E}">
        <p14:creationId xmlns:p14="http://schemas.microsoft.com/office/powerpoint/2010/main" val="310271221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5773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5774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5774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57745"/>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5773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5773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5773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577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7735" grpId="0"/>
      <p:bldP spid="457736" grpId="0"/>
      <p:bldP spid="457737" grpId="0" animBg="1"/>
      <p:bldP spid="457738" grpId="0" animBg="1"/>
      <p:bldP spid="457739" grpId="0"/>
      <p:bldP spid="457740" grpId="0"/>
      <p:bldP spid="457744" grpId="0" animBg="1"/>
      <p:bldP spid="457745"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1" name="TextBox 3"/>
          <p:cNvSpPr txBox="1">
            <a:spLocks noChangeArrowheads="1"/>
          </p:cNvSpPr>
          <p:nvPr/>
        </p:nvSpPr>
        <p:spPr bwMode="auto">
          <a:xfrm>
            <a:off x="285750" y="1714500"/>
            <a:ext cx="8643938"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Query: </a:t>
            </a:r>
            <a:r>
              <a:rPr kumimoji="0" lang="en-US" altLang="en-US" sz="2000" b="1"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golf green</a:t>
            </a:r>
          </a:p>
          <a:p>
            <a:pPr marL="0" marR="0" lvl="0" indent="0" algn="l" defTabSz="912813"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Results:</a:t>
            </a:r>
          </a:p>
          <a:p>
            <a:pPr marL="0" marR="0" lvl="0" indent="0" algn="l" defTabSz="912813"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How can the grass on the </a:t>
            </a:r>
            <a:r>
              <a:rPr kumimoji="0" lang="en-US" altLang="en-US" sz="2000" b="1"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greens</a:t>
            </a:r>
            <a:r>
              <a:rPr kumimoji="0" lang="en-US" alt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at a </a:t>
            </a:r>
            <a:r>
              <a:rPr kumimoji="0" lang="en-US" altLang="en-US" sz="2000" b="1"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golf</a:t>
            </a:r>
            <a:r>
              <a:rPr kumimoji="0" lang="en-US" alt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course be so perfect?</a:t>
            </a:r>
          </a:p>
          <a:p>
            <a:pPr marL="0" marR="0" lvl="0" indent="0" algn="l" defTabSz="912813" rtl="0" eaLnBrk="1" fontAlgn="base" latinLnBrk="0" hangingPunct="1">
              <a:lnSpc>
                <a:spcPct val="100000"/>
              </a:lnSpc>
              <a:spcBef>
                <a:spcPct val="0"/>
              </a:spcBef>
              <a:spcAft>
                <a:spcPct val="0"/>
              </a:spcAft>
              <a:buClrTx/>
              <a:buSzTx/>
              <a:buFontTx/>
              <a:buChar char="-"/>
              <a:tabLst/>
              <a:defRPr/>
            </a:pPr>
            <a:r>
              <a:rPr kumimoji="0" lang="en-US" alt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For example, a skilled </a:t>
            </a:r>
            <a:r>
              <a:rPr kumimoji="0" lang="en-US" altLang="en-US" sz="2000" b="1"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golf</a:t>
            </a:r>
            <a:r>
              <a:rPr kumimoji="0" lang="en-US" alt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er expects to reach the </a:t>
            </a:r>
            <a:r>
              <a:rPr kumimoji="0" lang="en-US" altLang="en-US" sz="2000" b="1"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green</a:t>
            </a:r>
            <a:r>
              <a:rPr kumimoji="0" lang="en-US" alt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on a par-four hole in </a:t>
            </a:r>
            <a:r>
              <a:rPr kumimoji="0" lang="en-US" altLang="en-US" sz="20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br>
              <a:rPr kumimoji="0" lang="en-US" alt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Manufactures and sells synthetic </a:t>
            </a:r>
            <a:r>
              <a:rPr kumimoji="0" lang="en-US" altLang="en-US" sz="2000" b="1"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golf</a:t>
            </a:r>
            <a:r>
              <a:rPr kumimoji="0" lang="en-US" alt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putting </a:t>
            </a:r>
            <a:r>
              <a:rPr kumimoji="0" lang="en-US" altLang="en-US" sz="2000" b="1"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green</a:t>
            </a:r>
            <a:r>
              <a:rPr kumimoji="0" lang="en-US" altLang="en-US" sz="2000" b="0"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s</a:t>
            </a:r>
            <a:r>
              <a:rPr kumimoji="0" lang="en-US" alt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and mats.</a:t>
            </a:r>
          </a:p>
          <a:p>
            <a:pPr marL="0" marR="0" lvl="0" indent="0" algn="l" defTabSz="912813"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912813"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 name="Rectangle 5"/>
          <p:cNvSpPr>
            <a:spLocks noChangeArrowheads="1"/>
          </p:cNvSpPr>
          <p:nvPr/>
        </p:nvSpPr>
        <p:spPr bwMode="auto">
          <a:xfrm>
            <a:off x="285750" y="4500563"/>
            <a:ext cx="8643938" cy="193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Irrelevant result can cause a `topic drift’: </a:t>
            </a:r>
          </a:p>
          <a:p>
            <a:pPr marL="0" marR="0" lvl="0" indent="0" algn="l" defTabSz="912813"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912813" rtl="0" eaLnBrk="1" fontAlgn="base" latinLnBrk="0" hangingPunct="1">
              <a:lnSpc>
                <a:spcPct val="100000"/>
              </a:lnSpc>
              <a:spcBef>
                <a:spcPct val="0"/>
              </a:spcBef>
              <a:spcAft>
                <a:spcPct val="0"/>
              </a:spcAft>
              <a:buClrTx/>
              <a:buSzTx/>
              <a:buFontTx/>
              <a:buChar char="-"/>
              <a:tabLst/>
              <a:defRPr/>
            </a:pPr>
            <a:r>
              <a:rPr kumimoji="0" lang="en-US" alt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Volkswagen </a:t>
            </a:r>
            <a:r>
              <a:rPr kumimoji="0" lang="en-US" altLang="en-US" sz="2000" b="1"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Golf</a:t>
            </a:r>
            <a:r>
              <a:rPr kumimoji="0" lang="en-US" alt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1999, </a:t>
            </a:r>
            <a:r>
              <a:rPr kumimoji="0" lang="en-US" altLang="en-US" sz="2000" b="1"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Green</a:t>
            </a:r>
            <a:r>
              <a:rPr kumimoji="0" lang="en-US" alt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2000cc, petrol, manual, , hatchback, 94000miles, 2.0 GTi, 2 Registered Keepers, HPI Checked, Air-Conditioning, Front and Rear Parking Sensors, ABS, Alarm, Alloy </a:t>
            </a:r>
            <a:br>
              <a:rPr kumimoji="0" lang="en-US" alt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endParaRPr kumimoji="0" lang="en-US" alt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7573" name="TextBox 4"/>
          <p:cNvSpPr txBox="1">
            <a:spLocks noChangeArrowheads="1"/>
          </p:cNvSpPr>
          <p:nvPr/>
        </p:nvSpPr>
        <p:spPr bwMode="auto">
          <a:xfrm>
            <a:off x="6591300" y="6564313"/>
            <a:ext cx="26289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Slide credit: Ondrej Chum</a:t>
            </a:r>
          </a:p>
        </p:txBody>
      </p:sp>
      <p:sp>
        <p:nvSpPr>
          <p:cNvPr id="8" name="Title 1"/>
          <p:cNvSpPr txBox="1">
            <a:spLocks/>
          </p:cNvSpPr>
          <p:nvPr/>
        </p:nvSpPr>
        <p:spPr bwMode="auto">
          <a:xfrm>
            <a:off x="457200" y="276225"/>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0" tIns="45692" rIns="91380" bIns="45692" numCol="1" anchor="ctr" anchorCtr="0" compatLnSpc="1">
            <a:prstTxWarp prst="textNoShape">
              <a:avLst/>
            </a:prstTxWarp>
          </a:bodyPr>
          <a:lstStyle>
            <a:lvl1pPr algn="ctr" defTabSz="912813" rtl="0" eaLnBrk="0" fontAlgn="base" hangingPunct="0">
              <a:spcBef>
                <a:spcPct val="0"/>
              </a:spcBef>
              <a:spcAft>
                <a:spcPct val="0"/>
              </a:spcAft>
              <a:defRPr sz="4400" kern="1200">
                <a:solidFill>
                  <a:schemeClr val="tx1"/>
                </a:solidFill>
                <a:latin typeface="+mj-lt"/>
                <a:ea typeface="+mj-ea"/>
                <a:cs typeface="+mj-cs"/>
              </a:defRPr>
            </a:lvl1pPr>
            <a:lvl2pPr algn="ctr" defTabSz="912813" rtl="0" eaLnBrk="0" fontAlgn="base" hangingPunct="0">
              <a:spcBef>
                <a:spcPct val="0"/>
              </a:spcBef>
              <a:spcAft>
                <a:spcPct val="0"/>
              </a:spcAft>
              <a:defRPr sz="4400">
                <a:solidFill>
                  <a:schemeClr val="tx1"/>
                </a:solidFill>
                <a:latin typeface="Calibri" pitchFamily="34" charset="0"/>
              </a:defRPr>
            </a:lvl2pPr>
            <a:lvl3pPr algn="ctr" defTabSz="912813" rtl="0" eaLnBrk="0" fontAlgn="base" hangingPunct="0">
              <a:spcBef>
                <a:spcPct val="0"/>
              </a:spcBef>
              <a:spcAft>
                <a:spcPct val="0"/>
              </a:spcAft>
              <a:defRPr sz="4400">
                <a:solidFill>
                  <a:schemeClr val="tx1"/>
                </a:solidFill>
                <a:latin typeface="Calibri" pitchFamily="34" charset="0"/>
              </a:defRPr>
            </a:lvl3pPr>
            <a:lvl4pPr algn="ctr" defTabSz="912813" rtl="0" eaLnBrk="0" fontAlgn="base" hangingPunct="0">
              <a:spcBef>
                <a:spcPct val="0"/>
              </a:spcBef>
              <a:spcAft>
                <a:spcPct val="0"/>
              </a:spcAft>
              <a:defRPr sz="4400">
                <a:solidFill>
                  <a:schemeClr val="tx1"/>
                </a:solidFill>
                <a:latin typeface="Calibri" pitchFamily="34" charset="0"/>
              </a:defRPr>
            </a:lvl4pPr>
            <a:lvl5pPr algn="ctr" defTabSz="912813" rtl="0" eaLnBrk="0" fontAlgn="base" hangingPunct="0">
              <a:spcBef>
                <a:spcPct val="0"/>
              </a:spcBef>
              <a:spcAft>
                <a:spcPct val="0"/>
              </a:spcAft>
              <a:defRPr sz="4400">
                <a:solidFill>
                  <a:schemeClr val="tx1"/>
                </a:solidFill>
                <a:latin typeface="Calibri" pitchFamily="34" charset="0"/>
              </a:defRPr>
            </a:lvl5pPr>
            <a:lvl6pPr marL="457200" algn="ctr" defTabSz="912813" rtl="0" fontAlgn="base">
              <a:spcBef>
                <a:spcPct val="0"/>
              </a:spcBef>
              <a:spcAft>
                <a:spcPct val="0"/>
              </a:spcAft>
              <a:defRPr sz="4400">
                <a:solidFill>
                  <a:schemeClr val="tx1"/>
                </a:solidFill>
                <a:latin typeface="Calibri" pitchFamily="34" charset="0"/>
              </a:defRPr>
            </a:lvl6pPr>
            <a:lvl7pPr marL="914400" algn="ctr" defTabSz="912813" rtl="0" fontAlgn="base">
              <a:spcBef>
                <a:spcPct val="0"/>
              </a:spcBef>
              <a:spcAft>
                <a:spcPct val="0"/>
              </a:spcAft>
              <a:defRPr sz="4400">
                <a:solidFill>
                  <a:schemeClr val="tx1"/>
                </a:solidFill>
                <a:latin typeface="Calibri" pitchFamily="34" charset="0"/>
              </a:defRPr>
            </a:lvl7pPr>
            <a:lvl8pPr marL="1371600" algn="ctr" defTabSz="912813" rtl="0" fontAlgn="base">
              <a:spcBef>
                <a:spcPct val="0"/>
              </a:spcBef>
              <a:spcAft>
                <a:spcPct val="0"/>
              </a:spcAft>
              <a:defRPr sz="4400">
                <a:solidFill>
                  <a:schemeClr val="tx1"/>
                </a:solidFill>
                <a:latin typeface="Calibri" pitchFamily="34" charset="0"/>
              </a:defRPr>
            </a:lvl8pPr>
            <a:lvl9pPr marL="1828800" algn="ctr" defTabSz="912813" rtl="0" fontAlgn="base">
              <a:spcBef>
                <a:spcPct val="0"/>
              </a:spcBef>
              <a:spcAft>
                <a:spcPct val="0"/>
              </a:spcAft>
              <a:defRPr sz="4400">
                <a:solidFill>
                  <a:schemeClr val="tx1"/>
                </a:solidFill>
                <a:latin typeface="Calibri" pitchFamily="34" charset="0"/>
              </a:defRPr>
            </a:lvl9p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en-US" sz="4400" b="0" i="0" u="none" strike="noStrike" kern="1200" cap="none" spc="0" normalizeH="0" baseline="0" noProof="0" dirty="0">
                <a:ln>
                  <a:noFill/>
                </a:ln>
                <a:solidFill>
                  <a:prstClr val="black"/>
                </a:solidFill>
                <a:effectLst/>
                <a:uLnTx/>
                <a:uFillTx/>
                <a:latin typeface="Calibri"/>
                <a:ea typeface="+mj-ea"/>
                <a:cs typeface="+mj-cs"/>
              </a:rPr>
              <a:t>Query expansion</a:t>
            </a:r>
          </a:p>
        </p:txBody>
      </p:sp>
    </p:spTree>
    <p:extLst>
      <p:ext uri="{BB962C8B-B14F-4D97-AF65-F5344CB8AC3E}">
        <p14:creationId xmlns:p14="http://schemas.microsoft.com/office/powerpoint/2010/main" val="254093605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Title 1"/>
          <p:cNvSpPr>
            <a:spLocks noGrp="1"/>
          </p:cNvSpPr>
          <p:nvPr>
            <p:ph type="title"/>
          </p:nvPr>
        </p:nvSpPr>
        <p:spPr/>
        <p:txBody>
          <a:bodyPr/>
          <a:lstStyle/>
          <a:p>
            <a:pPr eaLnBrk="1" hangingPunct="1"/>
            <a:r>
              <a:rPr lang="en-US" altLang="en-US" dirty="0"/>
              <a:t>Query expansion</a:t>
            </a:r>
          </a:p>
        </p:txBody>
      </p:sp>
      <p:grpSp>
        <p:nvGrpSpPr>
          <p:cNvPr id="238595" name="Group 19"/>
          <p:cNvGrpSpPr>
            <a:grpSpLocks/>
          </p:cNvGrpSpPr>
          <p:nvPr/>
        </p:nvGrpSpPr>
        <p:grpSpPr bwMode="auto">
          <a:xfrm>
            <a:off x="2357438" y="1820863"/>
            <a:ext cx="6515100" cy="800100"/>
            <a:chOff x="1656" y="1042"/>
            <a:chExt cx="4104" cy="504"/>
          </a:xfrm>
        </p:grpSpPr>
        <p:pic>
          <p:nvPicPr>
            <p:cNvPr id="238632"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56" y="1053"/>
              <a:ext cx="663" cy="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pic>
        <p:pic>
          <p:nvPicPr>
            <p:cNvPr id="238633" name="Picture 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5" y="1047"/>
              <a:ext cx="663" cy="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pic>
        <p:pic>
          <p:nvPicPr>
            <p:cNvPr id="238634" name="Picture 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23" y="1049"/>
              <a:ext cx="372" cy="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pic>
        <p:pic>
          <p:nvPicPr>
            <p:cNvPr id="238635" name="Picture 2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30" y="1051"/>
              <a:ext cx="663" cy="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pic>
        <p:pic>
          <p:nvPicPr>
            <p:cNvPr id="238636" name="Picture 2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21" y="1046"/>
              <a:ext cx="665" cy="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pic>
        <p:pic>
          <p:nvPicPr>
            <p:cNvPr id="238637" name="Picture 2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15" y="1042"/>
              <a:ext cx="745" cy="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pic>
        <p:sp>
          <p:nvSpPr>
            <p:cNvPr id="59" name="Text Box 26"/>
            <p:cNvSpPr txBox="1">
              <a:spLocks noChangeArrowheads="1"/>
            </p:cNvSpPr>
            <p:nvPr/>
          </p:nvSpPr>
          <p:spPr bwMode="auto">
            <a:xfrm>
              <a:off x="4037" y="1119"/>
              <a:ext cx="285" cy="327"/>
            </a:xfrm>
            <a:prstGeom prst="rect">
              <a:avLst/>
            </a:prstGeom>
            <a:noFill/>
            <a:ln w="12700" algn="ctr">
              <a:noFill/>
              <a:miter lim="800000"/>
              <a:headEnd/>
              <a:tailEnd/>
            </a:ln>
            <a:effectLst/>
          </p:spPr>
          <p:txBody>
            <a:bodyPr>
              <a:spAutoFit/>
            </a:bodyPr>
            <a:lstStyle/>
            <a:p>
              <a:pPr marL="0" marR="0" lvl="0" indent="0" algn="l" defTabSz="913832" rtl="0" eaLnBrk="1" fontAlgn="auto" latinLnBrk="0" hangingPunct="1">
                <a:lnSpc>
                  <a:spcPct val="100000"/>
                </a:lnSpc>
                <a:spcBef>
                  <a:spcPct val="50000"/>
                </a:spcBef>
                <a:spcAft>
                  <a:spcPts val="0"/>
                </a:spcAft>
                <a:buClrTx/>
                <a:buSzTx/>
                <a:buFontTx/>
                <a:buNone/>
                <a:tabLst/>
                <a:defRPr/>
              </a:pPr>
              <a:r>
                <a:rPr kumimoji="0" lang="en-GB" sz="2800" b="0" i="0" u="none" strike="noStrike" kern="0" cap="none" spc="0" normalizeH="0" baseline="0" noProof="0" dirty="0">
                  <a:ln>
                    <a:noFill/>
                  </a:ln>
                  <a:solidFill>
                    <a:sysClr val="windowText" lastClr="000000"/>
                  </a:solidFill>
                  <a:effectLst/>
                  <a:uLnTx/>
                  <a:uFillTx/>
                  <a:latin typeface="Calibri"/>
                  <a:ea typeface="+mn-ea"/>
                  <a:cs typeface="Arial" panose="020B0604020202020204" pitchFamily="34" charset="0"/>
                </a:rPr>
                <a:t>…</a:t>
              </a:r>
              <a:endParaRPr kumimoji="0" lang="en-US" sz="2800" b="0" i="0" u="none" strike="noStrike" kern="0" cap="none" spc="0" normalizeH="0" baseline="0" noProof="0" dirty="0">
                <a:ln>
                  <a:noFill/>
                </a:ln>
                <a:solidFill>
                  <a:sysClr val="windowText" lastClr="000000"/>
                </a:solidFill>
                <a:effectLst/>
                <a:uLnTx/>
                <a:uFillTx/>
                <a:latin typeface="Calibri"/>
                <a:ea typeface="+mn-ea"/>
                <a:cs typeface="Arial" panose="020B0604020202020204" pitchFamily="34" charset="0"/>
              </a:endParaRPr>
            </a:p>
          </p:txBody>
        </p:sp>
      </p:grpSp>
      <p:grpSp>
        <p:nvGrpSpPr>
          <p:cNvPr id="4" name="Group 17"/>
          <p:cNvGrpSpPr>
            <a:grpSpLocks/>
          </p:cNvGrpSpPr>
          <p:nvPr/>
        </p:nvGrpSpPr>
        <p:grpSpPr bwMode="auto">
          <a:xfrm>
            <a:off x="2641600" y="3286125"/>
            <a:ext cx="5716588" cy="1071563"/>
            <a:chOff x="2285984" y="3071810"/>
            <a:chExt cx="5716415" cy="1071570"/>
          </a:xfrm>
        </p:grpSpPr>
        <p:pic>
          <p:nvPicPr>
            <p:cNvPr id="238628"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85984" y="3071810"/>
              <a:ext cx="1557333" cy="1038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8629" name="Picture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902590" y="3079305"/>
              <a:ext cx="1500198" cy="1022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8630" name="Picture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488788" y="3071810"/>
              <a:ext cx="881060" cy="1057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8631" name="Picture 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429388" y="3071810"/>
              <a:ext cx="1573011" cy="1071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38597" name="Picture 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85750" y="2286000"/>
            <a:ext cx="1500188" cy="1033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 29"/>
          <p:cNvGrpSpPr>
            <a:grpSpLocks/>
          </p:cNvGrpSpPr>
          <p:nvPr/>
        </p:nvGrpSpPr>
        <p:grpSpPr bwMode="auto">
          <a:xfrm>
            <a:off x="142875" y="4538663"/>
            <a:ext cx="2095500" cy="1676400"/>
            <a:chOff x="357158" y="4214818"/>
            <a:chExt cx="2095506" cy="1675865"/>
          </a:xfrm>
        </p:grpSpPr>
        <p:grpSp>
          <p:nvGrpSpPr>
            <p:cNvPr id="238622" name="Group 28"/>
            <p:cNvGrpSpPr>
              <a:grpSpLocks/>
            </p:cNvGrpSpPr>
            <p:nvPr/>
          </p:nvGrpSpPr>
          <p:grpSpPr bwMode="auto">
            <a:xfrm>
              <a:off x="500034" y="4214818"/>
              <a:ext cx="1952630" cy="1500198"/>
              <a:chOff x="1714480" y="4572008"/>
              <a:chExt cx="1952630" cy="1500198"/>
            </a:xfrm>
          </p:grpSpPr>
          <p:pic>
            <p:nvPicPr>
              <p:cNvPr id="238624" name="Picture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786050" y="4572008"/>
                <a:ext cx="881060" cy="1057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8625"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000232" y="4714884"/>
                <a:ext cx="1557333" cy="1038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8626" name="Picture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928794" y="4857760"/>
                <a:ext cx="1500198" cy="1022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8627" name="Picture 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714480" y="5000636"/>
                <a:ext cx="1573011" cy="1071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38623" name="Picture 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57158" y="4857760"/>
              <a:ext cx="1500198" cy="1032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 name="Group 35"/>
          <p:cNvGrpSpPr>
            <a:grpSpLocks/>
          </p:cNvGrpSpPr>
          <p:nvPr/>
        </p:nvGrpSpPr>
        <p:grpSpPr bwMode="auto">
          <a:xfrm>
            <a:off x="2857500" y="5072063"/>
            <a:ext cx="5715000" cy="1047750"/>
            <a:chOff x="1637" y="3260"/>
            <a:chExt cx="4123" cy="840"/>
          </a:xfrm>
        </p:grpSpPr>
        <p:pic>
          <p:nvPicPr>
            <p:cNvPr id="238618" name="Picture 36" descr="herE44"/>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1637" y="3262"/>
              <a:ext cx="1105" cy="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8619" name="Picture 37" descr="herE46"/>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2822" y="3261"/>
              <a:ext cx="1105" cy="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8620" name="Picture 38" descr="herE49"/>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3983" y="3260"/>
              <a:ext cx="615" cy="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8621" name="Picture 39" descr="herE50"/>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4649" y="3265"/>
              <a:ext cx="1111" cy="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 name="Group 43"/>
          <p:cNvGrpSpPr>
            <a:grpSpLocks/>
          </p:cNvGrpSpPr>
          <p:nvPr/>
        </p:nvGrpSpPr>
        <p:grpSpPr bwMode="auto">
          <a:xfrm>
            <a:off x="7715250" y="1857375"/>
            <a:ext cx="1214438" cy="714375"/>
            <a:chOff x="6500826" y="1714488"/>
            <a:chExt cx="1285884" cy="1000132"/>
          </a:xfrm>
        </p:grpSpPr>
        <p:cxnSp>
          <p:nvCxnSpPr>
            <p:cNvPr id="45" name="Straight Connector 44"/>
            <p:cNvCxnSpPr/>
            <p:nvPr/>
          </p:nvCxnSpPr>
          <p:spPr>
            <a:xfrm>
              <a:off x="6500826" y="1714488"/>
              <a:ext cx="1285884" cy="1000132"/>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rot="10800000" flipV="1">
              <a:off x="6500826" y="1714488"/>
              <a:ext cx="1215286" cy="1000132"/>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9" name="Group 46"/>
          <p:cNvGrpSpPr>
            <a:grpSpLocks/>
          </p:cNvGrpSpPr>
          <p:nvPr/>
        </p:nvGrpSpPr>
        <p:grpSpPr bwMode="auto">
          <a:xfrm>
            <a:off x="6572250" y="1857375"/>
            <a:ext cx="1214438" cy="714375"/>
            <a:chOff x="6500826" y="1714488"/>
            <a:chExt cx="1285884" cy="1000132"/>
          </a:xfrm>
        </p:grpSpPr>
        <p:cxnSp>
          <p:nvCxnSpPr>
            <p:cNvPr id="48" name="Straight Connector 47"/>
            <p:cNvCxnSpPr/>
            <p:nvPr/>
          </p:nvCxnSpPr>
          <p:spPr>
            <a:xfrm>
              <a:off x="6500826" y="1714488"/>
              <a:ext cx="1285884" cy="1000132"/>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rot="10800000" flipV="1">
              <a:off x="6500826" y="1714488"/>
              <a:ext cx="1215286" cy="1000132"/>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38602" name="TextBox 49"/>
          <p:cNvSpPr txBox="1">
            <a:spLocks noChangeArrowheads="1"/>
          </p:cNvSpPr>
          <p:nvPr/>
        </p:nvSpPr>
        <p:spPr bwMode="auto">
          <a:xfrm>
            <a:off x="357188" y="3286125"/>
            <a:ext cx="138588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80" tIns="45692" rIns="91380" bIns="45692">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Query image</a:t>
            </a:r>
          </a:p>
        </p:txBody>
      </p:sp>
      <p:sp>
        <p:nvSpPr>
          <p:cNvPr id="238603" name="TextBox 50"/>
          <p:cNvSpPr txBox="1">
            <a:spLocks noChangeArrowheads="1"/>
          </p:cNvSpPr>
          <p:nvPr/>
        </p:nvSpPr>
        <p:spPr bwMode="auto">
          <a:xfrm>
            <a:off x="4929188" y="1357313"/>
            <a:ext cx="860425"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80" tIns="45692" rIns="91380" bIns="45692">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Results</a:t>
            </a:r>
          </a:p>
        </p:txBody>
      </p:sp>
      <p:sp>
        <p:nvSpPr>
          <p:cNvPr id="67" name="TextBox 66"/>
          <p:cNvSpPr txBox="1">
            <a:spLocks noChangeArrowheads="1"/>
          </p:cNvSpPr>
          <p:nvPr/>
        </p:nvSpPr>
        <p:spPr bwMode="auto">
          <a:xfrm>
            <a:off x="357188" y="6273800"/>
            <a:ext cx="12112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80" tIns="45692" rIns="91380" bIns="45692">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New query</a:t>
            </a:r>
          </a:p>
        </p:txBody>
      </p:sp>
      <p:sp>
        <p:nvSpPr>
          <p:cNvPr id="68" name="TextBox 67"/>
          <p:cNvSpPr txBox="1">
            <a:spLocks noChangeArrowheads="1"/>
          </p:cNvSpPr>
          <p:nvPr/>
        </p:nvSpPr>
        <p:spPr bwMode="auto">
          <a:xfrm>
            <a:off x="4572000" y="2773363"/>
            <a:ext cx="19192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80" tIns="45692" rIns="91380" bIns="45692">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Spatial verification</a:t>
            </a:r>
          </a:p>
        </p:txBody>
      </p:sp>
      <p:sp>
        <p:nvSpPr>
          <p:cNvPr id="69" name="TextBox 68"/>
          <p:cNvSpPr txBox="1">
            <a:spLocks noChangeArrowheads="1"/>
          </p:cNvSpPr>
          <p:nvPr/>
        </p:nvSpPr>
        <p:spPr bwMode="auto">
          <a:xfrm>
            <a:off x="5072063" y="4702175"/>
            <a:ext cx="12890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80" tIns="45692" rIns="91380" bIns="45692">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New results</a:t>
            </a:r>
          </a:p>
        </p:txBody>
      </p:sp>
      <p:cxnSp>
        <p:nvCxnSpPr>
          <p:cNvPr id="71" name="Straight Arrow Connector 70"/>
          <p:cNvCxnSpPr/>
          <p:nvPr/>
        </p:nvCxnSpPr>
        <p:spPr>
          <a:xfrm rot="5400000" flipH="1" flipV="1">
            <a:off x="1928813" y="2357438"/>
            <a:ext cx="285750" cy="285750"/>
          </a:xfrm>
          <a:prstGeom prst="straightConnector1">
            <a:avLst/>
          </a:prstGeom>
          <a:ln w="31750">
            <a:solidFill>
              <a:srgbClr val="92D050"/>
            </a:solidFill>
            <a:round/>
            <a:tailEnd type="arrow"/>
          </a:ln>
        </p:spPr>
        <p:style>
          <a:lnRef idx="1">
            <a:schemeClr val="accent1"/>
          </a:lnRef>
          <a:fillRef idx="0">
            <a:schemeClr val="accent1"/>
          </a:fillRef>
          <a:effectRef idx="0">
            <a:schemeClr val="accent1"/>
          </a:effectRef>
          <a:fontRef idx="minor">
            <a:schemeClr val="tx1"/>
          </a:fontRef>
        </p:style>
      </p:cxnSp>
      <p:cxnSp>
        <p:nvCxnSpPr>
          <p:cNvPr id="74" name="Straight Arrow Connector 73"/>
          <p:cNvCxnSpPr/>
          <p:nvPr/>
        </p:nvCxnSpPr>
        <p:spPr>
          <a:xfrm rot="16200000" flipH="1">
            <a:off x="4321969" y="2964657"/>
            <a:ext cx="357187" cy="0"/>
          </a:xfrm>
          <a:prstGeom prst="straightConnector1">
            <a:avLst/>
          </a:prstGeom>
          <a:ln w="31750">
            <a:solidFill>
              <a:srgbClr val="92D050"/>
            </a:solidFill>
            <a:round/>
            <a:tailEnd type="arrow"/>
          </a:ln>
        </p:spPr>
        <p:style>
          <a:lnRef idx="1">
            <a:schemeClr val="accent1"/>
          </a:lnRef>
          <a:fillRef idx="0">
            <a:schemeClr val="accent1"/>
          </a:fillRef>
          <a:effectRef idx="0">
            <a:schemeClr val="accent1"/>
          </a:effectRef>
          <a:fontRef idx="minor">
            <a:schemeClr val="tx1"/>
          </a:fontRef>
        </p:style>
      </p:cxnSp>
      <p:cxnSp>
        <p:nvCxnSpPr>
          <p:cNvPr id="78" name="Straight Arrow Connector 77"/>
          <p:cNvCxnSpPr>
            <a:stCxn id="82" idx="1"/>
          </p:cNvCxnSpPr>
          <p:nvPr/>
        </p:nvCxnSpPr>
        <p:spPr>
          <a:xfrm rot="10800000" flipV="1">
            <a:off x="2000250" y="3822700"/>
            <a:ext cx="500063" cy="534988"/>
          </a:xfrm>
          <a:prstGeom prst="straightConnector1">
            <a:avLst/>
          </a:prstGeom>
          <a:ln w="31750">
            <a:solidFill>
              <a:srgbClr val="92D050"/>
            </a:solidFill>
            <a:round/>
            <a:tailEnd type="arrow"/>
          </a:ln>
        </p:spPr>
        <p:style>
          <a:lnRef idx="1">
            <a:schemeClr val="accent1"/>
          </a:lnRef>
          <a:fillRef idx="0">
            <a:schemeClr val="accent1"/>
          </a:fillRef>
          <a:effectRef idx="0">
            <a:schemeClr val="accent1"/>
          </a:effectRef>
          <a:fontRef idx="minor">
            <a:schemeClr val="tx1"/>
          </a:fontRef>
        </p:style>
      </p:cxnSp>
      <p:cxnSp>
        <p:nvCxnSpPr>
          <p:cNvPr id="79" name="Straight Arrow Connector 78"/>
          <p:cNvCxnSpPr/>
          <p:nvPr/>
        </p:nvCxnSpPr>
        <p:spPr>
          <a:xfrm flipV="1">
            <a:off x="2357438" y="5715000"/>
            <a:ext cx="357187" cy="0"/>
          </a:xfrm>
          <a:prstGeom prst="straightConnector1">
            <a:avLst/>
          </a:prstGeom>
          <a:ln w="31750">
            <a:solidFill>
              <a:srgbClr val="92D050"/>
            </a:solidFill>
            <a:round/>
            <a:tailEnd type="arrow"/>
          </a:ln>
        </p:spPr>
        <p:style>
          <a:lnRef idx="1">
            <a:schemeClr val="accent1"/>
          </a:lnRef>
          <a:fillRef idx="0">
            <a:schemeClr val="accent1"/>
          </a:fillRef>
          <a:effectRef idx="0">
            <a:schemeClr val="accent1"/>
          </a:effectRef>
          <a:fontRef idx="minor">
            <a:schemeClr val="tx1"/>
          </a:fontRef>
        </p:style>
      </p:cxnSp>
      <p:sp>
        <p:nvSpPr>
          <p:cNvPr id="82" name="Rectangle 81"/>
          <p:cNvSpPr/>
          <p:nvPr/>
        </p:nvSpPr>
        <p:spPr>
          <a:xfrm>
            <a:off x="2500313" y="3214688"/>
            <a:ext cx="6000750" cy="1214437"/>
          </a:xfrm>
          <a:prstGeom prst="rect">
            <a:avLst/>
          </a:prstGeom>
          <a:noFill/>
          <a:ln w="317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lIns="91380" tIns="45692" rIns="91380" bIns="45692" anchor="ctr"/>
          <a:lstStyle/>
          <a:p>
            <a:pPr marL="0" marR="0" lvl="0" indent="0" algn="ctr"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38612" name="Rectangle 59"/>
          <p:cNvSpPr>
            <a:spLocks noChangeArrowheads="1"/>
          </p:cNvSpPr>
          <p:nvPr/>
        </p:nvSpPr>
        <p:spPr bwMode="auto">
          <a:xfrm>
            <a:off x="1829407" y="6521666"/>
            <a:ext cx="63579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Chum, </a:t>
            </a:r>
            <a:r>
              <a:rPr kumimoji="0" lang="en-US" altLang="en-US" sz="18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Philbin</a:t>
            </a: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r>
              <a:rPr kumimoji="0" lang="en-US" altLang="en-US" sz="18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Sivic</a:t>
            </a: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r>
              <a:rPr kumimoji="0" lang="en-US" altLang="en-US" sz="18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Isard</a:t>
            </a: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Zisserman: Total Recall…, ICCV 2007</a:t>
            </a:r>
          </a:p>
        </p:txBody>
      </p:sp>
      <p:sp>
        <p:nvSpPr>
          <p:cNvPr id="238613" name="TextBox 60"/>
          <p:cNvSpPr txBox="1">
            <a:spLocks noChangeArrowheads="1"/>
          </p:cNvSpPr>
          <p:nvPr/>
        </p:nvSpPr>
        <p:spPr bwMode="auto">
          <a:xfrm>
            <a:off x="7729538" y="6527687"/>
            <a:ext cx="14859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80" tIns="45692" rIns="91380" bIns="45692">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err="1">
                <a:ln>
                  <a:noFill/>
                </a:ln>
                <a:solidFill>
                  <a:prstClr val="white">
                    <a:lumMod val="50000"/>
                  </a:prstClr>
                </a:solidFill>
                <a:effectLst/>
                <a:uLnTx/>
                <a:uFillTx/>
                <a:latin typeface="Calibri" panose="020F0502020204030204" pitchFamily="34" charset="0"/>
                <a:ea typeface="+mn-ea"/>
                <a:cs typeface="Arial" panose="020B0604020202020204" pitchFamily="34" charset="0"/>
              </a:rPr>
              <a:t>Ondrej</a:t>
            </a:r>
            <a:r>
              <a:rPr kumimoji="0" lang="en-US" altLang="en-US" sz="18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Arial" panose="020B0604020202020204" pitchFamily="34" charset="0"/>
              </a:rPr>
              <a:t> Chum</a:t>
            </a:r>
          </a:p>
        </p:txBody>
      </p:sp>
    </p:spTree>
    <p:extLst>
      <p:ext uri="{BB962C8B-B14F-4D97-AF65-F5344CB8AC3E}">
        <p14:creationId xmlns:p14="http://schemas.microsoft.com/office/powerpoint/2010/main" val="371709950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7"/>
                                        </p:tgtEl>
                                        <p:attrNameLst>
                                          <p:attrName>style.visibility</p:attrName>
                                        </p:attrNameLst>
                                      </p:cBhvr>
                                      <p:to>
                                        <p:strVal val="visible"/>
                                      </p:to>
                                    </p:set>
                                  </p:childTnLst>
                                </p:cTn>
                              </p:par>
                              <p:par>
                                <p:cTn id="25" presetID="1" presetClass="entr" presetSubtype="0" fill="hold" grpId="1" nodeType="withEffect">
                                  <p:stCondLst>
                                    <p:cond delay="0"/>
                                  </p:stCondLst>
                                  <p:childTnLst>
                                    <p:set>
                                      <p:cBhvr>
                                        <p:cTn id="26" dur="1" fill="hold">
                                          <p:stCondLst>
                                            <p:cond delay="0"/>
                                          </p:stCondLst>
                                        </p:cTn>
                                        <p:tgtEl>
                                          <p:spTgt spid="68"/>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7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6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P spid="68" grpId="0"/>
      <p:bldP spid="68" grpId="1"/>
      <p:bldP spid="69" grpId="0"/>
      <p:bldP spid="82"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Title 1"/>
          <p:cNvSpPr>
            <a:spLocks noGrp="1"/>
          </p:cNvSpPr>
          <p:nvPr>
            <p:ph type="title"/>
          </p:nvPr>
        </p:nvSpPr>
        <p:spPr>
          <a:xfrm>
            <a:off x="457200" y="228600"/>
            <a:ext cx="8229600" cy="1143000"/>
          </a:xfrm>
        </p:spPr>
        <p:txBody>
          <a:bodyPr/>
          <a:lstStyle/>
          <a:p>
            <a:r>
              <a:rPr lang="en-US" altLang="en-US" sz="3800" dirty="0"/>
              <a:t>Recognition Issues</a:t>
            </a:r>
          </a:p>
        </p:txBody>
      </p:sp>
      <p:sp>
        <p:nvSpPr>
          <p:cNvPr id="228355" name="Content Placeholder 2"/>
          <p:cNvSpPr>
            <a:spLocks noGrp="1"/>
          </p:cNvSpPr>
          <p:nvPr>
            <p:ph idx="1"/>
          </p:nvPr>
        </p:nvSpPr>
        <p:spPr/>
        <p:txBody>
          <a:bodyPr/>
          <a:lstStyle/>
          <a:p>
            <a:pPr marL="0" indent="0">
              <a:spcBef>
                <a:spcPts val="1800"/>
              </a:spcBef>
              <a:buNone/>
            </a:pPr>
            <a:r>
              <a:rPr lang="en-US" altLang="en-US" sz="2800" dirty="0"/>
              <a:t>How to summarize the content of an entire image?  And gauge overall similarity?</a:t>
            </a:r>
          </a:p>
          <a:p>
            <a:pPr marL="0" indent="0">
              <a:spcBef>
                <a:spcPts val="1800"/>
              </a:spcBef>
              <a:buNone/>
            </a:pPr>
            <a:r>
              <a:rPr lang="en-US" altLang="en-US" sz="2800" dirty="0"/>
              <a:t>How large should the vocabulary be?  How to perform quantization efficiently?</a:t>
            </a:r>
          </a:p>
          <a:p>
            <a:pPr marL="0" indent="0">
              <a:spcBef>
                <a:spcPts val="1800"/>
              </a:spcBef>
              <a:buNone/>
            </a:pPr>
            <a:r>
              <a:rPr lang="en-US" altLang="en-US" sz="2800" dirty="0"/>
              <a:t>How to score the retrieval results?</a:t>
            </a:r>
          </a:p>
          <a:p>
            <a:pPr marL="0" indent="0">
              <a:spcBef>
                <a:spcPts val="1800"/>
              </a:spcBef>
              <a:buNone/>
            </a:pPr>
            <a:r>
              <a:rPr lang="en-US" altLang="en-US" sz="2800" dirty="0">
                <a:solidFill>
                  <a:srgbClr val="3D3D9E"/>
                </a:solidFill>
              </a:rPr>
              <a:t>How might we add more spatial verification?</a:t>
            </a:r>
          </a:p>
          <a:p>
            <a:pPr marL="0" indent="0">
              <a:spcBef>
                <a:spcPts val="1800"/>
              </a:spcBef>
              <a:buNone/>
            </a:pPr>
            <a:endParaRPr lang="en-US" altLang="en-US" sz="2800" dirty="0"/>
          </a:p>
        </p:txBody>
      </p:sp>
      <p:sp>
        <p:nvSpPr>
          <p:cNvPr id="228356" name="TextBox 3"/>
          <p:cNvSpPr txBox="1">
            <a:spLocks noChangeArrowheads="1"/>
          </p:cNvSpPr>
          <p:nvPr/>
        </p:nvSpPr>
        <p:spPr bwMode="auto">
          <a:xfrm>
            <a:off x="7567613" y="6550025"/>
            <a:ext cx="21097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Kristen Grauman</a:t>
            </a:r>
          </a:p>
        </p:txBody>
      </p:sp>
    </p:spTree>
    <p:extLst>
      <p:ext uri="{BB962C8B-B14F-4D97-AF65-F5344CB8AC3E}">
        <p14:creationId xmlns:p14="http://schemas.microsoft.com/office/powerpoint/2010/main" val="386284699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Title 1"/>
          <p:cNvSpPr>
            <a:spLocks noGrp="1"/>
          </p:cNvSpPr>
          <p:nvPr>
            <p:ph type="title"/>
          </p:nvPr>
        </p:nvSpPr>
        <p:spPr/>
        <p:txBody>
          <a:bodyPr/>
          <a:lstStyle/>
          <a:p>
            <a:r>
              <a:rPr lang="en-US" altLang="en-US" sz="3600"/>
              <a:t>Can we be more accurate?</a:t>
            </a:r>
          </a:p>
        </p:txBody>
      </p:sp>
      <p:sp>
        <p:nvSpPr>
          <p:cNvPr id="229379" name="Content Placeholder 2"/>
          <p:cNvSpPr>
            <a:spLocks noGrp="1"/>
          </p:cNvSpPr>
          <p:nvPr>
            <p:ph idx="1"/>
          </p:nvPr>
        </p:nvSpPr>
        <p:spPr/>
        <p:txBody>
          <a:bodyPr/>
          <a:lstStyle/>
          <a:p>
            <a:pPr>
              <a:buFont typeface="Arial" panose="020B0604020202020204" pitchFamily="34" charset="0"/>
              <a:buNone/>
            </a:pPr>
            <a:r>
              <a:rPr lang="en-US" altLang="en-US" dirty="0"/>
              <a:t>	So far, we treat each image as containing a “bag of words”, with no spatial information</a:t>
            </a:r>
          </a:p>
        </p:txBody>
      </p:sp>
      <p:grpSp>
        <p:nvGrpSpPr>
          <p:cNvPr id="2" name="Group 1"/>
          <p:cNvGrpSpPr/>
          <p:nvPr/>
        </p:nvGrpSpPr>
        <p:grpSpPr>
          <a:xfrm>
            <a:off x="304800" y="2819400"/>
            <a:ext cx="3887787" cy="3161685"/>
            <a:chOff x="1522413" y="2316163"/>
            <a:chExt cx="5397500" cy="4389437"/>
          </a:xfrm>
        </p:grpSpPr>
        <p:grpSp>
          <p:nvGrpSpPr>
            <p:cNvPr id="229380" name="Group 26"/>
            <p:cNvGrpSpPr>
              <a:grpSpLocks/>
            </p:cNvGrpSpPr>
            <p:nvPr/>
          </p:nvGrpSpPr>
          <p:grpSpPr bwMode="auto">
            <a:xfrm>
              <a:off x="1905000" y="3687763"/>
              <a:ext cx="1125538" cy="1589087"/>
              <a:chOff x="1144292" y="2780502"/>
              <a:chExt cx="1126202" cy="1590020"/>
            </a:xfrm>
          </p:grpSpPr>
          <p:sp>
            <p:nvSpPr>
              <p:cNvPr id="229398" name="TextBox 8"/>
              <p:cNvSpPr txBox="1">
                <a:spLocks noChangeArrowheads="1"/>
              </p:cNvSpPr>
              <p:nvPr/>
            </p:nvSpPr>
            <p:spPr bwMode="auto">
              <a:xfrm>
                <a:off x="1449092" y="3313902"/>
                <a:ext cx="38504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a</a:t>
                </a:r>
              </a:p>
            </p:txBody>
          </p:sp>
          <p:sp>
            <p:nvSpPr>
              <p:cNvPr id="229399" name="TextBox 9"/>
              <p:cNvSpPr txBox="1">
                <a:spLocks noChangeArrowheads="1"/>
              </p:cNvSpPr>
              <p:nvPr/>
            </p:nvSpPr>
            <p:spPr bwMode="auto">
              <a:xfrm>
                <a:off x="1144292" y="3694902"/>
                <a:ext cx="30489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1F497D"/>
                    </a:solidFill>
                    <a:effectLst/>
                    <a:uLnTx/>
                    <a:uFillTx/>
                    <a:latin typeface="Arial" panose="020B0604020202020204" pitchFamily="34" charset="0"/>
                    <a:ea typeface="+mn-ea"/>
                    <a:cs typeface="Arial" panose="020B0604020202020204" pitchFamily="34" charset="0"/>
                  </a:rPr>
                  <a:t>f</a:t>
                </a:r>
              </a:p>
            </p:txBody>
          </p:sp>
          <p:sp>
            <p:nvSpPr>
              <p:cNvPr id="229400" name="TextBox 10"/>
              <p:cNvSpPr txBox="1">
                <a:spLocks noChangeArrowheads="1"/>
              </p:cNvSpPr>
              <p:nvPr/>
            </p:nvSpPr>
            <p:spPr bwMode="auto">
              <a:xfrm>
                <a:off x="1906292" y="2780502"/>
                <a:ext cx="3642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92D050"/>
                    </a:solidFill>
                    <a:effectLst/>
                    <a:uLnTx/>
                    <a:uFillTx/>
                    <a:latin typeface="Arial" panose="020B0604020202020204" pitchFamily="34" charset="0"/>
                    <a:ea typeface="+mn-ea"/>
                    <a:cs typeface="Arial" panose="020B0604020202020204" pitchFamily="34" charset="0"/>
                  </a:rPr>
                  <a:t>z</a:t>
                </a:r>
              </a:p>
            </p:txBody>
          </p:sp>
          <p:sp>
            <p:nvSpPr>
              <p:cNvPr id="229401" name="TextBox 11"/>
              <p:cNvSpPr txBox="1">
                <a:spLocks noChangeArrowheads="1"/>
              </p:cNvSpPr>
              <p:nvPr/>
            </p:nvSpPr>
            <p:spPr bwMode="auto">
              <a:xfrm>
                <a:off x="1753892" y="3847302"/>
                <a:ext cx="38504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E46C0A"/>
                    </a:solidFill>
                    <a:effectLst/>
                    <a:uLnTx/>
                    <a:uFillTx/>
                    <a:latin typeface="Arial" panose="020B0604020202020204" pitchFamily="34" charset="0"/>
                    <a:ea typeface="+mn-ea"/>
                    <a:cs typeface="Arial" panose="020B0604020202020204" pitchFamily="34" charset="0"/>
                  </a:rPr>
                  <a:t>e</a:t>
                </a:r>
              </a:p>
            </p:txBody>
          </p:sp>
          <p:sp>
            <p:nvSpPr>
              <p:cNvPr id="229402" name="TextBox 12"/>
              <p:cNvSpPr txBox="1">
                <a:spLocks noChangeArrowheads="1"/>
              </p:cNvSpPr>
              <p:nvPr/>
            </p:nvSpPr>
            <p:spPr bwMode="auto">
              <a:xfrm>
                <a:off x="1144292" y="2780502"/>
                <a:ext cx="38504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E46C0A"/>
                    </a:solidFill>
                    <a:effectLst/>
                    <a:uLnTx/>
                    <a:uFillTx/>
                    <a:latin typeface="Arial" panose="020B0604020202020204" pitchFamily="34" charset="0"/>
                    <a:ea typeface="+mn-ea"/>
                    <a:cs typeface="Arial" panose="020B0604020202020204" pitchFamily="34" charset="0"/>
                  </a:rPr>
                  <a:t>e</a:t>
                </a:r>
              </a:p>
            </p:txBody>
          </p:sp>
        </p:grpSp>
        <p:sp>
          <p:nvSpPr>
            <p:cNvPr id="14" name="Freeform 13"/>
            <p:cNvSpPr/>
            <p:nvPr/>
          </p:nvSpPr>
          <p:spPr>
            <a:xfrm>
              <a:off x="1522413" y="3421063"/>
              <a:ext cx="1890712" cy="2105025"/>
            </a:xfrm>
            <a:custGeom>
              <a:avLst/>
              <a:gdLst>
                <a:gd name="connsiteX0" fmla="*/ 666428 w 1890794"/>
                <a:gd name="connsiteY0" fmla="*/ 88963 h 2103743"/>
                <a:gd name="connsiteX1" fmla="*/ 526943 w 1890794"/>
                <a:gd name="connsiteY1" fmla="*/ 119960 h 2103743"/>
                <a:gd name="connsiteX2" fmla="*/ 480448 w 1890794"/>
                <a:gd name="connsiteY2" fmla="*/ 150956 h 2103743"/>
                <a:gd name="connsiteX3" fmla="*/ 387458 w 1890794"/>
                <a:gd name="connsiteY3" fmla="*/ 181953 h 2103743"/>
                <a:gd name="connsiteX4" fmla="*/ 340963 w 1890794"/>
                <a:gd name="connsiteY4" fmla="*/ 212949 h 2103743"/>
                <a:gd name="connsiteX5" fmla="*/ 232475 w 1890794"/>
                <a:gd name="connsiteY5" fmla="*/ 305939 h 2103743"/>
                <a:gd name="connsiteX6" fmla="*/ 170482 w 1890794"/>
                <a:gd name="connsiteY6" fmla="*/ 321438 h 2103743"/>
                <a:gd name="connsiteX7" fmla="*/ 123987 w 1890794"/>
                <a:gd name="connsiteY7" fmla="*/ 367933 h 2103743"/>
                <a:gd name="connsiteX8" fmla="*/ 77492 w 1890794"/>
                <a:gd name="connsiteY8" fmla="*/ 398929 h 2103743"/>
                <a:gd name="connsiteX9" fmla="*/ 46495 w 1890794"/>
                <a:gd name="connsiteY9" fmla="*/ 522916 h 2103743"/>
                <a:gd name="connsiteX10" fmla="*/ 0 w 1890794"/>
                <a:gd name="connsiteY10" fmla="*/ 631404 h 2103743"/>
                <a:gd name="connsiteX11" fmla="*/ 15499 w 1890794"/>
                <a:gd name="connsiteY11" fmla="*/ 801885 h 2103743"/>
                <a:gd name="connsiteX12" fmla="*/ 30997 w 1890794"/>
                <a:gd name="connsiteY12" fmla="*/ 1049858 h 2103743"/>
                <a:gd name="connsiteX13" fmla="*/ 61994 w 1890794"/>
                <a:gd name="connsiteY13" fmla="*/ 1158346 h 2103743"/>
                <a:gd name="connsiteX14" fmla="*/ 77492 w 1890794"/>
                <a:gd name="connsiteY14" fmla="*/ 1266834 h 2103743"/>
                <a:gd name="connsiteX15" fmla="*/ 92990 w 1890794"/>
                <a:gd name="connsiteY15" fmla="*/ 1421817 h 2103743"/>
                <a:gd name="connsiteX16" fmla="*/ 123987 w 1890794"/>
                <a:gd name="connsiteY16" fmla="*/ 1545804 h 2103743"/>
                <a:gd name="connsiteX17" fmla="*/ 139485 w 1890794"/>
                <a:gd name="connsiteY17" fmla="*/ 1592299 h 2103743"/>
                <a:gd name="connsiteX18" fmla="*/ 185980 w 1890794"/>
                <a:gd name="connsiteY18" fmla="*/ 1747282 h 2103743"/>
                <a:gd name="connsiteX19" fmla="*/ 201478 w 1890794"/>
                <a:gd name="connsiteY19" fmla="*/ 1809275 h 2103743"/>
                <a:gd name="connsiteX20" fmla="*/ 247973 w 1890794"/>
                <a:gd name="connsiteY20" fmla="*/ 1855770 h 2103743"/>
                <a:gd name="connsiteX21" fmla="*/ 294468 w 1890794"/>
                <a:gd name="connsiteY21" fmla="*/ 1948760 h 2103743"/>
                <a:gd name="connsiteX22" fmla="*/ 356461 w 1890794"/>
                <a:gd name="connsiteY22" fmla="*/ 1964258 h 2103743"/>
                <a:gd name="connsiteX23" fmla="*/ 387458 w 1890794"/>
                <a:gd name="connsiteY23" fmla="*/ 2010753 h 2103743"/>
                <a:gd name="connsiteX24" fmla="*/ 480448 w 1890794"/>
                <a:gd name="connsiteY24" fmla="*/ 2041749 h 2103743"/>
                <a:gd name="connsiteX25" fmla="*/ 526943 w 1890794"/>
                <a:gd name="connsiteY25" fmla="*/ 2057248 h 2103743"/>
                <a:gd name="connsiteX26" fmla="*/ 604434 w 1890794"/>
                <a:gd name="connsiteY26" fmla="*/ 2088244 h 2103743"/>
                <a:gd name="connsiteX27" fmla="*/ 681926 w 1890794"/>
                <a:gd name="connsiteY27" fmla="*/ 2103743 h 2103743"/>
                <a:gd name="connsiteX28" fmla="*/ 1053885 w 1890794"/>
                <a:gd name="connsiteY28" fmla="*/ 2088244 h 2103743"/>
                <a:gd name="connsiteX29" fmla="*/ 1193370 w 1890794"/>
                <a:gd name="connsiteY29" fmla="*/ 2057248 h 2103743"/>
                <a:gd name="connsiteX30" fmla="*/ 1394848 w 1890794"/>
                <a:gd name="connsiteY30" fmla="*/ 2010753 h 2103743"/>
                <a:gd name="connsiteX31" fmla="*/ 1503336 w 1890794"/>
                <a:gd name="connsiteY31" fmla="*/ 1948760 h 2103743"/>
                <a:gd name="connsiteX32" fmla="*/ 1549831 w 1890794"/>
                <a:gd name="connsiteY32" fmla="*/ 1917763 h 2103743"/>
                <a:gd name="connsiteX33" fmla="*/ 1580828 w 1890794"/>
                <a:gd name="connsiteY33" fmla="*/ 1871268 h 2103743"/>
                <a:gd name="connsiteX34" fmla="*/ 1627323 w 1890794"/>
                <a:gd name="connsiteY34" fmla="*/ 1824773 h 2103743"/>
                <a:gd name="connsiteX35" fmla="*/ 1658319 w 1890794"/>
                <a:gd name="connsiteY35" fmla="*/ 1747282 h 2103743"/>
                <a:gd name="connsiteX36" fmla="*/ 1720312 w 1890794"/>
                <a:gd name="connsiteY36" fmla="*/ 1623295 h 2103743"/>
                <a:gd name="connsiteX37" fmla="*/ 1782306 w 1890794"/>
                <a:gd name="connsiteY37" fmla="*/ 1452814 h 2103743"/>
                <a:gd name="connsiteX38" fmla="*/ 1813302 w 1890794"/>
                <a:gd name="connsiteY38" fmla="*/ 1406319 h 2103743"/>
                <a:gd name="connsiteX39" fmla="*/ 1828800 w 1890794"/>
                <a:gd name="connsiteY39" fmla="*/ 1344326 h 2103743"/>
                <a:gd name="connsiteX40" fmla="*/ 1859797 w 1890794"/>
                <a:gd name="connsiteY40" fmla="*/ 1266834 h 2103743"/>
                <a:gd name="connsiteX41" fmla="*/ 1890794 w 1890794"/>
                <a:gd name="connsiteY41" fmla="*/ 1065356 h 2103743"/>
                <a:gd name="connsiteX42" fmla="*/ 1875295 w 1890794"/>
                <a:gd name="connsiteY42" fmla="*/ 553912 h 2103743"/>
                <a:gd name="connsiteX43" fmla="*/ 1782306 w 1890794"/>
                <a:gd name="connsiteY43" fmla="*/ 367933 h 2103743"/>
                <a:gd name="connsiteX44" fmla="*/ 1720312 w 1890794"/>
                <a:gd name="connsiteY44" fmla="*/ 352434 h 2103743"/>
                <a:gd name="connsiteX45" fmla="*/ 1704814 w 1890794"/>
                <a:gd name="connsiteY45" fmla="*/ 305939 h 2103743"/>
                <a:gd name="connsiteX46" fmla="*/ 1658319 w 1890794"/>
                <a:gd name="connsiteY46" fmla="*/ 290441 h 2103743"/>
                <a:gd name="connsiteX47" fmla="*/ 1565329 w 1890794"/>
                <a:gd name="connsiteY47" fmla="*/ 228448 h 2103743"/>
                <a:gd name="connsiteX48" fmla="*/ 1518834 w 1890794"/>
                <a:gd name="connsiteY48" fmla="*/ 197451 h 2103743"/>
                <a:gd name="connsiteX49" fmla="*/ 1456841 w 1890794"/>
                <a:gd name="connsiteY49" fmla="*/ 181953 h 2103743"/>
                <a:gd name="connsiteX50" fmla="*/ 1363851 w 1890794"/>
                <a:gd name="connsiteY50" fmla="*/ 150956 h 2103743"/>
                <a:gd name="connsiteX51" fmla="*/ 1301858 w 1890794"/>
                <a:gd name="connsiteY51" fmla="*/ 135458 h 2103743"/>
                <a:gd name="connsiteX52" fmla="*/ 1208868 w 1890794"/>
                <a:gd name="connsiteY52" fmla="*/ 104461 h 2103743"/>
                <a:gd name="connsiteX53" fmla="*/ 1162373 w 1890794"/>
                <a:gd name="connsiteY53" fmla="*/ 73465 h 2103743"/>
                <a:gd name="connsiteX54" fmla="*/ 960895 w 1890794"/>
                <a:gd name="connsiteY54" fmla="*/ 42468 h 2103743"/>
                <a:gd name="connsiteX55" fmla="*/ 588936 w 1890794"/>
                <a:gd name="connsiteY55" fmla="*/ 88963 h 2103743"/>
                <a:gd name="connsiteX56" fmla="*/ 573438 w 1890794"/>
                <a:gd name="connsiteY56" fmla="*/ 119960 h 2103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890794" h="2103743">
                  <a:moveTo>
                    <a:pt x="666428" y="88963"/>
                  </a:moveTo>
                  <a:cubicBezTo>
                    <a:pt x="630705" y="94917"/>
                    <a:pt x="565100" y="100882"/>
                    <a:pt x="526943" y="119960"/>
                  </a:cubicBezTo>
                  <a:cubicBezTo>
                    <a:pt x="510283" y="128290"/>
                    <a:pt x="497469" y="143391"/>
                    <a:pt x="480448" y="150956"/>
                  </a:cubicBezTo>
                  <a:cubicBezTo>
                    <a:pt x="450591" y="164226"/>
                    <a:pt x="414644" y="163829"/>
                    <a:pt x="387458" y="181953"/>
                  </a:cubicBezTo>
                  <a:cubicBezTo>
                    <a:pt x="371960" y="192285"/>
                    <a:pt x="355272" y="201025"/>
                    <a:pt x="340963" y="212949"/>
                  </a:cubicBezTo>
                  <a:cubicBezTo>
                    <a:pt x="294433" y="251724"/>
                    <a:pt x="290518" y="276917"/>
                    <a:pt x="232475" y="305939"/>
                  </a:cubicBezTo>
                  <a:cubicBezTo>
                    <a:pt x="213423" y="315465"/>
                    <a:pt x="191146" y="316272"/>
                    <a:pt x="170482" y="321438"/>
                  </a:cubicBezTo>
                  <a:cubicBezTo>
                    <a:pt x="154984" y="336936"/>
                    <a:pt x="140825" y="353902"/>
                    <a:pt x="123987" y="367933"/>
                  </a:cubicBezTo>
                  <a:cubicBezTo>
                    <a:pt x="109678" y="379857"/>
                    <a:pt x="85822" y="382269"/>
                    <a:pt x="77492" y="398929"/>
                  </a:cubicBezTo>
                  <a:cubicBezTo>
                    <a:pt x="58440" y="437032"/>
                    <a:pt x="65546" y="484812"/>
                    <a:pt x="46495" y="522916"/>
                  </a:cubicBezTo>
                  <a:cubicBezTo>
                    <a:pt x="8193" y="599521"/>
                    <a:pt x="22805" y="562991"/>
                    <a:pt x="0" y="631404"/>
                  </a:cubicBezTo>
                  <a:cubicBezTo>
                    <a:pt x="5166" y="688231"/>
                    <a:pt x="11284" y="744980"/>
                    <a:pt x="15499" y="801885"/>
                  </a:cubicBezTo>
                  <a:cubicBezTo>
                    <a:pt x="21617" y="884478"/>
                    <a:pt x="22756" y="967450"/>
                    <a:pt x="30997" y="1049858"/>
                  </a:cubicBezTo>
                  <a:cubicBezTo>
                    <a:pt x="33777" y="1077663"/>
                    <a:pt x="52552" y="1130021"/>
                    <a:pt x="61994" y="1158346"/>
                  </a:cubicBezTo>
                  <a:cubicBezTo>
                    <a:pt x="67160" y="1194509"/>
                    <a:pt x="73224" y="1230554"/>
                    <a:pt x="77492" y="1266834"/>
                  </a:cubicBezTo>
                  <a:cubicBezTo>
                    <a:pt x="83558" y="1318397"/>
                    <a:pt x="84455" y="1370605"/>
                    <a:pt x="92990" y="1421817"/>
                  </a:cubicBezTo>
                  <a:cubicBezTo>
                    <a:pt x="99994" y="1463838"/>
                    <a:pt x="110516" y="1505389"/>
                    <a:pt x="123987" y="1545804"/>
                  </a:cubicBezTo>
                  <a:cubicBezTo>
                    <a:pt x="129153" y="1561302"/>
                    <a:pt x="135941" y="1576351"/>
                    <a:pt x="139485" y="1592299"/>
                  </a:cubicBezTo>
                  <a:cubicBezTo>
                    <a:pt x="196852" y="1850448"/>
                    <a:pt x="112941" y="1552507"/>
                    <a:pt x="185980" y="1747282"/>
                  </a:cubicBezTo>
                  <a:cubicBezTo>
                    <a:pt x="193459" y="1767226"/>
                    <a:pt x="190910" y="1790781"/>
                    <a:pt x="201478" y="1809275"/>
                  </a:cubicBezTo>
                  <a:cubicBezTo>
                    <a:pt x="212352" y="1828305"/>
                    <a:pt x="232475" y="1840272"/>
                    <a:pt x="247973" y="1855770"/>
                  </a:cubicBezTo>
                  <a:cubicBezTo>
                    <a:pt x="256814" y="1882291"/>
                    <a:pt x="268718" y="1931593"/>
                    <a:pt x="294468" y="1948760"/>
                  </a:cubicBezTo>
                  <a:cubicBezTo>
                    <a:pt x="312191" y="1960575"/>
                    <a:pt x="335797" y="1959092"/>
                    <a:pt x="356461" y="1964258"/>
                  </a:cubicBezTo>
                  <a:cubicBezTo>
                    <a:pt x="366793" y="1979756"/>
                    <a:pt x="371663" y="2000881"/>
                    <a:pt x="387458" y="2010753"/>
                  </a:cubicBezTo>
                  <a:cubicBezTo>
                    <a:pt x="415165" y="2028070"/>
                    <a:pt x="449451" y="2031417"/>
                    <a:pt x="480448" y="2041749"/>
                  </a:cubicBezTo>
                  <a:cubicBezTo>
                    <a:pt x="495946" y="2046915"/>
                    <a:pt x="511775" y="2051181"/>
                    <a:pt x="526943" y="2057248"/>
                  </a:cubicBezTo>
                  <a:cubicBezTo>
                    <a:pt x="552773" y="2067580"/>
                    <a:pt x="577787" y="2080250"/>
                    <a:pt x="604434" y="2088244"/>
                  </a:cubicBezTo>
                  <a:cubicBezTo>
                    <a:pt x="629665" y="2095813"/>
                    <a:pt x="656095" y="2098577"/>
                    <a:pt x="681926" y="2103743"/>
                  </a:cubicBezTo>
                  <a:cubicBezTo>
                    <a:pt x="805912" y="2098577"/>
                    <a:pt x="930085" y="2096782"/>
                    <a:pt x="1053885" y="2088244"/>
                  </a:cubicBezTo>
                  <a:cubicBezTo>
                    <a:pt x="1087774" y="2085907"/>
                    <a:pt x="1157968" y="2065115"/>
                    <a:pt x="1193370" y="2057248"/>
                  </a:cubicBezTo>
                  <a:cubicBezTo>
                    <a:pt x="1408053" y="2009540"/>
                    <a:pt x="1090991" y="2086715"/>
                    <a:pt x="1394848" y="2010753"/>
                  </a:cubicBezTo>
                  <a:cubicBezTo>
                    <a:pt x="1508126" y="1935233"/>
                    <a:pt x="1365692" y="2027413"/>
                    <a:pt x="1503336" y="1948760"/>
                  </a:cubicBezTo>
                  <a:cubicBezTo>
                    <a:pt x="1519509" y="1939519"/>
                    <a:pt x="1534333" y="1928095"/>
                    <a:pt x="1549831" y="1917763"/>
                  </a:cubicBezTo>
                  <a:cubicBezTo>
                    <a:pt x="1560163" y="1902265"/>
                    <a:pt x="1568903" y="1885577"/>
                    <a:pt x="1580828" y="1871268"/>
                  </a:cubicBezTo>
                  <a:cubicBezTo>
                    <a:pt x="1594860" y="1854430"/>
                    <a:pt x="1615707" y="1843359"/>
                    <a:pt x="1627323" y="1824773"/>
                  </a:cubicBezTo>
                  <a:cubicBezTo>
                    <a:pt x="1642068" y="1801182"/>
                    <a:pt x="1646661" y="1772542"/>
                    <a:pt x="1658319" y="1747282"/>
                  </a:cubicBezTo>
                  <a:cubicBezTo>
                    <a:pt x="1677682" y="1705328"/>
                    <a:pt x="1705700" y="1667131"/>
                    <a:pt x="1720312" y="1623295"/>
                  </a:cubicBezTo>
                  <a:cubicBezTo>
                    <a:pt x="1734780" y="1579891"/>
                    <a:pt x="1760739" y="1495949"/>
                    <a:pt x="1782306" y="1452814"/>
                  </a:cubicBezTo>
                  <a:cubicBezTo>
                    <a:pt x="1790636" y="1436154"/>
                    <a:pt x="1802970" y="1421817"/>
                    <a:pt x="1813302" y="1406319"/>
                  </a:cubicBezTo>
                  <a:cubicBezTo>
                    <a:pt x="1818468" y="1385655"/>
                    <a:pt x="1822064" y="1364533"/>
                    <a:pt x="1828800" y="1344326"/>
                  </a:cubicBezTo>
                  <a:cubicBezTo>
                    <a:pt x="1837598" y="1317933"/>
                    <a:pt x="1852477" y="1293674"/>
                    <a:pt x="1859797" y="1266834"/>
                  </a:cubicBezTo>
                  <a:cubicBezTo>
                    <a:pt x="1866246" y="1243189"/>
                    <a:pt x="1888351" y="1082454"/>
                    <a:pt x="1890794" y="1065356"/>
                  </a:cubicBezTo>
                  <a:cubicBezTo>
                    <a:pt x="1885628" y="894875"/>
                    <a:pt x="1888376" y="723969"/>
                    <a:pt x="1875295" y="553912"/>
                  </a:cubicBezTo>
                  <a:cubicBezTo>
                    <a:pt x="1872957" y="523524"/>
                    <a:pt x="1816316" y="376436"/>
                    <a:pt x="1782306" y="367933"/>
                  </a:cubicBezTo>
                  <a:lnTo>
                    <a:pt x="1720312" y="352434"/>
                  </a:lnTo>
                  <a:cubicBezTo>
                    <a:pt x="1715146" y="336936"/>
                    <a:pt x="1716366" y="317491"/>
                    <a:pt x="1704814" y="305939"/>
                  </a:cubicBezTo>
                  <a:cubicBezTo>
                    <a:pt x="1693262" y="294387"/>
                    <a:pt x="1672600" y="298375"/>
                    <a:pt x="1658319" y="290441"/>
                  </a:cubicBezTo>
                  <a:cubicBezTo>
                    <a:pt x="1625754" y="272349"/>
                    <a:pt x="1596326" y="249112"/>
                    <a:pt x="1565329" y="228448"/>
                  </a:cubicBezTo>
                  <a:cubicBezTo>
                    <a:pt x="1549831" y="218116"/>
                    <a:pt x="1536905" y="201969"/>
                    <a:pt x="1518834" y="197451"/>
                  </a:cubicBezTo>
                  <a:cubicBezTo>
                    <a:pt x="1498170" y="192285"/>
                    <a:pt x="1477243" y="188074"/>
                    <a:pt x="1456841" y="181953"/>
                  </a:cubicBezTo>
                  <a:cubicBezTo>
                    <a:pt x="1425546" y="172564"/>
                    <a:pt x="1395549" y="158880"/>
                    <a:pt x="1363851" y="150956"/>
                  </a:cubicBezTo>
                  <a:cubicBezTo>
                    <a:pt x="1343187" y="145790"/>
                    <a:pt x="1322260" y="141579"/>
                    <a:pt x="1301858" y="135458"/>
                  </a:cubicBezTo>
                  <a:cubicBezTo>
                    <a:pt x="1270563" y="126069"/>
                    <a:pt x="1236054" y="122585"/>
                    <a:pt x="1208868" y="104461"/>
                  </a:cubicBezTo>
                  <a:cubicBezTo>
                    <a:pt x="1193370" y="94129"/>
                    <a:pt x="1179493" y="80802"/>
                    <a:pt x="1162373" y="73465"/>
                  </a:cubicBezTo>
                  <a:cubicBezTo>
                    <a:pt x="1115391" y="53330"/>
                    <a:pt x="988906" y="45580"/>
                    <a:pt x="960895" y="42468"/>
                  </a:cubicBezTo>
                  <a:cubicBezTo>
                    <a:pt x="896144" y="45551"/>
                    <a:pt x="677897" y="0"/>
                    <a:pt x="588936" y="88963"/>
                  </a:cubicBezTo>
                  <a:cubicBezTo>
                    <a:pt x="580768" y="97131"/>
                    <a:pt x="578604" y="109628"/>
                    <a:pt x="573438" y="119960"/>
                  </a:cubicBezTo>
                </a:path>
              </a:pathLst>
            </a:cu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29382" name="TextBox 14"/>
            <p:cNvSpPr txBox="1">
              <a:spLocks noChangeArrowheads="1"/>
            </p:cNvSpPr>
            <p:nvPr/>
          </p:nvSpPr>
          <p:spPr bwMode="auto">
            <a:xfrm>
              <a:off x="5257800" y="5135563"/>
              <a:ext cx="385763"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a</a:t>
              </a:r>
            </a:p>
          </p:txBody>
        </p:sp>
        <p:sp>
          <p:nvSpPr>
            <p:cNvPr id="229383" name="TextBox 15"/>
            <p:cNvSpPr txBox="1">
              <a:spLocks noChangeArrowheads="1"/>
            </p:cNvSpPr>
            <p:nvPr/>
          </p:nvSpPr>
          <p:spPr bwMode="auto">
            <a:xfrm>
              <a:off x="6096000" y="5516563"/>
              <a:ext cx="30480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1F497D"/>
                  </a:solidFill>
                  <a:effectLst/>
                  <a:uLnTx/>
                  <a:uFillTx/>
                  <a:latin typeface="Arial" panose="020B0604020202020204" pitchFamily="34" charset="0"/>
                  <a:ea typeface="+mn-ea"/>
                  <a:cs typeface="Arial" panose="020B0604020202020204" pitchFamily="34" charset="0"/>
                </a:rPr>
                <a:t>f</a:t>
              </a:r>
            </a:p>
          </p:txBody>
        </p:sp>
        <p:sp>
          <p:nvSpPr>
            <p:cNvPr id="229384" name="TextBox 17"/>
            <p:cNvSpPr txBox="1">
              <a:spLocks noChangeArrowheads="1"/>
            </p:cNvSpPr>
            <p:nvPr/>
          </p:nvSpPr>
          <p:spPr bwMode="auto">
            <a:xfrm>
              <a:off x="6021388" y="5934075"/>
              <a:ext cx="3841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E46C0A"/>
                  </a:solidFill>
                  <a:effectLst/>
                  <a:uLnTx/>
                  <a:uFillTx/>
                  <a:latin typeface="Arial" panose="020B0604020202020204" pitchFamily="34" charset="0"/>
                  <a:ea typeface="+mn-ea"/>
                  <a:cs typeface="Arial" panose="020B0604020202020204" pitchFamily="34" charset="0"/>
                </a:rPr>
                <a:t>e</a:t>
              </a:r>
            </a:p>
          </p:txBody>
        </p:sp>
        <p:sp>
          <p:nvSpPr>
            <p:cNvPr id="229385" name="TextBox 18"/>
            <p:cNvSpPr txBox="1">
              <a:spLocks noChangeArrowheads="1"/>
            </p:cNvSpPr>
            <p:nvPr/>
          </p:nvSpPr>
          <p:spPr bwMode="auto">
            <a:xfrm>
              <a:off x="5562600" y="5897563"/>
              <a:ext cx="385763"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E46C0A"/>
                  </a:solidFill>
                  <a:effectLst/>
                  <a:uLnTx/>
                  <a:uFillTx/>
                  <a:latin typeface="Arial" panose="020B0604020202020204" pitchFamily="34" charset="0"/>
                  <a:ea typeface="+mn-ea"/>
                  <a:cs typeface="Arial" panose="020B0604020202020204" pitchFamily="34" charset="0"/>
                </a:rPr>
                <a:t>e</a:t>
              </a:r>
            </a:p>
          </p:txBody>
        </p:sp>
        <p:sp>
          <p:nvSpPr>
            <p:cNvPr id="20" name="Freeform 19"/>
            <p:cNvSpPr/>
            <p:nvPr/>
          </p:nvSpPr>
          <p:spPr>
            <a:xfrm>
              <a:off x="5029200" y="4602163"/>
              <a:ext cx="1890713" cy="2103437"/>
            </a:xfrm>
            <a:custGeom>
              <a:avLst/>
              <a:gdLst>
                <a:gd name="connsiteX0" fmla="*/ 666428 w 1890794"/>
                <a:gd name="connsiteY0" fmla="*/ 88963 h 2103743"/>
                <a:gd name="connsiteX1" fmla="*/ 526943 w 1890794"/>
                <a:gd name="connsiteY1" fmla="*/ 119960 h 2103743"/>
                <a:gd name="connsiteX2" fmla="*/ 480448 w 1890794"/>
                <a:gd name="connsiteY2" fmla="*/ 150956 h 2103743"/>
                <a:gd name="connsiteX3" fmla="*/ 387458 w 1890794"/>
                <a:gd name="connsiteY3" fmla="*/ 181953 h 2103743"/>
                <a:gd name="connsiteX4" fmla="*/ 340963 w 1890794"/>
                <a:gd name="connsiteY4" fmla="*/ 212949 h 2103743"/>
                <a:gd name="connsiteX5" fmla="*/ 232475 w 1890794"/>
                <a:gd name="connsiteY5" fmla="*/ 305939 h 2103743"/>
                <a:gd name="connsiteX6" fmla="*/ 170482 w 1890794"/>
                <a:gd name="connsiteY6" fmla="*/ 321438 h 2103743"/>
                <a:gd name="connsiteX7" fmla="*/ 123987 w 1890794"/>
                <a:gd name="connsiteY7" fmla="*/ 367933 h 2103743"/>
                <a:gd name="connsiteX8" fmla="*/ 77492 w 1890794"/>
                <a:gd name="connsiteY8" fmla="*/ 398929 h 2103743"/>
                <a:gd name="connsiteX9" fmla="*/ 46495 w 1890794"/>
                <a:gd name="connsiteY9" fmla="*/ 522916 h 2103743"/>
                <a:gd name="connsiteX10" fmla="*/ 0 w 1890794"/>
                <a:gd name="connsiteY10" fmla="*/ 631404 h 2103743"/>
                <a:gd name="connsiteX11" fmla="*/ 15499 w 1890794"/>
                <a:gd name="connsiteY11" fmla="*/ 801885 h 2103743"/>
                <a:gd name="connsiteX12" fmla="*/ 30997 w 1890794"/>
                <a:gd name="connsiteY12" fmla="*/ 1049858 h 2103743"/>
                <a:gd name="connsiteX13" fmla="*/ 61994 w 1890794"/>
                <a:gd name="connsiteY13" fmla="*/ 1158346 h 2103743"/>
                <a:gd name="connsiteX14" fmla="*/ 77492 w 1890794"/>
                <a:gd name="connsiteY14" fmla="*/ 1266834 h 2103743"/>
                <a:gd name="connsiteX15" fmla="*/ 92990 w 1890794"/>
                <a:gd name="connsiteY15" fmla="*/ 1421817 h 2103743"/>
                <a:gd name="connsiteX16" fmla="*/ 123987 w 1890794"/>
                <a:gd name="connsiteY16" fmla="*/ 1545804 h 2103743"/>
                <a:gd name="connsiteX17" fmla="*/ 139485 w 1890794"/>
                <a:gd name="connsiteY17" fmla="*/ 1592299 h 2103743"/>
                <a:gd name="connsiteX18" fmla="*/ 185980 w 1890794"/>
                <a:gd name="connsiteY18" fmla="*/ 1747282 h 2103743"/>
                <a:gd name="connsiteX19" fmla="*/ 201478 w 1890794"/>
                <a:gd name="connsiteY19" fmla="*/ 1809275 h 2103743"/>
                <a:gd name="connsiteX20" fmla="*/ 247973 w 1890794"/>
                <a:gd name="connsiteY20" fmla="*/ 1855770 h 2103743"/>
                <a:gd name="connsiteX21" fmla="*/ 294468 w 1890794"/>
                <a:gd name="connsiteY21" fmla="*/ 1948760 h 2103743"/>
                <a:gd name="connsiteX22" fmla="*/ 356461 w 1890794"/>
                <a:gd name="connsiteY22" fmla="*/ 1964258 h 2103743"/>
                <a:gd name="connsiteX23" fmla="*/ 387458 w 1890794"/>
                <a:gd name="connsiteY23" fmla="*/ 2010753 h 2103743"/>
                <a:gd name="connsiteX24" fmla="*/ 480448 w 1890794"/>
                <a:gd name="connsiteY24" fmla="*/ 2041749 h 2103743"/>
                <a:gd name="connsiteX25" fmla="*/ 526943 w 1890794"/>
                <a:gd name="connsiteY25" fmla="*/ 2057248 h 2103743"/>
                <a:gd name="connsiteX26" fmla="*/ 604434 w 1890794"/>
                <a:gd name="connsiteY26" fmla="*/ 2088244 h 2103743"/>
                <a:gd name="connsiteX27" fmla="*/ 681926 w 1890794"/>
                <a:gd name="connsiteY27" fmla="*/ 2103743 h 2103743"/>
                <a:gd name="connsiteX28" fmla="*/ 1053885 w 1890794"/>
                <a:gd name="connsiteY28" fmla="*/ 2088244 h 2103743"/>
                <a:gd name="connsiteX29" fmla="*/ 1193370 w 1890794"/>
                <a:gd name="connsiteY29" fmla="*/ 2057248 h 2103743"/>
                <a:gd name="connsiteX30" fmla="*/ 1394848 w 1890794"/>
                <a:gd name="connsiteY30" fmla="*/ 2010753 h 2103743"/>
                <a:gd name="connsiteX31" fmla="*/ 1503336 w 1890794"/>
                <a:gd name="connsiteY31" fmla="*/ 1948760 h 2103743"/>
                <a:gd name="connsiteX32" fmla="*/ 1549831 w 1890794"/>
                <a:gd name="connsiteY32" fmla="*/ 1917763 h 2103743"/>
                <a:gd name="connsiteX33" fmla="*/ 1580828 w 1890794"/>
                <a:gd name="connsiteY33" fmla="*/ 1871268 h 2103743"/>
                <a:gd name="connsiteX34" fmla="*/ 1627323 w 1890794"/>
                <a:gd name="connsiteY34" fmla="*/ 1824773 h 2103743"/>
                <a:gd name="connsiteX35" fmla="*/ 1658319 w 1890794"/>
                <a:gd name="connsiteY35" fmla="*/ 1747282 h 2103743"/>
                <a:gd name="connsiteX36" fmla="*/ 1720312 w 1890794"/>
                <a:gd name="connsiteY36" fmla="*/ 1623295 h 2103743"/>
                <a:gd name="connsiteX37" fmla="*/ 1782306 w 1890794"/>
                <a:gd name="connsiteY37" fmla="*/ 1452814 h 2103743"/>
                <a:gd name="connsiteX38" fmla="*/ 1813302 w 1890794"/>
                <a:gd name="connsiteY38" fmla="*/ 1406319 h 2103743"/>
                <a:gd name="connsiteX39" fmla="*/ 1828800 w 1890794"/>
                <a:gd name="connsiteY39" fmla="*/ 1344326 h 2103743"/>
                <a:gd name="connsiteX40" fmla="*/ 1859797 w 1890794"/>
                <a:gd name="connsiteY40" fmla="*/ 1266834 h 2103743"/>
                <a:gd name="connsiteX41" fmla="*/ 1890794 w 1890794"/>
                <a:gd name="connsiteY41" fmla="*/ 1065356 h 2103743"/>
                <a:gd name="connsiteX42" fmla="*/ 1875295 w 1890794"/>
                <a:gd name="connsiteY42" fmla="*/ 553912 h 2103743"/>
                <a:gd name="connsiteX43" fmla="*/ 1782306 w 1890794"/>
                <a:gd name="connsiteY43" fmla="*/ 367933 h 2103743"/>
                <a:gd name="connsiteX44" fmla="*/ 1720312 w 1890794"/>
                <a:gd name="connsiteY44" fmla="*/ 352434 h 2103743"/>
                <a:gd name="connsiteX45" fmla="*/ 1704814 w 1890794"/>
                <a:gd name="connsiteY45" fmla="*/ 305939 h 2103743"/>
                <a:gd name="connsiteX46" fmla="*/ 1658319 w 1890794"/>
                <a:gd name="connsiteY46" fmla="*/ 290441 h 2103743"/>
                <a:gd name="connsiteX47" fmla="*/ 1565329 w 1890794"/>
                <a:gd name="connsiteY47" fmla="*/ 228448 h 2103743"/>
                <a:gd name="connsiteX48" fmla="*/ 1518834 w 1890794"/>
                <a:gd name="connsiteY48" fmla="*/ 197451 h 2103743"/>
                <a:gd name="connsiteX49" fmla="*/ 1456841 w 1890794"/>
                <a:gd name="connsiteY49" fmla="*/ 181953 h 2103743"/>
                <a:gd name="connsiteX50" fmla="*/ 1363851 w 1890794"/>
                <a:gd name="connsiteY50" fmla="*/ 150956 h 2103743"/>
                <a:gd name="connsiteX51" fmla="*/ 1301858 w 1890794"/>
                <a:gd name="connsiteY51" fmla="*/ 135458 h 2103743"/>
                <a:gd name="connsiteX52" fmla="*/ 1208868 w 1890794"/>
                <a:gd name="connsiteY52" fmla="*/ 104461 h 2103743"/>
                <a:gd name="connsiteX53" fmla="*/ 1162373 w 1890794"/>
                <a:gd name="connsiteY53" fmla="*/ 73465 h 2103743"/>
                <a:gd name="connsiteX54" fmla="*/ 960895 w 1890794"/>
                <a:gd name="connsiteY54" fmla="*/ 42468 h 2103743"/>
                <a:gd name="connsiteX55" fmla="*/ 588936 w 1890794"/>
                <a:gd name="connsiteY55" fmla="*/ 88963 h 2103743"/>
                <a:gd name="connsiteX56" fmla="*/ 573438 w 1890794"/>
                <a:gd name="connsiteY56" fmla="*/ 119960 h 2103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890794" h="2103743">
                  <a:moveTo>
                    <a:pt x="666428" y="88963"/>
                  </a:moveTo>
                  <a:cubicBezTo>
                    <a:pt x="630705" y="94917"/>
                    <a:pt x="565100" y="100882"/>
                    <a:pt x="526943" y="119960"/>
                  </a:cubicBezTo>
                  <a:cubicBezTo>
                    <a:pt x="510283" y="128290"/>
                    <a:pt x="497469" y="143391"/>
                    <a:pt x="480448" y="150956"/>
                  </a:cubicBezTo>
                  <a:cubicBezTo>
                    <a:pt x="450591" y="164226"/>
                    <a:pt x="414644" y="163829"/>
                    <a:pt x="387458" y="181953"/>
                  </a:cubicBezTo>
                  <a:cubicBezTo>
                    <a:pt x="371960" y="192285"/>
                    <a:pt x="355272" y="201025"/>
                    <a:pt x="340963" y="212949"/>
                  </a:cubicBezTo>
                  <a:cubicBezTo>
                    <a:pt x="294433" y="251724"/>
                    <a:pt x="290518" y="276917"/>
                    <a:pt x="232475" y="305939"/>
                  </a:cubicBezTo>
                  <a:cubicBezTo>
                    <a:pt x="213423" y="315465"/>
                    <a:pt x="191146" y="316272"/>
                    <a:pt x="170482" y="321438"/>
                  </a:cubicBezTo>
                  <a:cubicBezTo>
                    <a:pt x="154984" y="336936"/>
                    <a:pt x="140825" y="353902"/>
                    <a:pt x="123987" y="367933"/>
                  </a:cubicBezTo>
                  <a:cubicBezTo>
                    <a:pt x="109678" y="379857"/>
                    <a:pt x="85822" y="382269"/>
                    <a:pt x="77492" y="398929"/>
                  </a:cubicBezTo>
                  <a:cubicBezTo>
                    <a:pt x="58440" y="437032"/>
                    <a:pt x="65546" y="484812"/>
                    <a:pt x="46495" y="522916"/>
                  </a:cubicBezTo>
                  <a:cubicBezTo>
                    <a:pt x="8193" y="599521"/>
                    <a:pt x="22805" y="562991"/>
                    <a:pt x="0" y="631404"/>
                  </a:cubicBezTo>
                  <a:cubicBezTo>
                    <a:pt x="5166" y="688231"/>
                    <a:pt x="11284" y="744980"/>
                    <a:pt x="15499" y="801885"/>
                  </a:cubicBezTo>
                  <a:cubicBezTo>
                    <a:pt x="21617" y="884478"/>
                    <a:pt x="22756" y="967450"/>
                    <a:pt x="30997" y="1049858"/>
                  </a:cubicBezTo>
                  <a:cubicBezTo>
                    <a:pt x="33777" y="1077663"/>
                    <a:pt x="52552" y="1130021"/>
                    <a:pt x="61994" y="1158346"/>
                  </a:cubicBezTo>
                  <a:cubicBezTo>
                    <a:pt x="67160" y="1194509"/>
                    <a:pt x="73224" y="1230554"/>
                    <a:pt x="77492" y="1266834"/>
                  </a:cubicBezTo>
                  <a:cubicBezTo>
                    <a:pt x="83558" y="1318397"/>
                    <a:pt x="84455" y="1370605"/>
                    <a:pt x="92990" y="1421817"/>
                  </a:cubicBezTo>
                  <a:cubicBezTo>
                    <a:pt x="99994" y="1463838"/>
                    <a:pt x="110516" y="1505389"/>
                    <a:pt x="123987" y="1545804"/>
                  </a:cubicBezTo>
                  <a:cubicBezTo>
                    <a:pt x="129153" y="1561302"/>
                    <a:pt x="135941" y="1576351"/>
                    <a:pt x="139485" y="1592299"/>
                  </a:cubicBezTo>
                  <a:cubicBezTo>
                    <a:pt x="196852" y="1850448"/>
                    <a:pt x="112941" y="1552507"/>
                    <a:pt x="185980" y="1747282"/>
                  </a:cubicBezTo>
                  <a:cubicBezTo>
                    <a:pt x="193459" y="1767226"/>
                    <a:pt x="190910" y="1790781"/>
                    <a:pt x="201478" y="1809275"/>
                  </a:cubicBezTo>
                  <a:cubicBezTo>
                    <a:pt x="212352" y="1828305"/>
                    <a:pt x="232475" y="1840272"/>
                    <a:pt x="247973" y="1855770"/>
                  </a:cubicBezTo>
                  <a:cubicBezTo>
                    <a:pt x="256814" y="1882291"/>
                    <a:pt x="268718" y="1931593"/>
                    <a:pt x="294468" y="1948760"/>
                  </a:cubicBezTo>
                  <a:cubicBezTo>
                    <a:pt x="312191" y="1960575"/>
                    <a:pt x="335797" y="1959092"/>
                    <a:pt x="356461" y="1964258"/>
                  </a:cubicBezTo>
                  <a:cubicBezTo>
                    <a:pt x="366793" y="1979756"/>
                    <a:pt x="371663" y="2000881"/>
                    <a:pt x="387458" y="2010753"/>
                  </a:cubicBezTo>
                  <a:cubicBezTo>
                    <a:pt x="415165" y="2028070"/>
                    <a:pt x="449451" y="2031417"/>
                    <a:pt x="480448" y="2041749"/>
                  </a:cubicBezTo>
                  <a:cubicBezTo>
                    <a:pt x="495946" y="2046915"/>
                    <a:pt x="511775" y="2051181"/>
                    <a:pt x="526943" y="2057248"/>
                  </a:cubicBezTo>
                  <a:cubicBezTo>
                    <a:pt x="552773" y="2067580"/>
                    <a:pt x="577787" y="2080250"/>
                    <a:pt x="604434" y="2088244"/>
                  </a:cubicBezTo>
                  <a:cubicBezTo>
                    <a:pt x="629665" y="2095813"/>
                    <a:pt x="656095" y="2098577"/>
                    <a:pt x="681926" y="2103743"/>
                  </a:cubicBezTo>
                  <a:cubicBezTo>
                    <a:pt x="805912" y="2098577"/>
                    <a:pt x="930085" y="2096782"/>
                    <a:pt x="1053885" y="2088244"/>
                  </a:cubicBezTo>
                  <a:cubicBezTo>
                    <a:pt x="1087774" y="2085907"/>
                    <a:pt x="1157968" y="2065115"/>
                    <a:pt x="1193370" y="2057248"/>
                  </a:cubicBezTo>
                  <a:cubicBezTo>
                    <a:pt x="1408053" y="2009540"/>
                    <a:pt x="1090991" y="2086715"/>
                    <a:pt x="1394848" y="2010753"/>
                  </a:cubicBezTo>
                  <a:cubicBezTo>
                    <a:pt x="1508126" y="1935233"/>
                    <a:pt x="1365692" y="2027413"/>
                    <a:pt x="1503336" y="1948760"/>
                  </a:cubicBezTo>
                  <a:cubicBezTo>
                    <a:pt x="1519509" y="1939519"/>
                    <a:pt x="1534333" y="1928095"/>
                    <a:pt x="1549831" y="1917763"/>
                  </a:cubicBezTo>
                  <a:cubicBezTo>
                    <a:pt x="1560163" y="1902265"/>
                    <a:pt x="1568903" y="1885577"/>
                    <a:pt x="1580828" y="1871268"/>
                  </a:cubicBezTo>
                  <a:cubicBezTo>
                    <a:pt x="1594860" y="1854430"/>
                    <a:pt x="1615707" y="1843359"/>
                    <a:pt x="1627323" y="1824773"/>
                  </a:cubicBezTo>
                  <a:cubicBezTo>
                    <a:pt x="1642068" y="1801182"/>
                    <a:pt x="1646661" y="1772542"/>
                    <a:pt x="1658319" y="1747282"/>
                  </a:cubicBezTo>
                  <a:cubicBezTo>
                    <a:pt x="1677682" y="1705328"/>
                    <a:pt x="1705700" y="1667131"/>
                    <a:pt x="1720312" y="1623295"/>
                  </a:cubicBezTo>
                  <a:cubicBezTo>
                    <a:pt x="1734780" y="1579891"/>
                    <a:pt x="1760739" y="1495949"/>
                    <a:pt x="1782306" y="1452814"/>
                  </a:cubicBezTo>
                  <a:cubicBezTo>
                    <a:pt x="1790636" y="1436154"/>
                    <a:pt x="1802970" y="1421817"/>
                    <a:pt x="1813302" y="1406319"/>
                  </a:cubicBezTo>
                  <a:cubicBezTo>
                    <a:pt x="1818468" y="1385655"/>
                    <a:pt x="1822064" y="1364533"/>
                    <a:pt x="1828800" y="1344326"/>
                  </a:cubicBezTo>
                  <a:cubicBezTo>
                    <a:pt x="1837598" y="1317933"/>
                    <a:pt x="1852477" y="1293674"/>
                    <a:pt x="1859797" y="1266834"/>
                  </a:cubicBezTo>
                  <a:cubicBezTo>
                    <a:pt x="1866246" y="1243189"/>
                    <a:pt x="1888351" y="1082454"/>
                    <a:pt x="1890794" y="1065356"/>
                  </a:cubicBezTo>
                  <a:cubicBezTo>
                    <a:pt x="1885628" y="894875"/>
                    <a:pt x="1888376" y="723969"/>
                    <a:pt x="1875295" y="553912"/>
                  </a:cubicBezTo>
                  <a:cubicBezTo>
                    <a:pt x="1872957" y="523524"/>
                    <a:pt x="1816316" y="376436"/>
                    <a:pt x="1782306" y="367933"/>
                  </a:cubicBezTo>
                  <a:lnTo>
                    <a:pt x="1720312" y="352434"/>
                  </a:lnTo>
                  <a:cubicBezTo>
                    <a:pt x="1715146" y="336936"/>
                    <a:pt x="1716366" y="317491"/>
                    <a:pt x="1704814" y="305939"/>
                  </a:cubicBezTo>
                  <a:cubicBezTo>
                    <a:pt x="1693262" y="294387"/>
                    <a:pt x="1672600" y="298375"/>
                    <a:pt x="1658319" y="290441"/>
                  </a:cubicBezTo>
                  <a:cubicBezTo>
                    <a:pt x="1625754" y="272349"/>
                    <a:pt x="1596326" y="249112"/>
                    <a:pt x="1565329" y="228448"/>
                  </a:cubicBezTo>
                  <a:cubicBezTo>
                    <a:pt x="1549831" y="218116"/>
                    <a:pt x="1536905" y="201969"/>
                    <a:pt x="1518834" y="197451"/>
                  </a:cubicBezTo>
                  <a:cubicBezTo>
                    <a:pt x="1498170" y="192285"/>
                    <a:pt x="1477243" y="188074"/>
                    <a:pt x="1456841" y="181953"/>
                  </a:cubicBezTo>
                  <a:cubicBezTo>
                    <a:pt x="1425546" y="172564"/>
                    <a:pt x="1395549" y="158880"/>
                    <a:pt x="1363851" y="150956"/>
                  </a:cubicBezTo>
                  <a:cubicBezTo>
                    <a:pt x="1343187" y="145790"/>
                    <a:pt x="1322260" y="141579"/>
                    <a:pt x="1301858" y="135458"/>
                  </a:cubicBezTo>
                  <a:cubicBezTo>
                    <a:pt x="1270563" y="126069"/>
                    <a:pt x="1236054" y="122585"/>
                    <a:pt x="1208868" y="104461"/>
                  </a:cubicBezTo>
                  <a:cubicBezTo>
                    <a:pt x="1193370" y="94129"/>
                    <a:pt x="1179493" y="80802"/>
                    <a:pt x="1162373" y="73465"/>
                  </a:cubicBezTo>
                  <a:cubicBezTo>
                    <a:pt x="1115391" y="53330"/>
                    <a:pt x="988906" y="45580"/>
                    <a:pt x="960895" y="42468"/>
                  </a:cubicBezTo>
                  <a:cubicBezTo>
                    <a:pt x="896144" y="45551"/>
                    <a:pt x="677897" y="0"/>
                    <a:pt x="588936" y="88963"/>
                  </a:cubicBezTo>
                  <a:cubicBezTo>
                    <a:pt x="580768" y="97131"/>
                    <a:pt x="578604" y="109628"/>
                    <a:pt x="573438" y="119960"/>
                  </a:cubicBezTo>
                </a:path>
              </a:pathLst>
            </a:cu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6" name="Freeform 25"/>
            <p:cNvSpPr/>
            <p:nvPr/>
          </p:nvSpPr>
          <p:spPr>
            <a:xfrm>
              <a:off x="5029200" y="2316163"/>
              <a:ext cx="1890713" cy="2103437"/>
            </a:xfrm>
            <a:custGeom>
              <a:avLst/>
              <a:gdLst>
                <a:gd name="connsiteX0" fmla="*/ 666428 w 1890794"/>
                <a:gd name="connsiteY0" fmla="*/ 88963 h 2103743"/>
                <a:gd name="connsiteX1" fmla="*/ 526943 w 1890794"/>
                <a:gd name="connsiteY1" fmla="*/ 119960 h 2103743"/>
                <a:gd name="connsiteX2" fmla="*/ 480448 w 1890794"/>
                <a:gd name="connsiteY2" fmla="*/ 150956 h 2103743"/>
                <a:gd name="connsiteX3" fmla="*/ 387458 w 1890794"/>
                <a:gd name="connsiteY3" fmla="*/ 181953 h 2103743"/>
                <a:gd name="connsiteX4" fmla="*/ 340963 w 1890794"/>
                <a:gd name="connsiteY4" fmla="*/ 212949 h 2103743"/>
                <a:gd name="connsiteX5" fmla="*/ 232475 w 1890794"/>
                <a:gd name="connsiteY5" fmla="*/ 305939 h 2103743"/>
                <a:gd name="connsiteX6" fmla="*/ 170482 w 1890794"/>
                <a:gd name="connsiteY6" fmla="*/ 321438 h 2103743"/>
                <a:gd name="connsiteX7" fmla="*/ 123987 w 1890794"/>
                <a:gd name="connsiteY7" fmla="*/ 367933 h 2103743"/>
                <a:gd name="connsiteX8" fmla="*/ 77492 w 1890794"/>
                <a:gd name="connsiteY8" fmla="*/ 398929 h 2103743"/>
                <a:gd name="connsiteX9" fmla="*/ 46495 w 1890794"/>
                <a:gd name="connsiteY9" fmla="*/ 522916 h 2103743"/>
                <a:gd name="connsiteX10" fmla="*/ 0 w 1890794"/>
                <a:gd name="connsiteY10" fmla="*/ 631404 h 2103743"/>
                <a:gd name="connsiteX11" fmla="*/ 15499 w 1890794"/>
                <a:gd name="connsiteY11" fmla="*/ 801885 h 2103743"/>
                <a:gd name="connsiteX12" fmla="*/ 30997 w 1890794"/>
                <a:gd name="connsiteY12" fmla="*/ 1049858 h 2103743"/>
                <a:gd name="connsiteX13" fmla="*/ 61994 w 1890794"/>
                <a:gd name="connsiteY13" fmla="*/ 1158346 h 2103743"/>
                <a:gd name="connsiteX14" fmla="*/ 77492 w 1890794"/>
                <a:gd name="connsiteY14" fmla="*/ 1266834 h 2103743"/>
                <a:gd name="connsiteX15" fmla="*/ 92990 w 1890794"/>
                <a:gd name="connsiteY15" fmla="*/ 1421817 h 2103743"/>
                <a:gd name="connsiteX16" fmla="*/ 123987 w 1890794"/>
                <a:gd name="connsiteY16" fmla="*/ 1545804 h 2103743"/>
                <a:gd name="connsiteX17" fmla="*/ 139485 w 1890794"/>
                <a:gd name="connsiteY17" fmla="*/ 1592299 h 2103743"/>
                <a:gd name="connsiteX18" fmla="*/ 185980 w 1890794"/>
                <a:gd name="connsiteY18" fmla="*/ 1747282 h 2103743"/>
                <a:gd name="connsiteX19" fmla="*/ 201478 w 1890794"/>
                <a:gd name="connsiteY19" fmla="*/ 1809275 h 2103743"/>
                <a:gd name="connsiteX20" fmla="*/ 247973 w 1890794"/>
                <a:gd name="connsiteY20" fmla="*/ 1855770 h 2103743"/>
                <a:gd name="connsiteX21" fmla="*/ 294468 w 1890794"/>
                <a:gd name="connsiteY21" fmla="*/ 1948760 h 2103743"/>
                <a:gd name="connsiteX22" fmla="*/ 356461 w 1890794"/>
                <a:gd name="connsiteY22" fmla="*/ 1964258 h 2103743"/>
                <a:gd name="connsiteX23" fmla="*/ 387458 w 1890794"/>
                <a:gd name="connsiteY23" fmla="*/ 2010753 h 2103743"/>
                <a:gd name="connsiteX24" fmla="*/ 480448 w 1890794"/>
                <a:gd name="connsiteY24" fmla="*/ 2041749 h 2103743"/>
                <a:gd name="connsiteX25" fmla="*/ 526943 w 1890794"/>
                <a:gd name="connsiteY25" fmla="*/ 2057248 h 2103743"/>
                <a:gd name="connsiteX26" fmla="*/ 604434 w 1890794"/>
                <a:gd name="connsiteY26" fmla="*/ 2088244 h 2103743"/>
                <a:gd name="connsiteX27" fmla="*/ 681926 w 1890794"/>
                <a:gd name="connsiteY27" fmla="*/ 2103743 h 2103743"/>
                <a:gd name="connsiteX28" fmla="*/ 1053885 w 1890794"/>
                <a:gd name="connsiteY28" fmla="*/ 2088244 h 2103743"/>
                <a:gd name="connsiteX29" fmla="*/ 1193370 w 1890794"/>
                <a:gd name="connsiteY29" fmla="*/ 2057248 h 2103743"/>
                <a:gd name="connsiteX30" fmla="*/ 1394848 w 1890794"/>
                <a:gd name="connsiteY30" fmla="*/ 2010753 h 2103743"/>
                <a:gd name="connsiteX31" fmla="*/ 1503336 w 1890794"/>
                <a:gd name="connsiteY31" fmla="*/ 1948760 h 2103743"/>
                <a:gd name="connsiteX32" fmla="*/ 1549831 w 1890794"/>
                <a:gd name="connsiteY32" fmla="*/ 1917763 h 2103743"/>
                <a:gd name="connsiteX33" fmla="*/ 1580828 w 1890794"/>
                <a:gd name="connsiteY33" fmla="*/ 1871268 h 2103743"/>
                <a:gd name="connsiteX34" fmla="*/ 1627323 w 1890794"/>
                <a:gd name="connsiteY34" fmla="*/ 1824773 h 2103743"/>
                <a:gd name="connsiteX35" fmla="*/ 1658319 w 1890794"/>
                <a:gd name="connsiteY35" fmla="*/ 1747282 h 2103743"/>
                <a:gd name="connsiteX36" fmla="*/ 1720312 w 1890794"/>
                <a:gd name="connsiteY36" fmla="*/ 1623295 h 2103743"/>
                <a:gd name="connsiteX37" fmla="*/ 1782306 w 1890794"/>
                <a:gd name="connsiteY37" fmla="*/ 1452814 h 2103743"/>
                <a:gd name="connsiteX38" fmla="*/ 1813302 w 1890794"/>
                <a:gd name="connsiteY38" fmla="*/ 1406319 h 2103743"/>
                <a:gd name="connsiteX39" fmla="*/ 1828800 w 1890794"/>
                <a:gd name="connsiteY39" fmla="*/ 1344326 h 2103743"/>
                <a:gd name="connsiteX40" fmla="*/ 1859797 w 1890794"/>
                <a:gd name="connsiteY40" fmla="*/ 1266834 h 2103743"/>
                <a:gd name="connsiteX41" fmla="*/ 1890794 w 1890794"/>
                <a:gd name="connsiteY41" fmla="*/ 1065356 h 2103743"/>
                <a:gd name="connsiteX42" fmla="*/ 1875295 w 1890794"/>
                <a:gd name="connsiteY42" fmla="*/ 553912 h 2103743"/>
                <a:gd name="connsiteX43" fmla="*/ 1782306 w 1890794"/>
                <a:gd name="connsiteY43" fmla="*/ 367933 h 2103743"/>
                <a:gd name="connsiteX44" fmla="*/ 1720312 w 1890794"/>
                <a:gd name="connsiteY44" fmla="*/ 352434 h 2103743"/>
                <a:gd name="connsiteX45" fmla="*/ 1704814 w 1890794"/>
                <a:gd name="connsiteY45" fmla="*/ 305939 h 2103743"/>
                <a:gd name="connsiteX46" fmla="*/ 1658319 w 1890794"/>
                <a:gd name="connsiteY46" fmla="*/ 290441 h 2103743"/>
                <a:gd name="connsiteX47" fmla="*/ 1565329 w 1890794"/>
                <a:gd name="connsiteY47" fmla="*/ 228448 h 2103743"/>
                <a:gd name="connsiteX48" fmla="*/ 1518834 w 1890794"/>
                <a:gd name="connsiteY48" fmla="*/ 197451 h 2103743"/>
                <a:gd name="connsiteX49" fmla="*/ 1456841 w 1890794"/>
                <a:gd name="connsiteY49" fmla="*/ 181953 h 2103743"/>
                <a:gd name="connsiteX50" fmla="*/ 1363851 w 1890794"/>
                <a:gd name="connsiteY50" fmla="*/ 150956 h 2103743"/>
                <a:gd name="connsiteX51" fmla="*/ 1301858 w 1890794"/>
                <a:gd name="connsiteY51" fmla="*/ 135458 h 2103743"/>
                <a:gd name="connsiteX52" fmla="*/ 1208868 w 1890794"/>
                <a:gd name="connsiteY52" fmla="*/ 104461 h 2103743"/>
                <a:gd name="connsiteX53" fmla="*/ 1162373 w 1890794"/>
                <a:gd name="connsiteY53" fmla="*/ 73465 h 2103743"/>
                <a:gd name="connsiteX54" fmla="*/ 960895 w 1890794"/>
                <a:gd name="connsiteY54" fmla="*/ 42468 h 2103743"/>
                <a:gd name="connsiteX55" fmla="*/ 588936 w 1890794"/>
                <a:gd name="connsiteY55" fmla="*/ 88963 h 2103743"/>
                <a:gd name="connsiteX56" fmla="*/ 573438 w 1890794"/>
                <a:gd name="connsiteY56" fmla="*/ 119960 h 2103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890794" h="2103743">
                  <a:moveTo>
                    <a:pt x="666428" y="88963"/>
                  </a:moveTo>
                  <a:cubicBezTo>
                    <a:pt x="630705" y="94917"/>
                    <a:pt x="565100" y="100882"/>
                    <a:pt x="526943" y="119960"/>
                  </a:cubicBezTo>
                  <a:cubicBezTo>
                    <a:pt x="510283" y="128290"/>
                    <a:pt x="497469" y="143391"/>
                    <a:pt x="480448" y="150956"/>
                  </a:cubicBezTo>
                  <a:cubicBezTo>
                    <a:pt x="450591" y="164226"/>
                    <a:pt x="414644" y="163829"/>
                    <a:pt x="387458" y="181953"/>
                  </a:cubicBezTo>
                  <a:cubicBezTo>
                    <a:pt x="371960" y="192285"/>
                    <a:pt x="355272" y="201025"/>
                    <a:pt x="340963" y="212949"/>
                  </a:cubicBezTo>
                  <a:cubicBezTo>
                    <a:pt x="294433" y="251724"/>
                    <a:pt x="290518" y="276917"/>
                    <a:pt x="232475" y="305939"/>
                  </a:cubicBezTo>
                  <a:cubicBezTo>
                    <a:pt x="213423" y="315465"/>
                    <a:pt x="191146" y="316272"/>
                    <a:pt x="170482" y="321438"/>
                  </a:cubicBezTo>
                  <a:cubicBezTo>
                    <a:pt x="154984" y="336936"/>
                    <a:pt x="140825" y="353902"/>
                    <a:pt x="123987" y="367933"/>
                  </a:cubicBezTo>
                  <a:cubicBezTo>
                    <a:pt x="109678" y="379857"/>
                    <a:pt x="85822" y="382269"/>
                    <a:pt x="77492" y="398929"/>
                  </a:cubicBezTo>
                  <a:cubicBezTo>
                    <a:pt x="58440" y="437032"/>
                    <a:pt x="65546" y="484812"/>
                    <a:pt x="46495" y="522916"/>
                  </a:cubicBezTo>
                  <a:cubicBezTo>
                    <a:pt x="8193" y="599521"/>
                    <a:pt x="22805" y="562991"/>
                    <a:pt x="0" y="631404"/>
                  </a:cubicBezTo>
                  <a:cubicBezTo>
                    <a:pt x="5166" y="688231"/>
                    <a:pt x="11284" y="744980"/>
                    <a:pt x="15499" y="801885"/>
                  </a:cubicBezTo>
                  <a:cubicBezTo>
                    <a:pt x="21617" y="884478"/>
                    <a:pt x="22756" y="967450"/>
                    <a:pt x="30997" y="1049858"/>
                  </a:cubicBezTo>
                  <a:cubicBezTo>
                    <a:pt x="33777" y="1077663"/>
                    <a:pt x="52552" y="1130021"/>
                    <a:pt x="61994" y="1158346"/>
                  </a:cubicBezTo>
                  <a:cubicBezTo>
                    <a:pt x="67160" y="1194509"/>
                    <a:pt x="73224" y="1230554"/>
                    <a:pt x="77492" y="1266834"/>
                  </a:cubicBezTo>
                  <a:cubicBezTo>
                    <a:pt x="83558" y="1318397"/>
                    <a:pt x="84455" y="1370605"/>
                    <a:pt x="92990" y="1421817"/>
                  </a:cubicBezTo>
                  <a:cubicBezTo>
                    <a:pt x="99994" y="1463838"/>
                    <a:pt x="110516" y="1505389"/>
                    <a:pt x="123987" y="1545804"/>
                  </a:cubicBezTo>
                  <a:cubicBezTo>
                    <a:pt x="129153" y="1561302"/>
                    <a:pt x="135941" y="1576351"/>
                    <a:pt x="139485" y="1592299"/>
                  </a:cubicBezTo>
                  <a:cubicBezTo>
                    <a:pt x="196852" y="1850448"/>
                    <a:pt x="112941" y="1552507"/>
                    <a:pt x="185980" y="1747282"/>
                  </a:cubicBezTo>
                  <a:cubicBezTo>
                    <a:pt x="193459" y="1767226"/>
                    <a:pt x="190910" y="1790781"/>
                    <a:pt x="201478" y="1809275"/>
                  </a:cubicBezTo>
                  <a:cubicBezTo>
                    <a:pt x="212352" y="1828305"/>
                    <a:pt x="232475" y="1840272"/>
                    <a:pt x="247973" y="1855770"/>
                  </a:cubicBezTo>
                  <a:cubicBezTo>
                    <a:pt x="256814" y="1882291"/>
                    <a:pt x="268718" y="1931593"/>
                    <a:pt x="294468" y="1948760"/>
                  </a:cubicBezTo>
                  <a:cubicBezTo>
                    <a:pt x="312191" y="1960575"/>
                    <a:pt x="335797" y="1959092"/>
                    <a:pt x="356461" y="1964258"/>
                  </a:cubicBezTo>
                  <a:cubicBezTo>
                    <a:pt x="366793" y="1979756"/>
                    <a:pt x="371663" y="2000881"/>
                    <a:pt x="387458" y="2010753"/>
                  </a:cubicBezTo>
                  <a:cubicBezTo>
                    <a:pt x="415165" y="2028070"/>
                    <a:pt x="449451" y="2031417"/>
                    <a:pt x="480448" y="2041749"/>
                  </a:cubicBezTo>
                  <a:cubicBezTo>
                    <a:pt x="495946" y="2046915"/>
                    <a:pt x="511775" y="2051181"/>
                    <a:pt x="526943" y="2057248"/>
                  </a:cubicBezTo>
                  <a:cubicBezTo>
                    <a:pt x="552773" y="2067580"/>
                    <a:pt x="577787" y="2080250"/>
                    <a:pt x="604434" y="2088244"/>
                  </a:cubicBezTo>
                  <a:cubicBezTo>
                    <a:pt x="629665" y="2095813"/>
                    <a:pt x="656095" y="2098577"/>
                    <a:pt x="681926" y="2103743"/>
                  </a:cubicBezTo>
                  <a:cubicBezTo>
                    <a:pt x="805912" y="2098577"/>
                    <a:pt x="930085" y="2096782"/>
                    <a:pt x="1053885" y="2088244"/>
                  </a:cubicBezTo>
                  <a:cubicBezTo>
                    <a:pt x="1087774" y="2085907"/>
                    <a:pt x="1157968" y="2065115"/>
                    <a:pt x="1193370" y="2057248"/>
                  </a:cubicBezTo>
                  <a:cubicBezTo>
                    <a:pt x="1408053" y="2009540"/>
                    <a:pt x="1090991" y="2086715"/>
                    <a:pt x="1394848" y="2010753"/>
                  </a:cubicBezTo>
                  <a:cubicBezTo>
                    <a:pt x="1508126" y="1935233"/>
                    <a:pt x="1365692" y="2027413"/>
                    <a:pt x="1503336" y="1948760"/>
                  </a:cubicBezTo>
                  <a:cubicBezTo>
                    <a:pt x="1519509" y="1939519"/>
                    <a:pt x="1534333" y="1928095"/>
                    <a:pt x="1549831" y="1917763"/>
                  </a:cubicBezTo>
                  <a:cubicBezTo>
                    <a:pt x="1560163" y="1902265"/>
                    <a:pt x="1568903" y="1885577"/>
                    <a:pt x="1580828" y="1871268"/>
                  </a:cubicBezTo>
                  <a:cubicBezTo>
                    <a:pt x="1594860" y="1854430"/>
                    <a:pt x="1615707" y="1843359"/>
                    <a:pt x="1627323" y="1824773"/>
                  </a:cubicBezTo>
                  <a:cubicBezTo>
                    <a:pt x="1642068" y="1801182"/>
                    <a:pt x="1646661" y="1772542"/>
                    <a:pt x="1658319" y="1747282"/>
                  </a:cubicBezTo>
                  <a:cubicBezTo>
                    <a:pt x="1677682" y="1705328"/>
                    <a:pt x="1705700" y="1667131"/>
                    <a:pt x="1720312" y="1623295"/>
                  </a:cubicBezTo>
                  <a:cubicBezTo>
                    <a:pt x="1734780" y="1579891"/>
                    <a:pt x="1760739" y="1495949"/>
                    <a:pt x="1782306" y="1452814"/>
                  </a:cubicBezTo>
                  <a:cubicBezTo>
                    <a:pt x="1790636" y="1436154"/>
                    <a:pt x="1802970" y="1421817"/>
                    <a:pt x="1813302" y="1406319"/>
                  </a:cubicBezTo>
                  <a:cubicBezTo>
                    <a:pt x="1818468" y="1385655"/>
                    <a:pt x="1822064" y="1364533"/>
                    <a:pt x="1828800" y="1344326"/>
                  </a:cubicBezTo>
                  <a:cubicBezTo>
                    <a:pt x="1837598" y="1317933"/>
                    <a:pt x="1852477" y="1293674"/>
                    <a:pt x="1859797" y="1266834"/>
                  </a:cubicBezTo>
                  <a:cubicBezTo>
                    <a:pt x="1866246" y="1243189"/>
                    <a:pt x="1888351" y="1082454"/>
                    <a:pt x="1890794" y="1065356"/>
                  </a:cubicBezTo>
                  <a:cubicBezTo>
                    <a:pt x="1885628" y="894875"/>
                    <a:pt x="1888376" y="723969"/>
                    <a:pt x="1875295" y="553912"/>
                  </a:cubicBezTo>
                  <a:cubicBezTo>
                    <a:pt x="1872957" y="523524"/>
                    <a:pt x="1816316" y="376436"/>
                    <a:pt x="1782306" y="367933"/>
                  </a:cubicBezTo>
                  <a:lnTo>
                    <a:pt x="1720312" y="352434"/>
                  </a:lnTo>
                  <a:cubicBezTo>
                    <a:pt x="1715146" y="336936"/>
                    <a:pt x="1716366" y="317491"/>
                    <a:pt x="1704814" y="305939"/>
                  </a:cubicBezTo>
                  <a:cubicBezTo>
                    <a:pt x="1693262" y="294387"/>
                    <a:pt x="1672600" y="298375"/>
                    <a:pt x="1658319" y="290441"/>
                  </a:cubicBezTo>
                  <a:cubicBezTo>
                    <a:pt x="1625754" y="272349"/>
                    <a:pt x="1596326" y="249112"/>
                    <a:pt x="1565329" y="228448"/>
                  </a:cubicBezTo>
                  <a:cubicBezTo>
                    <a:pt x="1549831" y="218116"/>
                    <a:pt x="1536905" y="201969"/>
                    <a:pt x="1518834" y="197451"/>
                  </a:cubicBezTo>
                  <a:cubicBezTo>
                    <a:pt x="1498170" y="192285"/>
                    <a:pt x="1477243" y="188074"/>
                    <a:pt x="1456841" y="181953"/>
                  </a:cubicBezTo>
                  <a:cubicBezTo>
                    <a:pt x="1425546" y="172564"/>
                    <a:pt x="1395549" y="158880"/>
                    <a:pt x="1363851" y="150956"/>
                  </a:cubicBezTo>
                  <a:cubicBezTo>
                    <a:pt x="1343187" y="145790"/>
                    <a:pt x="1322260" y="141579"/>
                    <a:pt x="1301858" y="135458"/>
                  </a:cubicBezTo>
                  <a:cubicBezTo>
                    <a:pt x="1270563" y="126069"/>
                    <a:pt x="1236054" y="122585"/>
                    <a:pt x="1208868" y="104461"/>
                  </a:cubicBezTo>
                  <a:cubicBezTo>
                    <a:pt x="1193370" y="94129"/>
                    <a:pt x="1179493" y="80802"/>
                    <a:pt x="1162373" y="73465"/>
                  </a:cubicBezTo>
                  <a:cubicBezTo>
                    <a:pt x="1115391" y="53330"/>
                    <a:pt x="988906" y="45580"/>
                    <a:pt x="960895" y="42468"/>
                  </a:cubicBezTo>
                  <a:cubicBezTo>
                    <a:pt x="896144" y="45551"/>
                    <a:pt x="677897" y="0"/>
                    <a:pt x="588936" y="88963"/>
                  </a:cubicBezTo>
                  <a:cubicBezTo>
                    <a:pt x="580768" y="97131"/>
                    <a:pt x="578604" y="109628"/>
                    <a:pt x="573438" y="119960"/>
                  </a:cubicBezTo>
                </a:path>
              </a:pathLst>
            </a:cu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229388" name="Group 27"/>
            <p:cNvGrpSpPr>
              <a:grpSpLocks/>
            </p:cNvGrpSpPr>
            <p:nvPr/>
          </p:nvGrpSpPr>
          <p:grpSpPr bwMode="auto">
            <a:xfrm rot="655518">
              <a:off x="5368925" y="2755900"/>
              <a:ext cx="993775" cy="1319213"/>
              <a:chOff x="1144292" y="2780502"/>
              <a:chExt cx="994642" cy="1590020"/>
            </a:xfrm>
          </p:grpSpPr>
          <p:sp>
            <p:nvSpPr>
              <p:cNvPr id="229394" name="TextBox 28"/>
              <p:cNvSpPr txBox="1">
                <a:spLocks noChangeArrowheads="1"/>
              </p:cNvSpPr>
              <p:nvPr/>
            </p:nvSpPr>
            <p:spPr bwMode="auto">
              <a:xfrm>
                <a:off x="1449092" y="3313902"/>
                <a:ext cx="38504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a</a:t>
                </a:r>
              </a:p>
            </p:txBody>
          </p:sp>
          <p:sp>
            <p:nvSpPr>
              <p:cNvPr id="229395" name="TextBox 29"/>
              <p:cNvSpPr txBox="1">
                <a:spLocks noChangeArrowheads="1"/>
              </p:cNvSpPr>
              <p:nvPr/>
            </p:nvSpPr>
            <p:spPr bwMode="auto">
              <a:xfrm>
                <a:off x="1144292" y="3694902"/>
                <a:ext cx="30489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1F497D"/>
                    </a:solidFill>
                    <a:effectLst/>
                    <a:uLnTx/>
                    <a:uFillTx/>
                    <a:latin typeface="Arial" panose="020B0604020202020204" pitchFamily="34" charset="0"/>
                    <a:ea typeface="+mn-ea"/>
                    <a:cs typeface="Arial" panose="020B0604020202020204" pitchFamily="34" charset="0"/>
                  </a:rPr>
                  <a:t>f</a:t>
                </a:r>
              </a:p>
            </p:txBody>
          </p:sp>
          <p:sp>
            <p:nvSpPr>
              <p:cNvPr id="229396" name="TextBox 31"/>
              <p:cNvSpPr txBox="1">
                <a:spLocks noChangeArrowheads="1"/>
              </p:cNvSpPr>
              <p:nvPr/>
            </p:nvSpPr>
            <p:spPr bwMode="auto">
              <a:xfrm>
                <a:off x="1753892" y="3847302"/>
                <a:ext cx="38504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dirty="0">
                    <a:ln>
                      <a:noFill/>
                    </a:ln>
                    <a:solidFill>
                      <a:srgbClr val="E46C0A"/>
                    </a:solidFill>
                    <a:effectLst/>
                    <a:uLnTx/>
                    <a:uFillTx/>
                    <a:latin typeface="Arial" panose="020B0604020202020204" pitchFamily="34" charset="0"/>
                    <a:ea typeface="+mn-ea"/>
                    <a:cs typeface="Arial" panose="020B0604020202020204" pitchFamily="34" charset="0"/>
                  </a:rPr>
                  <a:t>e</a:t>
                </a:r>
              </a:p>
            </p:txBody>
          </p:sp>
          <p:sp>
            <p:nvSpPr>
              <p:cNvPr id="229397" name="TextBox 32"/>
              <p:cNvSpPr txBox="1">
                <a:spLocks noChangeArrowheads="1"/>
              </p:cNvSpPr>
              <p:nvPr/>
            </p:nvSpPr>
            <p:spPr bwMode="auto">
              <a:xfrm>
                <a:off x="1144292" y="2780502"/>
                <a:ext cx="38504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E46C0A"/>
                    </a:solidFill>
                    <a:effectLst/>
                    <a:uLnTx/>
                    <a:uFillTx/>
                    <a:latin typeface="Arial" panose="020B0604020202020204" pitchFamily="34" charset="0"/>
                    <a:ea typeface="+mn-ea"/>
                    <a:cs typeface="Arial" panose="020B0604020202020204" pitchFamily="34" charset="0"/>
                  </a:rPr>
                  <a:t>e</a:t>
                </a:r>
              </a:p>
            </p:txBody>
          </p:sp>
        </p:grpSp>
        <p:sp>
          <p:nvSpPr>
            <p:cNvPr id="229389" name="TextBox 33"/>
            <p:cNvSpPr txBox="1">
              <a:spLocks noChangeArrowheads="1"/>
            </p:cNvSpPr>
            <p:nvPr/>
          </p:nvSpPr>
          <p:spPr bwMode="auto">
            <a:xfrm>
              <a:off x="6172200" y="4830763"/>
              <a:ext cx="404813"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953735"/>
                  </a:solidFill>
                  <a:effectLst/>
                  <a:uLnTx/>
                  <a:uFillTx/>
                  <a:latin typeface="Arial" panose="020B0604020202020204" pitchFamily="34" charset="0"/>
                  <a:ea typeface="+mn-ea"/>
                  <a:cs typeface="Arial" panose="020B0604020202020204" pitchFamily="34" charset="0"/>
                </a:rPr>
                <a:t>h</a:t>
              </a:r>
            </a:p>
          </p:txBody>
        </p:sp>
        <p:sp>
          <p:nvSpPr>
            <p:cNvPr id="229390" name="TextBox 36"/>
            <p:cNvSpPr txBox="1">
              <a:spLocks noChangeArrowheads="1"/>
            </p:cNvSpPr>
            <p:nvPr/>
          </p:nvSpPr>
          <p:spPr bwMode="auto">
            <a:xfrm>
              <a:off x="6172200" y="2620963"/>
              <a:ext cx="404813"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953735"/>
                  </a:solidFill>
                  <a:effectLst/>
                  <a:uLnTx/>
                  <a:uFillTx/>
                  <a:latin typeface="Arial" panose="020B0604020202020204" pitchFamily="34" charset="0"/>
                  <a:ea typeface="+mn-ea"/>
                  <a:cs typeface="Arial" panose="020B0604020202020204" pitchFamily="34" charset="0"/>
                </a:rPr>
                <a:t>h</a:t>
              </a:r>
            </a:p>
          </p:txBody>
        </p:sp>
        <p:sp>
          <p:nvSpPr>
            <p:cNvPr id="39" name="Right Arrow 38"/>
            <p:cNvSpPr/>
            <p:nvPr/>
          </p:nvSpPr>
          <p:spPr>
            <a:xfrm rot="19292038">
              <a:off x="3657600" y="3763963"/>
              <a:ext cx="9144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Right Arrow 39"/>
            <p:cNvSpPr/>
            <p:nvPr/>
          </p:nvSpPr>
          <p:spPr>
            <a:xfrm rot="2034799">
              <a:off x="3729038" y="5005388"/>
              <a:ext cx="9144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29393" name="TextBox 41"/>
            <p:cNvSpPr txBox="1">
              <a:spLocks noChangeArrowheads="1"/>
            </p:cNvSpPr>
            <p:nvPr/>
          </p:nvSpPr>
          <p:spPr bwMode="auto">
            <a:xfrm>
              <a:off x="2749841" y="2601733"/>
              <a:ext cx="2133600" cy="726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Which matches better?</a:t>
              </a:r>
            </a:p>
          </p:txBody>
        </p:sp>
      </p:grpSp>
      <p:pic>
        <p:nvPicPr>
          <p:cNvPr id="2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542" t="-508" r="85667" b="71545"/>
          <a:stretch/>
        </p:blipFill>
        <p:spPr bwMode="auto">
          <a:xfrm>
            <a:off x="4659086" y="2648582"/>
            <a:ext cx="2286000" cy="296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29"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2572" t="-508" r="37739" b="73962"/>
          <a:stretch/>
        </p:blipFill>
        <p:spPr bwMode="auto">
          <a:xfrm>
            <a:off x="6945087" y="2648582"/>
            <a:ext cx="2122488" cy="280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sp>
        <p:nvSpPr>
          <p:cNvPr id="30" name="TextBox 14"/>
          <p:cNvSpPr txBox="1">
            <a:spLocks noChangeArrowheads="1"/>
          </p:cNvSpPr>
          <p:nvPr/>
        </p:nvSpPr>
        <p:spPr bwMode="auto">
          <a:xfrm>
            <a:off x="5706606" y="5674343"/>
            <a:ext cx="247696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Real objects have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consistent geometry</a:t>
            </a:r>
          </a:p>
        </p:txBody>
      </p:sp>
    </p:spTree>
    <p:extLst>
      <p:ext uri="{BB962C8B-B14F-4D97-AF65-F5344CB8AC3E}">
        <p14:creationId xmlns:p14="http://schemas.microsoft.com/office/powerpoint/2010/main" val="1316298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par>
                                <p:cTn id="8" presetID="10" presetClass="entr" presetSubtype="0" fill="hold"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500"/>
                                        <p:tgtEl>
                                          <p:spTgt spid="2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Title 3"/>
          <p:cNvSpPr>
            <a:spLocks noGrp="1"/>
          </p:cNvSpPr>
          <p:nvPr>
            <p:ph type="title"/>
          </p:nvPr>
        </p:nvSpPr>
        <p:spPr>
          <a:xfrm>
            <a:off x="447675" y="119063"/>
            <a:ext cx="8228013" cy="1143000"/>
          </a:xfrm>
        </p:spPr>
        <p:txBody>
          <a:bodyPr/>
          <a:lstStyle/>
          <a:p>
            <a:pPr eaLnBrk="1"/>
            <a:r>
              <a:rPr lang="en-US" altLang="en-US"/>
              <a:t>Multi-view matching</a:t>
            </a:r>
          </a:p>
        </p:txBody>
      </p:sp>
      <p:sp>
        <p:nvSpPr>
          <p:cNvPr id="169987" name="TextBox 7"/>
          <p:cNvSpPr txBox="1">
            <a:spLocks noChangeArrowheads="1"/>
          </p:cNvSpPr>
          <p:nvPr/>
        </p:nvSpPr>
        <p:spPr bwMode="auto">
          <a:xfrm>
            <a:off x="4038600" y="2649538"/>
            <a:ext cx="9906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lnSpc>
                <a:spcPct val="93000"/>
              </a:lnSpc>
              <a:spcAft>
                <a:spcPts val="1288"/>
              </a:spcAft>
              <a:buClr>
                <a:srgbClr val="000000"/>
              </a:buClr>
              <a:buSzPct val="100000"/>
              <a:buFont typeface="Times New Roman" panose="02020603050405020304" pitchFamily="18" charset="0"/>
              <a:defRPr sz="2900">
                <a:solidFill>
                  <a:srgbClr val="000000"/>
                </a:solidFill>
                <a:latin typeface="Arial" panose="020B0604020202020204" pitchFamily="34" charset="0"/>
                <a:ea typeface="DejaVu Sans" pitchFamily="34" charset="2"/>
                <a:cs typeface="DejaVu Sans" pitchFamily="34" charset="2"/>
              </a:defRPr>
            </a:lvl1pPr>
            <a:lvl2pPr marL="742950" indent="-285750" defTabSz="912813" eaLnBrk="0" hangingPunct="0">
              <a:lnSpc>
                <a:spcPct val="93000"/>
              </a:lnSpc>
              <a:spcAft>
                <a:spcPts val="1038"/>
              </a:spcAft>
              <a:buClr>
                <a:srgbClr val="000000"/>
              </a:buClr>
              <a:buSzPct val="100000"/>
              <a:buFont typeface="Times New Roman" panose="02020603050405020304" pitchFamily="18" charset="0"/>
              <a:defRPr sz="2500">
                <a:solidFill>
                  <a:srgbClr val="000000"/>
                </a:solidFill>
                <a:latin typeface="Arial" panose="020B0604020202020204" pitchFamily="34" charset="0"/>
                <a:ea typeface="DejaVu Sans" pitchFamily="34" charset="2"/>
                <a:cs typeface="DejaVu Sans" pitchFamily="34" charset="2"/>
              </a:defRPr>
            </a:lvl2pPr>
            <a:lvl3pPr marL="1143000" indent="-228600" defTabSz="912813" eaLnBrk="0" hangingPunct="0">
              <a:lnSpc>
                <a:spcPct val="93000"/>
              </a:lnSpc>
              <a:spcAft>
                <a:spcPts val="775"/>
              </a:spcAft>
              <a:buClr>
                <a:srgbClr val="000000"/>
              </a:buClr>
              <a:buSzPct val="100000"/>
              <a:buFont typeface="Times New Roman" panose="02020603050405020304" pitchFamily="18" charset="0"/>
              <a:defRPr sz="2200">
                <a:solidFill>
                  <a:srgbClr val="000000"/>
                </a:solidFill>
                <a:latin typeface="Arial" panose="020B0604020202020204" pitchFamily="34" charset="0"/>
                <a:ea typeface="DejaVu Sans" pitchFamily="34" charset="2"/>
                <a:cs typeface="DejaVu Sans" pitchFamily="34" charset="2"/>
              </a:defRPr>
            </a:lvl3pPr>
            <a:lvl4pPr marL="1600200" indent="-228600" defTabSz="912813" eaLnBrk="0" hangingPunct="0">
              <a:lnSpc>
                <a:spcPct val="93000"/>
              </a:lnSpc>
              <a:spcAft>
                <a:spcPts val="525"/>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4pPr>
            <a:lvl5pPr marL="2057400" indent="-228600" defTabSz="912813" eaLnBrk="0" hangingPunct="0">
              <a:lnSpc>
                <a:spcPct val="93000"/>
              </a:lnSpc>
              <a:spcAft>
                <a:spcPts val="263"/>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5pPr>
            <a:lvl6pPr marL="2514600" indent="-228600" defTabSz="912813" eaLnBrk="0" fontAlgn="base" hangingPunct="0">
              <a:lnSpc>
                <a:spcPct val="93000"/>
              </a:lnSpc>
              <a:spcBef>
                <a:spcPct val="0"/>
              </a:spcBef>
              <a:spcAft>
                <a:spcPts val="263"/>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6pPr>
            <a:lvl7pPr marL="2971800" indent="-228600" defTabSz="912813" eaLnBrk="0" fontAlgn="base" hangingPunct="0">
              <a:lnSpc>
                <a:spcPct val="93000"/>
              </a:lnSpc>
              <a:spcBef>
                <a:spcPct val="0"/>
              </a:spcBef>
              <a:spcAft>
                <a:spcPts val="263"/>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7pPr>
            <a:lvl8pPr marL="3429000" indent="-228600" defTabSz="912813" eaLnBrk="0" fontAlgn="base" hangingPunct="0">
              <a:lnSpc>
                <a:spcPct val="93000"/>
              </a:lnSpc>
              <a:spcBef>
                <a:spcPct val="0"/>
              </a:spcBef>
              <a:spcAft>
                <a:spcPts val="263"/>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8pPr>
            <a:lvl9pPr marL="3886200" indent="-228600" defTabSz="912813" eaLnBrk="0" fontAlgn="base" hangingPunct="0">
              <a:lnSpc>
                <a:spcPct val="93000"/>
              </a:lnSpc>
              <a:spcBef>
                <a:spcPct val="0"/>
              </a:spcBef>
              <a:spcAft>
                <a:spcPts val="263"/>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9pPr>
          </a:lstStyle>
          <a:p>
            <a:pPr eaLnBrk="1" hangingPunct="1">
              <a:lnSpc>
                <a:spcPct val="100000"/>
              </a:lnSpc>
              <a:spcAft>
                <a:spcPct val="0"/>
              </a:spcAft>
              <a:buClrTx/>
              <a:buSzTx/>
              <a:buFontTx/>
              <a:buNone/>
            </a:pPr>
            <a:r>
              <a:rPr lang="en-US" altLang="en-US" sz="3200" b="1"/>
              <a:t>vs</a:t>
            </a:r>
          </a:p>
        </p:txBody>
      </p:sp>
      <p:pic>
        <p:nvPicPr>
          <p:cNvPr id="169988" name="Picture 8" descr="building2_siftpatches.jpg"/>
          <p:cNvPicPr>
            <a:picLocks noChangeAspect="1"/>
          </p:cNvPicPr>
          <p:nvPr/>
        </p:nvPicPr>
        <p:blipFill>
          <a:blip r:embed="rId2">
            <a:extLst>
              <a:ext uri="{28A0092B-C50C-407E-A947-70E740481C1C}">
                <a14:useLocalDpi xmlns:a14="http://schemas.microsoft.com/office/drawing/2010/main" val="0"/>
              </a:ext>
            </a:extLst>
          </a:blip>
          <a:srcRect l="9975" t="5734" r="10223" b="8244"/>
          <a:stretch>
            <a:fillRect/>
          </a:stretch>
        </p:blipFill>
        <p:spPr bwMode="auto">
          <a:xfrm>
            <a:off x="4953000" y="2406650"/>
            <a:ext cx="1814513" cy="1360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69989" name="Group 9"/>
          <p:cNvGrpSpPr>
            <a:grpSpLocks noChangeAspect="1"/>
          </p:cNvGrpSpPr>
          <p:nvPr/>
        </p:nvGrpSpPr>
        <p:grpSpPr bwMode="auto">
          <a:xfrm>
            <a:off x="7300913" y="3890963"/>
            <a:ext cx="1736725" cy="1277937"/>
            <a:chOff x="512763" y="1600200"/>
            <a:chExt cx="3103203" cy="2286000"/>
          </a:xfrm>
        </p:grpSpPr>
        <p:pic>
          <p:nvPicPr>
            <p:cNvPr id="11" name="Picture 10"/>
            <p:cNvPicPr>
              <a:picLocks noChangeAspect="1"/>
            </p:cNvPicPr>
            <p:nvPr/>
          </p:nvPicPr>
          <p:blipFill>
            <a:blip r:embed="rId3" cstate="print">
              <a:duotone>
                <a:schemeClr val="bg2">
                  <a:shade val="45000"/>
                  <a:satMod val="135000"/>
                </a:schemeClr>
                <a:prstClr val="white"/>
              </a:duotone>
              <a:extLst/>
            </a:blip>
            <a:stretch>
              <a:fillRect/>
            </a:stretch>
          </p:blipFill>
          <p:spPr>
            <a:xfrm>
              <a:off x="512763" y="1600200"/>
              <a:ext cx="3048000" cy="2286000"/>
            </a:xfrm>
            <a:prstGeom prst="rect">
              <a:avLst/>
            </a:prstGeom>
            <a:ln>
              <a:solidFill>
                <a:schemeClr val="bg2"/>
              </a:solidFill>
            </a:ln>
          </p:spPr>
        </p:pic>
        <p:sp>
          <p:nvSpPr>
            <p:cNvPr id="12" name="Rectangle 11"/>
            <p:cNvSpPr/>
            <p:nvPr/>
          </p:nvSpPr>
          <p:spPr bwMode="auto">
            <a:xfrm rot="959486">
              <a:off x="1011999" y="2278900"/>
              <a:ext cx="609861" cy="621907"/>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a:lstStyle/>
            <a:p>
              <a:pPr defTabSz="913832" eaLnBrk="0" hangingPunct="0">
                <a:defRPr/>
              </a:pPr>
              <a:endParaRPr lang="en-US">
                <a:solidFill>
                  <a:srgbClr val="000000"/>
                </a:solidFill>
                <a:cs typeface="+mn-cs"/>
              </a:endParaRPr>
            </a:p>
          </p:txBody>
        </p:sp>
        <p:sp>
          <p:nvSpPr>
            <p:cNvPr id="13" name="Rectangle 12"/>
            <p:cNvSpPr/>
            <p:nvPr/>
          </p:nvSpPr>
          <p:spPr bwMode="auto">
            <a:xfrm rot="360849">
              <a:off x="1165173" y="2429408"/>
              <a:ext cx="609861" cy="621905"/>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a:lstStyle/>
            <a:p>
              <a:pPr defTabSz="913832" eaLnBrk="0" hangingPunct="0">
                <a:defRPr/>
              </a:pPr>
              <a:endParaRPr lang="en-US">
                <a:solidFill>
                  <a:srgbClr val="000000"/>
                </a:solidFill>
                <a:cs typeface="+mn-cs"/>
              </a:endParaRPr>
            </a:p>
          </p:txBody>
        </p:sp>
        <p:sp>
          <p:nvSpPr>
            <p:cNvPr id="14" name="Rectangle 13"/>
            <p:cNvSpPr/>
            <p:nvPr/>
          </p:nvSpPr>
          <p:spPr bwMode="auto">
            <a:xfrm rot="19794519">
              <a:off x="1338203" y="2139753"/>
              <a:ext cx="1216888" cy="1098983"/>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a:lstStyle/>
            <a:p>
              <a:pPr defTabSz="913832" eaLnBrk="0" hangingPunct="0">
                <a:defRPr/>
              </a:pPr>
              <a:endParaRPr lang="en-US">
                <a:solidFill>
                  <a:srgbClr val="000000"/>
                </a:solidFill>
                <a:cs typeface="+mn-cs"/>
              </a:endParaRPr>
            </a:p>
          </p:txBody>
        </p:sp>
        <p:sp>
          <p:nvSpPr>
            <p:cNvPr id="15" name="Rectangle 14"/>
            <p:cNvSpPr/>
            <p:nvPr/>
          </p:nvSpPr>
          <p:spPr bwMode="auto">
            <a:xfrm rot="21022288">
              <a:off x="2050182" y="2244823"/>
              <a:ext cx="607025" cy="548073"/>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a:lstStyle/>
            <a:p>
              <a:pPr defTabSz="913832" eaLnBrk="0" hangingPunct="0">
                <a:defRPr/>
              </a:pPr>
              <a:endParaRPr lang="en-US">
                <a:solidFill>
                  <a:srgbClr val="000000"/>
                </a:solidFill>
                <a:cs typeface="+mn-cs"/>
              </a:endParaRPr>
            </a:p>
          </p:txBody>
        </p:sp>
        <p:sp>
          <p:nvSpPr>
            <p:cNvPr id="16" name="Rectangle 15"/>
            <p:cNvSpPr/>
            <p:nvPr/>
          </p:nvSpPr>
          <p:spPr bwMode="auto">
            <a:xfrm rot="21022288">
              <a:off x="2200519" y="2832653"/>
              <a:ext cx="607025" cy="548071"/>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a:lstStyle/>
            <a:p>
              <a:pPr defTabSz="913832" eaLnBrk="0" hangingPunct="0">
                <a:defRPr/>
              </a:pPr>
              <a:endParaRPr lang="en-US">
                <a:solidFill>
                  <a:srgbClr val="000000"/>
                </a:solidFill>
                <a:cs typeface="+mn-cs"/>
              </a:endParaRPr>
            </a:p>
          </p:txBody>
        </p:sp>
        <p:sp>
          <p:nvSpPr>
            <p:cNvPr id="17" name="Rectangle 16"/>
            <p:cNvSpPr/>
            <p:nvPr/>
          </p:nvSpPr>
          <p:spPr bwMode="auto">
            <a:xfrm rot="21022288">
              <a:off x="2855766" y="2636709"/>
              <a:ext cx="607025" cy="550912"/>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a:lstStyle/>
            <a:p>
              <a:pPr defTabSz="913832" eaLnBrk="0" hangingPunct="0">
                <a:defRPr/>
              </a:pPr>
              <a:endParaRPr lang="en-US">
                <a:solidFill>
                  <a:srgbClr val="000000"/>
                </a:solidFill>
                <a:cs typeface="+mn-cs"/>
              </a:endParaRPr>
            </a:p>
          </p:txBody>
        </p:sp>
        <p:sp>
          <p:nvSpPr>
            <p:cNvPr id="18" name="Rectangle 17"/>
            <p:cNvSpPr/>
            <p:nvPr/>
          </p:nvSpPr>
          <p:spPr bwMode="auto">
            <a:xfrm rot="21022288">
              <a:off x="3008941" y="1952329"/>
              <a:ext cx="607025" cy="548071"/>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a:lstStyle/>
            <a:p>
              <a:pPr defTabSz="913832" eaLnBrk="0" hangingPunct="0">
                <a:defRPr/>
              </a:pPr>
              <a:endParaRPr lang="en-US">
                <a:solidFill>
                  <a:srgbClr val="000000"/>
                </a:solidFill>
                <a:cs typeface="+mn-cs"/>
              </a:endParaRPr>
            </a:p>
          </p:txBody>
        </p:sp>
        <p:sp>
          <p:nvSpPr>
            <p:cNvPr id="19" name="Rectangle 18"/>
            <p:cNvSpPr/>
            <p:nvPr/>
          </p:nvSpPr>
          <p:spPr bwMode="auto">
            <a:xfrm rot="1573310">
              <a:off x="671611" y="2750299"/>
              <a:ext cx="609861" cy="621907"/>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a:lstStyle/>
            <a:p>
              <a:pPr defTabSz="913832" eaLnBrk="0" hangingPunct="0">
                <a:defRPr/>
              </a:pPr>
              <a:endParaRPr lang="en-US">
                <a:solidFill>
                  <a:srgbClr val="000000"/>
                </a:solidFill>
                <a:cs typeface="+mn-cs"/>
              </a:endParaRPr>
            </a:p>
          </p:txBody>
        </p:sp>
        <p:sp>
          <p:nvSpPr>
            <p:cNvPr id="20" name="Rectangle 19"/>
            <p:cNvSpPr/>
            <p:nvPr/>
          </p:nvSpPr>
          <p:spPr bwMode="auto">
            <a:xfrm rot="634749">
              <a:off x="1556619" y="2565716"/>
              <a:ext cx="607025" cy="548071"/>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a:lstStyle/>
            <a:p>
              <a:pPr defTabSz="913832" eaLnBrk="0" hangingPunct="0">
                <a:defRPr/>
              </a:pPr>
              <a:endParaRPr lang="en-US">
                <a:solidFill>
                  <a:srgbClr val="000000"/>
                </a:solidFill>
                <a:cs typeface="+mn-cs"/>
              </a:endParaRPr>
            </a:p>
          </p:txBody>
        </p:sp>
        <p:sp>
          <p:nvSpPr>
            <p:cNvPr id="21" name="Rectangle 20"/>
            <p:cNvSpPr/>
            <p:nvPr/>
          </p:nvSpPr>
          <p:spPr bwMode="auto">
            <a:xfrm rot="634749">
              <a:off x="1709794" y="3153544"/>
              <a:ext cx="607025" cy="548073"/>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a:lstStyle/>
            <a:p>
              <a:pPr defTabSz="913832" eaLnBrk="0" hangingPunct="0">
                <a:defRPr/>
              </a:pPr>
              <a:endParaRPr lang="en-US">
                <a:solidFill>
                  <a:srgbClr val="000000"/>
                </a:solidFill>
                <a:cs typeface="+mn-cs"/>
              </a:endParaRPr>
            </a:p>
          </p:txBody>
        </p:sp>
      </p:grpSp>
      <p:pic>
        <p:nvPicPr>
          <p:cNvPr id="169990" name="Picture 6" descr="building1_siftpatches.jpg"/>
          <p:cNvPicPr>
            <a:picLocks noChangeAspect="1"/>
          </p:cNvPicPr>
          <p:nvPr/>
        </p:nvPicPr>
        <p:blipFill>
          <a:blip r:embed="rId4">
            <a:extLst>
              <a:ext uri="{28A0092B-C50C-407E-A947-70E740481C1C}">
                <a14:useLocalDpi xmlns:a14="http://schemas.microsoft.com/office/drawing/2010/main" val="0"/>
              </a:ext>
            </a:extLst>
          </a:blip>
          <a:srcRect l="9975" t="3943" r="10223" b="8601"/>
          <a:stretch>
            <a:fillRect/>
          </a:stretch>
        </p:blipFill>
        <p:spPr bwMode="auto">
          <a:xfrm>
            <a:off x="7258050" y="2466975"/>
            <a:ext cx="1700213" cy="129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69991" name="Group 22"/>
          <p:cNvGrpSpPr>
            <a:grpSpLocks noChangeAspect="1"/>
          </p:cNvGrpSpPr>
          <p:nvPr/>
        </p:nvGrpSpPr>
        <p:grpSpPr bwMode="auto">
          <a:xfrm>
            <a:off x="7215188" y="1084263"/>
            <a:ext cx="1831975" cy="1227137"/>
            <a:chOff x="612502" y="-546594"/>
            <a:chExt cx="2936100" cy="1967187"/>
          </a:xfrm>
        </p:grpSpPr>
        <p:pic>
          <p:nvPicPr>
            <p:cNvPr id="24" name="Picture 23"/>
            <p:cNvPicPr>
              <a:picLocks noChangeAspect="1"/>
            </p:cNvPicPr>
            <p:nvPr/>
          </p:nvPicPr>
          <p:blipFill>
            <a:blip r:embed="rId5" cstate="print">
              <a:duotone>
                <a:schemeClr val="bg2">
                  <a:shade val="45000"/>
                  <a:satMod val="135000"/>
                </a:schemeClr>
                <a:prstClr val="white"/>
              </a:duotone>
              <a:extLst/>
            </a:blip>
            <a:stretch>
              <a:fillRect/>
            </a:stretch>
          </p:blipFill>
          <p:spPr>
            <a:xfrm>
              <a:off x="612502" y="-546594"/>
              <a:ext cx="2936100" cy="1967187"/>
            </a:xfrm>
            <a:prstGeom prst="rect">
              <a:avLst/>
            </a:prstGeom>
          </p:spPr>
        </p:pic>
        <p:sp>
          <p:nvSpPr>
            <p:cNvPr id="25" name="Rectangle 24"/>
            <p:cNvSpPr/>
            <p:nvPr/>
          </p:nvSpPr>
          <p:spPr bwMode="auto">
            <a:xfrm rot="360849">
              <a:off x="1515721" y="191420"/>
              <a:ext cx="608084" cy="620949"/>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a:lstStyle/>
            <a:p>
              <a:pPr defTabSz="913832" eaLnBrk="0" hangingPunct="0">
                <a:defRPr/>
              </a:pPr>
              <a:endParaRPr lang="en-US">
                <a:solidFill>
                  <a:srgbClr val="000000"/>
                </a:solidFill>
                <a:cs typeface="+mn-cs"/>
              </a:endParaRPr>
            </a:p>
          </p:txBody>
        </p:sp>
        <p:sp>
          <p:nvSpPr>
            <p:cNvPr id="26" name="Rectangle 25"/>
            <p:cNvSpPr/>
            <p:nvPr/>
          </p:nvSpPr>
          <p:spPr bwMode="auto">
            <a:xfrm rot="19794519">
              <a:off x="1691277" y="-101242"/>
              <a:ext cx="1213621" cy="1099386"/>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a:lstStyle/>
            <a:p>
              <a:pPr defTabSz="913832" eaLnBrk="0" hangingPunct="0">
                <a:defRPr/>
              </a:pPr>
              <a:endParaRPr lang="en-US">
                <a:solidFill>
                  <a:srgbClr val="000000"/>
                </a:solidFill>
                <a:cs typeface="+mn-cs"/>
              </a:endParaRPr>
            </a:p>
          </p:txBody>
        </p:sp>
        <p:sp>
          <p:nvSpPr>
            <p:cNvPr id="27" name="Rectangle 26"/>
            <p:cNvSpPr/>
            <p:nvPr/>
          </p:nvSpPr>
          <p:spPr bwMode="auto">
            <a:xfrm rot="21022288">
              <a:off x="2553787" y="593510"/>
              <a:ext cx="605539" cy="549693"/>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a:lstStyle/>
            <a:p>
              <a:pPr defTabSz="913832" eaLnBrk="0" hangingPunct="0">
                <a:defRPr/>
              </a:pPr>
              <a:endParaRPr lang="en-US">
                <a:solidFill>
                  <a:srgbClr val="000000"/>
                </a:solidFill>
                <a:cs typeface="+mn-cs"/>
              </a:endParaRPr>
            </a:p>
          </p:txBody>
        </p:sp>
        <p:sp>
          <p:nvSpPr>
            <p:cNvPr id="28" name="Rectangle 27"/>
            <p:cNvSpPr/>
            <p:nvPr/>
          </p:nvSpPr>
          <p:spPr bwMode="auto">
            <a:xfrm rot="1573310">
              <a:off x="1022130" y="512074"/>
              <a:ext cx="610627" cy="620949"/>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a:lstStyle/>
            <a:p>
              <a:pPr defTabSz="913832" eaLnBrk="0" hangingPunct="0">
                <a:defRPr/>
              </a:pPr>
              <a:endParaRPr lang="en-US">
                <a:solidFill>
                  <a:srgbClr val="000000"/>
                </a:solidFill>
                <a:cs typeface="+mn-cs"/>
              </a:endParaRPr>
            </a:p>
          </p:txBody>
        </p:sp>
      </p:grpSp>
      <p:sp>
        <p:nvSpPr>
          <p:cNvPr id="169992" name="TextBox 28"/>
          <p:cNvSpPr txBox="1">
            <a:spLocks noChangeArrowheads="1"/>
          </p:cNvSpPr>
          <p:nvPr/>
        </p:nvSpPr>
        <p:spPr bwMode="auto">
          <a:xfrm rot="5400000">
            <a:off x="7791450" y="5232400"/>
            <a:ext cx="9906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lnSpc>
                <a:spcPct val="93000"/>
              </a:lnSpc>
              <a:spcAft>
                <a:spcPts val="1288"/>
              </a:spcAft>
              <a:buClr>
                <a:srgbClr val="000000"/>
              </a:buClr>
              <a:buSzPct val="100000"/>
              <a:buFont typeface="Times New Roman" panose="02020603050405020304" pitchFamily="18" charset="0"/>
              <a:defRPr sz="2900">
                <a:solidFill>
                  <a:srgbClr val="000000"/>
                </a:solidFill>
                <a:latin typeface="Arial" panose="020B0604020202020204" pitchFamily="34" charset="0"/>
                <a:ea typeface="DejaVu Sans" pitchFamily="34" charset="2"/>
                <a:cs typeface="DejaVu Sans" pitchFamily="34" charset="2"/>
              </a:defRPr>
            </a:lvl1pPr>
            <a:lvl2pPr marL="742950" indent="-285750" defTabSz="912813" eaLnBrk="0" hangingPunct="0">
              <a:lnSpc>
                <a:spcPct val="93000"/>
              </a:lnSpc>
              <a:spcAft>
                <a:spcPts val="1038"/>
              </a:spcAft>
              <a:buClr>
                <a:srgbClr val="000000"/>
              </a:buClr>
              <a:buSzPct val="100000"/>
              <a:buFont typeface="Times New Roman" panose="02020603050405020304" pitchFamily="18" charset="0"/>
              <a:defRPr sz="2500">
                <a:solidFill>
                  <a:srgbClr val="000000"/>
                </a:solidFill>
                <a:latin typeface="Arial" panose="020B0604020202020204" pitchFamily="34" charset="0"/>
                <a:ea typeface="DejaVu Sans" pitchFamily="34" charset="2"/>
                <a:cs typeface="DejaVu Sans" pitchFamily="34" charset="2"/>
              </a:defRPr>
            </a:lvl2pPr>
            <a:lvl3pPr marL="1143000" indent="-228600" defTabSz="912813" eaLnBrk="0" hangingPunct="0">
              <a:lnSpc>
                <a:spcPct val="93000"/>
              </a:lnSpc>
              <a:spcAft>
                <a:spcPts val="775"/>
              </a:spcAft>
              <a:buClr>
                <a:srgbClr val="000000"/>
              </a:buClr>
              <a:buSzPct val="100000"/>
              <a:buFont typeface="Times New Roman" panose="02020603050405020304" pitchFamily="18" charset="0"/>
              <a:defRPr sz="2200">
                <a:solidFill>
                  <a:srgbClr val="000000"/>
                </a:solidFill>
                <a:latin typeface="Arial" panose="020B0604020202020204" pitchFamily="34" charset="0"/>
                <a:ea typeface="DejaVu Sans" pitchFamily="34" charset="2"/>
                <a:cs typeface="DejaVu Sans" pitchFamily="34" charset="2"/>
              </a:defRPr>
            </a:lvl3pPr>
            <a:lvl4pPr marL="1600200" indent="-228600" defTabSz="912813" eaLnBrk="0" hangingPunct="0">
              <a:lnSpc>
                <a:spcPct val="93000"/>
              </a:lnSpc>
              <a:spcAft>
                <a:spcPts val="525"/>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4pPr>
            <a:lvl5pPr marL="2057400" indent="-228600" defTabSz="912813" eaLnBrk="0" hangingPunct="0">
              <a:lnSpc>
                <a:spcPct val="93000"/>
              </a:lnSpc>
              <a:spcAft>
                <a:spcPts val="263"/>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5pPr>
            <a:lvl6pPr marL="2514600" indent="-228600" defTabSz="912813" eaLnBrk="0" fontAlgn="base" hangingPunct="0">
              <a:lnSpc>
                <a:spcPct val="93000"/>
              </a:lnSpc>
              <a:spcBef>
                <a:spcPct val="0"/>
              </a:spcBef>
              <a:spcAft>
                <a:spcPts val="263"/>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6pPr>
            <a:lvl7pPr marL="2971800" indent="-228600" defTabSz="912813" eaLnBrk="0" fontAlgn="base" hangingPunct="0">
              <a:lnSpc>
                <a:spcPct val="93000"/>
              </a:lnSpc>
              <a:spcBef>
                <a:spcPct val="0"/>
              </a:spcBef>
              <a:spcAft>
                <a:spcPts val="263"/>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7pPr>
            <a:lvl8pPr marL="3429000" indent="-228600" defTabSz="912813" eaLnBrk="0" fontAlgn="base" hangingPunct="0">
              <a:lnSpc>
                <a:spcPct val="93000"/>
              </a:lnSpc>
              <a:spcBef>
                <a:spcPct val="0"/>
              </a:spcBef>
              <a:spcAft>
                <a:spcPts val="263"/>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8pPr>
            <a:lvl9pPr marL="3886200" indent="-228600" defTabSz="912813" eaLnBrk="0" fontAlgn="base" hangingPunct="0">
              <a:lnSpc>
                <a:spcPct val="93000"/>
              </a:lnSpc>
              <a:spcBef>
                <a:spcPct val="0"/>
              </a:spcBef>
              <a:spcAft>
                <a:spcPts val="263"/>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9pPr>
          </a:lstStyle>
          <a:p>
            <a:pPr eaLnBrk="1" hangingPunct="1">
              <a:lnSpc>
                <a:spcPct val="100000"/>
              </a:lnSpc>
              <a:spcAft>
                <a:spcPct val="0"/>
              </a:spcAft>
              <a:buClrTx/>
              <a:buSzTx/>
              <a:buFontTx/>
              <a:buNone/>
            </a:pPr>
            <a:r>
              <a:rPr lang="en-US" altLang="en-US" sz="3200" b="1"/>
              <a:t>…</a:t>
            </a:r>
          </a:p>
        </p:txBody>
      </p:sp>
      <p:cxnSp>
        <p:nvCxnSpPr>
          <p:cNvPr id="169993" name="Straight Arrow Connector 31"/>
          <p:cNvCxnSpPr>
            <a:cxnSpLocks noChangeShapeType="1"/>
          </p:cNvCxnSpPr>
          <p:nvPr/>
        </p:nvCxnSpPr>
        <p:spPr bwMode="auto">
          <a:xfrm flipV="1">
            <a:off x="5994400" y="1520825"/>
            <a:ext cx="1841500" cy="1525588"/>
          </a:xfrm>
          <a:prstGeom prst="straightConnector1">
            <a:avLst/>
          </a:prstGeom>
          <a:noFill/>
          <a:ln w="38100" algn="ctr">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169994" name="Straight Arrow Connector 33"/>
          <p:cNvCxnSpPr>
            <a:cxnSpLocks noChangeShapeType="1"/>
          </p:cNvCxnSpPr>
          <p:nvPr/>
        </p:nvCxnSpPr>
        <p:spPr bwMode="auto">
          <a:xfrm flipV="1">
            <a:off x="5994400" y="2868613"/>
            <a:ext cx="2136775" cy="330200"/>
          </a:xfrm>
          <a:prstGeom prst="straightConnector1">
            <a:avLst/>
          </a:prstGeom>
          <a:noFill/>
          <a:ln w="38100" algn="ctr">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169995" name="Straight Arrow Connector 36"/>
          <p:cNvCxnSpPr>
            <a:cxnSpLocks noChangeShapeType="1"/>
          </p:cNvCxnSpPr>
          <p:nvPr/>
        </p:nvCxnSpPr>
        <p:spPr bwMode="auto">
          <a:xfrm>
            <a:off x="5934075" y="3435350"/>
            <a:ext cx="2174875" cy="1163638"/>
          </a:xfrm>
          <a:prstGeom prst="straightConnector1">
            <a:avLst/>
          </a:prstGeom>
          <a:noFill/>
          <a:ln w="38100" algn="ctr">
            <a:solidFill>
              <a:srgbClr val="FF0000"/>
            </a:solidFill>
            <a:round/>
            <a:headEnd/>
            <a:tailEnd type="arrow" w="med" len="med"/>
          </a:ln>
          <a:extLst>
            <a:ext uri="{909E8E84-426E-40DD-AFC4-6F175D3DCCD1}">
              <a14:hiddenFill xmlns:a14="http://schemas.microsoft.com/office/drawing/2010/main">
                <a:noFill/>
              </a14:hiddenFill>
            </a:ext>
          </a:extLst>
        </p:spPr>
      </p:cxnSp>
      <p:grpSp>
        <p:nvGrpSpPr>
          <p:cNvPr id="169996" name="Group 44"/>
          <p:cNvGrpSpPr>
            <a:grpSpLocks/>
          </p:cNvGrpSpPr>
          <p:nvPr/>
        </p:nvGrpSpPr>
        <p:grpSpPr bwMode="auto">
          <a:xfrm>
            <a:off x="104775" y="1827213"/>
            <a:ext cx="3476625" cy="3006725"/>
            <a:chOff x="52673" y="1686187"/>
            <a:chExt cx="3476055" cy="3006255"/>
          </a:xfrm>
        </p:grpSpPr>
        <p:pic>
          <p:nvPicPr>
            <p:cNvPr id="170001"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8684" y="1686187"/>
              <a:ext cx="2900522" cy="1606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0002" name="Picture 5" descr="building2_siftpatches.jpg"/>
            <p:cNvPicPr>
              <a:picLocks noChangeAspect="1"/>
            </p:cNvPicPr>
            <p:nvPr/>
          </p:nvPicPr>
          <p:blipFill>
            <a:blip r:embed="rId7">
              <a:extLst>
                <a:ext uri="{28A0092B-C50C-407E-A947-70E740481C1C}">
                  <a14:useLocalDpi xmlns:a14="http://schemas.microsoft.com/office/drawing/2010/main" val="0"/>
                </a:ext>
              </a:extLst>
            </a:blip>
            <a:srcRect l="9975" t="5734" r="10223" b="8244"/>
            <a:stretch>
              <a:fillRect/>
            </a:stretch>
          </p:blipFill>
          <p:spPr bwMode="auto">
            <a:xfrm>
              <a:off x="1981200" y="3531796"/>
              <a:ext cx="1547528" cy="1160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0003" name="Picture 6" descr="building1_siftpatches.jpg"/>
            <p:cNvPicPr>
              <a:picLocks noChangeAspect="1"/>
            </p:cNvPicPr>
            <p:nvPr/>
          </p:nvPicPr>
          <p:blipFill>
            <a:blip r:embed="rId8">
              <a:extLst>
                <a:ext uri="{28A0092B-C50C-407E-A947-70E740481C1C}">
                  <a14:useLocalDpi xmlns:a14="http://schemas.microsoft.com/office/drawing/2010/main" val="0"/>
                </a:ext>
              </a:extLst>
            </a:blip>
            <a:srcRect l="9975" t="3943" r="10223" b="8601"/>
            <a:stretch>
              <a:fillRect/>
            </a:stretch>
          </p:blipFill>
          <p:spPr bwMode="auto">
            <a:xfrm>
              <a:off x="52673" y="3512331"/>
              <a:ext cx="1547527" cy="1180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70004" name="Straight Arrow Connector 29"/>
            <p:cNvCxnSpPr>
              <a:cxnSpLocks noChangeShapeType="1"/>
            </p:cNvCxnSpPr>
            <p:nvPr/>
          </p:nvCxnSpPr>
          <p:spPr bwMode="auto">
            <a:xfrm flipV="1">
              <a:off x="1111624" y="4369856"/>
              <a:ext cx="1783976" cy="97989"/>
            </a:xfrm>
            <a:prstGeom prst="straightConnector1">
              <a:avLst/>
            </a:prstGeom>
            <a:noFill/>
            <a:ln w="38100" algn="ctr">
              <a:solidFill>
                <a:srgbClr val="FF0000"/>
              </a:solidFill>
              <a:round/>
              <a:headEnd type="arrow" w="med" len="med"/>
              <a:tailEnd type="arrow" w="med" len="med"/>
            </a:ln>
            <a:extLst>
              <a:ext uri="{909E8E84-426E-40DD-AFC4-6F175D3DCCD1}">
                <a14:hiddenFill xmlns:a14="http://schemas.microsoft.com/office/drawing/2010/main">
                  <a:noFill/>
                </a14:hiddenFill>
              </a:ext>
            </a:extLst>
          </p:spPr>
        </p:cxnSp>
        <p:cxnSp>
          <p:nvCxnSpPr>
            <p:cNvPr id="170005" name="Straight Arrow Connector 39"/>
            <p:cNvCxnSpPr>
              <a:cxnSpLocks noChangeShapeType="1"/>
            </p:cNvCxnSpPr>
            <p:nvPr/>
          </p:nvCxnSpPr>
          <p:spPr bwMode="auto">
            <a:xfrm flipV="1">
              <a:off x="848848" y="4234293"/>
              <a:ext cx="1783976" cy="97989"/>
            </a:xfrm>
            <a:prstGeom prst="straightConnector1">
              <a:avLst/>
            </a:prstGeom>
            <a:noFill/>
            <a:ln w="38100" algn="ctr">
              <a:solidFill>
                <a:srgbClr val="FF0000"/>
              </a:solidFill>
              <a:round/>
              <a:headEnd type="arrow" w="med" len="med"/>
              <a:tailEnd type="arrow" w="med" len="med"/>
            </a:ln>
            <a:extLst>
              <a:ext uri="{909E8E84-426E-40DD-AFC4-6F175D3DCCD1}">
                <a14:hiddenFill xmlns:a14="http://schemas.microsoft.com/office/drawing/2010/main">
                  <a:noFill/>
                </a14:hiddenFill>
              </a:ext>
            </a:extLst>
          </p:spPr>
        </p:cxnSp>
        <p:cxnSp>
          <p:nvCxnSpPr>
            <p:cNvPr id="170006" name="Straight Arrow Connector 40"/>
            <p:cNvCxnSpPr>
              <a:cxnSpLocks noChangeShapeType="1"/>
            </p:cNvCxnSpPr>
            <p:nvPr/>
          </p:nvCxnSpPr>
          <p:spPr bwMode="auto">
            <a:xfrm flipV="1">
              <a:off x="1111624" y="4063124"/>
              <a:ext cx="1783976" cy="97989"/>
            </a:xfrm>
            <a:prstGeom prst="straightConnector1">
              <a:avLst/>
            </a:prstGeom>
            <a:noFill/>
            <a:ln w="38100" algn="ctr">
              <a:solidFill>
                <a:srgbClr val="FF0000"/>
              </a:solidFill>
              <a:round/>
              <a:headEnd type="arrow" w="med" len="med"/>
              <a:tailEnd type="arrow" w="med" len="med"/>
            </a:ln>
            <a:extLst>
              <a:ext uri="{909E8E84-426E-40DD-AFC4-6F175D3DCCD1}">
                <a14:hiddenFill xmlns:a14="http://schemas.microsoft.com/office/drawing/2010/main">
                  <a:noFill/>
                </a14:hiddenFill>
              </a:ext>
            </a:extLst>
          </p:spPr>
        </p:cxnSp>
      </p:grpSp>
      <p:sp>
        <p:nvSpPr>
          <p:cNvPr id="169997" name="TextBox 41"/>
          <p:cNvSpPr txBox="1">
            <a:spLocks noChangeArrowheads="1"/>
          </p:cNvSpPr>
          <p:nvPr/>
        </p:nvSpPr>
        <p:spPr bwMode="auto">
          <a:xfrm>
            <a:off x="6648450" y="2166938"/>
            <a:ext cx="1962150"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lnSpc>
                <a:spcPct val="93000"/>
              </a:lnSpc>
              <a:spcAft>
                <a:spcPts val="1288"/>
              </a:spcAft>
              <a:buClr>
                <a:srgbClr val="000000"/>
              </a:buClr>
              <a:buSzPct val="100000"/>
              <a:buFont typeface="Times New Roman" panose="02020603050405020304" pitchFamily="18" charset="0"/>
              <a:defRPr sz="2900">
                <a:solidFill>
                  <a:srgbClr val="000000"/>
                </a:solidFill>
                <a:latin typeface="Arial" panose="020B0604020202020204" pitchFamily="34" charset="0"/>
                <a:ea typeface="DejaVu Sans" pitchFamily="34" charset="2"/>
                <a:cs typeface="DejaVu Sans" pitchFamily="34" charset="2"/>
              </a:defRPr>
            </a:lvl1pPr>
            <a:lvl2pPr marL="742950" indent="-285750" defTabSz="912813" eaLnBrk="0" hangingPunct="0">
              <a:lnSpc>
                <a:spcPct val="93000"/>
              </a:lnSpc>
              <a:spcAft>
                <a:spcPts val="1038"/>
              </a:spcAft>
              <a:buClr>
                <a:srgbClr val="000000"/>
              </a:buClr>
              <a:buSzPct val="100000"/>
              <a:buFont typeface="Times New Roman" panose="02020603050405020304" pitchFamily="18" charset="0"/>
              <a:defRPr sz="2500">
                <a:solidFill>
                  <a:srgbClr val="000000"/>
                </a:solidFill>
                <a:latin typeface="Arial" panose="020B0604020202020204" pitchFamily="34" charset="0"/>
                <a:ea typeface="DejaVu Sans" pitchFamily="34" charset="2"/>
                <a:cs typeface="DejaVu Sans" pitchFamily="34" charset="2"/>
              </a:defRPr>
            </a:lvl2pPr>
            <a:lvl3pPr marL="1143000" indent="-228600" defTabSz="912813" eaLnBrk="0" hangingPunct="0">
              <a:lnSpc>
                <a:spcPct val="93000"/>
              </a:lnSpc>
              <a:spcAft>
                <a:spcPts val="775"/>
              </a:spcAft>
              <a:buClr>
                <a:srgbClr val="000000"/>
              </a:buClr>
              <a:buSzPct val="100000"/>
              <a:buFont typeface="Times New Roman" panose="02020603050405020304" pitchFamily="18" charset="0"/>
              <a:defRPr sz="2200">
                <a:solidFill>
                  <a:srgbClr val="000000"/>
                </a:solidFill>
                <a:latin typeface="Arial" panose="020B0604020202020204" pitchFamily="34" charset="0"/>
                <a:ea typeface="DejaVu Sans" pitchFamily="34" charset="2"/>
                <a:cs typeface="DejaVu Sans" pitchFamily="34" charset="2"/>
              </a:defRPr>
            </a:lvl3pPr>
            <a:lvl4pPr marL="1600200" indent="-228600" defTabSz="912813" eaLnBrk="0" hangingPunct="0">
              <a:lnSpc>
                <a:spcPct val="93000"/>
              </a:lnSpc>
              <a:spcAft>
                <a:spcPts val="525"/>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4pPr>
            <a:lvl5pPr marL="2057400" indent="-228600" defTabSz="912813" eaLnBrk="0" hangingPunct="0">
              <a:lnSpc>
                <a:spcPct val="93000"/>
              </a:lnSpc>
              <a:spcAft>
                <a:spcPts val="263"/>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5pPr>
            <a:lvl6pPr marL="2514600" indent="-228600" defTabSz="912813" eaLnBrk="0" fontAlgn="base" hangingPunct="0">
              <a:lnSpc>
                <a:spcPct val="93000"/>
              </a:lnSpc>
              <a:spcBef>
                <a:spcPct val="0"/>
              </a:spcBef>
              <a:spcAft>
                <a:spcPts val="263"/>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6pPr>
            <a:lvl7pPr marL="2971800" indent="-228600" defTabSz="912813" eaLnBrk="0" fontAlgn="base" hangingPunct="0">
              <a:lnSpc>
                <a:spcPct val="93000"/>
              </a:lnSpc>
              <a:spcBef>
                <a:spcPct val="0"/>
              </a:spcBef>
              <a:spcAft>
                <a:spcPts val="263"/>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7pPr>
            <a:lvl8pPr marL="3429000" indent="-228600" defTabSz="912813" eaLnBrk="0" fontAlgn="base" hangingPunct="0">
              <a:lnSpc>
                <a:spcPct val="93000"/>
              </a:lnSpc>
              <a:spcBef>
                <a:spcPct val="0"/>
              </a:spcBef>
              <a:spcAft>
                <a:spcPts val="263"/>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8pPr>
            <a:lvl9pPr marL="3886200" indent="-228600" defTabSz="912813" eaLnBrk="0" fontAlgn="base" hangingPunct="0">
              <a:lnSpc>
                <a:spcPct val="93000"/>
              </a:lnSpc>
              <a:spcBef>
                <a:spcPct val="0"/>
              </a:spcBef>
              <a:spcAft>
                <a:spcPts val="263"/>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9pPr>
          </a:lstStyle>
          <a:p>
            <a:pPr eaLnBrk="1" hangingPunct="1">
              <a:lnSpc>
                <a:spcPct val="100000"/>
              </a:lnSpc>
              <a:spcAft>
                <a:spcPct val="0"/>
              </a:spcAft>
              <a:buClrTx/>
              <a:buSzTx/>
              <a:buFontTx/>
              <a:buNone/>
            </a:pPr>
            <a:r>
              <a:rPr lang="en-US" altLang="en-US" sz="6600" b="1"/>
              <a:t>?</a:t>
            </a:r>
          </a:p>
        </p:txBody>
      </p:sp>
      <p:sp>
        <p:nvSpPr>
          <p:cNvPr id="169998" name="TextBox 42"/>
          <p:cNvSpPr txBox="1">
            <a:spLocks noChangeArrowheads="1"/>
          </p:cNvSpPr>
          <p:nvPr/>
        </p:nvSpPr>
        <p:spPr bwMode="auto">
          <a:xfrm>
            <a:off x="347663" y="5427663"/>
            <a:ext cx="300355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lnSpc>
                <a:spcPct val="93000"/>
              </a:lnSpc>
              <a:spcAft>
                <a:spcPts val="1288"/>
              </a:spcAft>
              <a:buClr>
                <a:srgbClr val="000000"/>
              </a:buClr>
              <a:buSzPct val="100000"/>
              <a:buFont typeface="Times New Roman" panose="02020603050405020304" pitchFamily="18" charset="0"/>
              <a:defRPr sz="2900">
                <a:solidFill>
                  <a:srgbClr val="000000"/>
                </a:solidFill>
                <a:latin typeface="Arial" panose="020B0604020202020204" pitchFamily="34" charset="0"/>
                <a:ea typeface="DejaVu Sans" pitchFamily="34" charset="2"/>
                <a:cs typeface="DejaVu Sans" pitchFamily="34" charset="2"/>
              </a:defRPr>
            </a:lvl1pPr>
            <a:lvl2pPr marL="742950" indent="-285750" defTabSz="912813" eaLnBrk="0" hangingPunct="0">
              <a:lnSpc>
                <a:spcPct val="93000"/>
              </a:lnSpc>
              <a:spcAft>
                <a:spcPts val="1038"/>
              </a:spcAft>
              <a:buClr>
                <a:srgbClr val="000000"/>
              </a:buClr>
              <a:buSzPct val="100000"/>
              <a:buFont typeface="Times New Roman" panose="02020603050405020304" pitchFamily="18" charset="0"/>
              <a:defRPr sz="2500">
                <a:solidFill>
                  <a:srgbClr val="000000"/>
                </a:solidFill>
                <a:latin typeface="Arial" panose="020B0604020202020204" pitchFamily="34" charset="0"/>
                <a:ea typeface="DejaVu Sans" pitchFamily="34" charset="2"/>
                <a:cs typeface="DejaVu Sans" pitchFamily="34" charset="2"/>
              </a:defRPr>
            </a:lvl2pPr>
            <a:lvl3pPr marL="1143000" indent="-228600" defTabSz="912813" eaLnBrk="0" hangingPunct="0">
              <a:lnSpc>
                <a:spcPct val="93000"/>
              </a:lnSpc>
              <a:spcAft>
                <a:spcPts val="775"/>
              </a:spcAft>
              <a:buClr>
                <a:srgbClr val="000000"/>
              </a:buClr>
              <a:buSzPct val="100000"/>
              <a:buFont typeface="Times New Roman" panose="02020603050405020304" pitchFamily="18" charset="0"/>
              <a:defRPr sz="2200">
                <a:solidFill>
                  <a:srgbClr val="000000"/>
                </a:solidFill>
                <a:latin typeface="Arial" panose="020B0604020202020204" pitchFamily="34" charset="0"/>
                <a:ea typeface="DejaVu Sans" pitchFamily="34" charset="2"/>
                <a:cs typeface="DejaVu Sans" pitchFamily="34" charset="2"/>
              </a:defRPr>
            </a:lvl3pPr>
            <a:lvl4pPr marL="1600200" indent="-228600" defTabSz="912813" eaLnBrk="0" hangingPunct="0">
              <a:lnSpc>
                <a:spcPct val="93000"/>
              </a:lnSpc>
              <a:spcAft>
                <a:spcPts val="525"/>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4pPr>
            <a:lvl5pPr marL="2057400" indent="-228600" defTabSz="912813" eaLnBrk="0" hangingPunct="0">
              <a:lnSpc>
                <a:spcPct val="93000"/>
              </a:lnSpc>
              <a:spcAft>
                <a:spcPts val="263"/>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5pPr>
            <a:lvl6pPr marL="2514600" indent="-228600" defTabSz="912813" eaLnBrk="0" fontAlgn="base" hangingPunct="0">
              <a:lnSpc>
                <a:spcPct val="93000"/>
              </a:lnSpc>
              <a:spcBef>
                <a:spcPct val="0"/>
              </a:spcBef>
              <a:spcAft>
                <a:spcPts val="263"/>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6pPr>
            <a:lvl7pPr marL="2971800" indent="-228600" defTabSz="912813" eaLnBrk="0" fontAlgn="base" hangingPunct="0">
              <a:lnSpc>
                <a:spcPct val="93000"/>
              </a:lnSpc>
              <a:spcBef>
                <a:spcPct val="0"/>
              </a:spcBef>
              <a:spcAft>
                <a:spcPts val="263"/>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7pPr>
            <a:lvl8pPr marL="3429000" indent="-228600" defTabSz="912813" eaLnBrk="0" fontAlgn="base" hangingPunct="0">
              <a:lnSpc>
                <a:spcPct val="93000"/>
              </a:lnSpc>
              <a:spcBef>
                <a:spcPct val="0"/>
              </a:spcBef>
              <a:spcAft>
                <a:spcPts val="263"/>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8pPr>
            <a:lvl9pPr marL="3886200" indent="-228600" defTabSz="912813" eaLnBrk="0" fontAlgn="base" hangingPunct="0">
              <a:lnSpc>
                <a:spcPct val="93000"/>
              </a:lnSpc>
              <a:spcBef>
                <a:spcPct val="0"/>
              </a:spcBef>
              <a:spcAft>
                <a:spcPts val="263"/>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9pPr>
          </a:lstStyle>
          <a:p>
            <a:pPr algn="ctr" eaLnBrk="1" hangingPunct="1">
              <a:lnSpc>
                <a:spcPct val="100000"/>
              </a:lnSpc>
              <a:spcAft>
                <a:spcPct val="0"/>
              </a:spcAft>
              <a:buClrTx/>
              <a:buSzTx/>
              <a:buFontTx/>
              <a:buNone/>
            </a:pPr>
            <a:r>
              <a:rPr lang="en-US" altLang="en-US" sz="2400"/>
              <a:t>Matching two given views for depth </a:t>
            </a:r>
          </a:p>
        </p:txBody>
      </p:sp>
      <p:sp>
        <p:nvSpPr>
          <p:cNvPr id="169999" name="TextBox 43"/>
          <p:cNvSpPr txBox="1">
            <a:spLocks noChangeArrowheads="1"/>
          </p:cNvSpPr>
          <p:nvPr/>
        </p:nvSpPr>
        <p:spPr bwMode="auto">
          <a:xfrm>
            <a:off x="5121275" y="5434013"/>
            <a:ext cx="3709988"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lnSpc>
                <a:spcPct val="93000"/>
              </a:lnSpc>
              <a:spcAft>
                <a:spcPts val="1288"/>
              </a:spcAft>
              <a:buClr>
                <a:srgbClr val="000000"/>
              </a:buClr>
              <a:buSzPct val="100000"/>
              <a:buFont typeface="Times New Roman" panose="02020603050405020304" pitchFamily="18" charset="0"/>
              <a:defRPr sz="2900">
                <a:solidFill>
                  <a:srgbClr val="000000"/>
                </a:solidFill>
                <a:latin typeface="Arial" panose="020B0604020202020204" pitchFamily="34" charset="0"/>
                <a:ea typeface="DejaVu Sans" pitchFamily="34" charset="2"/>
                <a:cs typeface="DejaVu Sans" pitchFamily="34" charset="2"/>
              </a:defRPr>
            </a:lvl1pPr>
            <a:lvl2pPr marL="742950" indent="-285750" defTabSz="912813" eaLnBrk="0" hangingPunct="0">
              <a:lnSpc>
                <a:spcPct val="93000"/>
              </a:lnSpc>
              <a:spcAft>
                <a:spcPts val="1038"/>
              </a:spcAft>
              <a:buClr>
                <a:srgbClr val="000000"/>
              </a:buClr>
              <a:buSzPct val="100000"/>
              <a:buFont typeface="Times New Roman" panose="02020603050405020304" pitchFamily="18" charset="0"/>
              <a:defRPr sz="2500">
                <a:solidFill>
                  <a:srgbClr val="000000"/>
                </a:solidFill>
                <a:latin typeface="Arial" panose="020B0604020202020204" pitchFamily="34" charset="0"/>
                <a:ea typeface="DejaVu Sans" pitchFamily="34" charset="2"/>
                <a:cs typeface="DejaVu Sans" pitchFamily="34" charset="2"/>
              </a:defRPr>
            </a:lvl2pPr>
            <a:lvl3pPr marL="1143000" indent="-228600" defTabSz="912813" eaLnBrk="0" hangingPunct="0">
              <a:lnSpc>
                <a:spcPct val="93000"/>
              </a:lnSpc>
              <a:spcAft>
                <a:spcPts val="775"/>
              </a:spcAft>
              <a:buClr>
                <a:srgbClr val="000000"/>
              </a:buClr>
              <a:buSzPct val="100000"/>
              <a:buFont typeface="Times New Roman" panose="02020603050405020304" pitchFamily="18" charset="0"/>
              <a:defRPr sz="2200">
                <a:solidFill>
                  <a:srgbClr val="000000"/>
                </a:solidFill>
                <a:latin typeface="Arial" panose="020B0604020202020204" pitchFamily="34" charset="0"/>
                <a:ea typeface="DejaVu Sans" pitchFamily="34" charset="2"/>
                <a:cs typeface="DejaVu Sans" pitchFamily="34" charset="2"/>
              </a:defRPr>
            </a:lvl3pPr>
            <a:lvl4pPr marL="1600200" indent="-228600" defTabSz="912813" eaLnBrk="0" hangingPunct="0">
              <a:lnSpc>
                <a:spcPct val="93000"/>
              </a:lnSpc>
              <a:spcAft>
                <a:spcPts val="525"/>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4pPr>
            <a:lvl5pPr marL="2057400" indent="-228600" defTabSz="912813" eaLnBrk="0" hangingPunct="0">
              <a:lnSpc>
                <a:spcPct val="93000"/>
              </a:lnSpc>
              <a:spcAft>
                <a:spcPts val="263"/>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5pPr>
            <a:lvl6pPr marL="2514600" indent="-228600" defTabSz="912813" eaLnBrk="0" fontAlgn="base" hangingPunct="0">
              <a:lnSpc>
                <a:spcPct val="93000"/>
              </a:lnSpc>
              <a:spcBef>
                <a:spcPct val="0"/>
              </a:spcBef>
              <a:spcAft>
                <a:spcPts val="263"/>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6pPr>
            <a:lvl7pPr marL="2971800" indent="-228600" defTabSz="912813" eaLnBrk="0" fontAlgn="base" hangingPunct="0">
              <a:lnSpc>
                <a:spcPct val="93000"/>
              </a:lnSpc>
              <a:spcBef>
                <a:spcPct val="0"/>
              </a:spcBef>
              <a:spcAft>
                <a:spcPts val="263"/>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7pPr>
            <a:lvl8pPr marL="3429000" indent="-228600" defTabSz="912813" eaLnBrk="0" fontAlgn="base" hangingPunct="0">
              <a:lnSpc>
                <a:spcPct val="93000"/>
              </a:lnSpc>
              <a:spcBef>
                <a:spcPct val="0"/>
              </a:spcBef>
              <a:spcAft>
                <a:spcPts val="263"/>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8pPr>
            <a:lvl9pPr marL="3886200" indent="-228600" defTabSz="912813" eaLnBrk="0" fontAlgn="base" hangingPunct="0">
              <a:lnSpc>
                <a:spcPct val="93000"/>
              </a:lnSpc>
              <a:spcBef>
                <a:spcPct val="0"/>
              </a:spcBef>
              <a:spcAft>
                <a:spcPts val="263"/>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9pPr>
          </a:lstStyle>
          <a:p>
            <a:pPr algn="ctr" eaLnBrk="1" hangingPunct="1">
              <a:lnSpc>
                <a:spcPct val="100000"/>
              </a:lnSpc>
              <a:spcAft>
                <a:spcPct val="0"/>
              </a:spcAft>
              <a:buClrTx/>
              <a:buSzTx/>
              <a:buFontTx/>
              <a:buNone/>
            </a:pPr>
            <a:r>
              <a:rPr lang="en-US" altLang="en-US" sz="2400"/>
              <a:t>Search for a matching view for recognition</a:t>
            </a:r>
          </a:p>
        </p:txBody>
      </p:sp>
      <p:sp>
        <p:nvSpPr>
          <p:cNvPr id="170000" name="TextBox 1"/>
          <p:cNvSpPr txBox="1">
            <a:spLocks noChangeArrowheads="1"/>
          </p:cNvSpPr>
          <p:nvPr/>
        </p:nvSpPr>
        <p:spPr bwMode="auto">
          <a:xfrm>
            <a:off x="7567613" y="6550025"/>
            <a:ext cx="21097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lnSpc>
                <a:spcPct val="93000"/>
              </a:lnSpc>
              <a:spcAft>
                <a:spcPts val="1288"/>
              </a:spcAft>
              <a:buClr>
                <a:srgbClr val="000000"/>
              </a:buClr>
              <a:buSzPct val="100000"/>
              <a:buFont typeface="Times New Roman" panose="02020603050405020304" pitchFamily="18" charset="0"/>
              <a:defRPr sz="2900">
                <a:solidFill>
                  <a:srgbClr val="000000"/>
                </a:solidFill>
                <a:latin typeface="Arial" panose="020B0604020202020204" pitchFamily="34" charset="0"/>
                <a:ea typeface="DejaVu Sans" pitchFamily="34" charset="2"/>
                <a:cs typeface="DejaVu Sans" pitchFamily="34" charset="2"/>
              </a:defRPr>
            </a:lvl1pPr>
            <a:lvl2pPr marL="742950" indent="-285750" defTabSz="912813" eaLnBrk="0" hangingPunct="0">
              <a:lnSpc>
                <a:spcPct val="93000"/>
              </a:lnSpc>
              <a:spcAft>
                <a:spcPts val="1038"/>
              </a:spcAft>
              <a:buClr>
                <a:srgbClr val="000000"/>
              </a:buClr>
              <a:buSzPct val="100000"/>
              <a:buFont typeface="Times New Roman" panose="02020603050405020304" pitchFamily="18" charset="0"/>
              <a:defRPr sz="2500">
                <a:solidFill>
                  <a:srgbClr val="000000"/>
                </a:solidFill>
                <a:latin typeface="Arial" panose="020B0604020202020204" pitchFamily="34" charset="0"/>
                <a:ea typeface="DejaVu Sans" pitchFamily="34" charset="2"/>
                <a:cs typeface="DejaVu Sans" pitchFamily="34" charset="2"/>
              </a:defRPr>
            </a:lvl2pPr>
            <a:lvl3pPr marL="1143000" indent="-228600" defTabSz="912813" eaLnBrk="0" hangingPunct="0">
              <a:lnSpc>
                <a:spcPct val="93000"/>
              </a:lnSpc>
              <a:spcAft>
                <a:spcPts val="775"/>
              </a:spcAft>
              <a:buClr>
                <a:srgbClr val="000000"/>
              </a:buClr>
              <a:buSzPct val="100000"/>
              <a:buFont typeface="Times New Roman" panose="02020603050405020304" pitchFamily="18" charset="0"/>
              <a:defRPr sz="2200">
                <a:solidFill>
                  <a:srgbClr val="000000"/>
                </a:solidFill>
                <a:latin typeface="Arial" panose="020B0604020202020204" pitchFamily="34" charset="0"/>
                <a:ea typeface="DejaVu Sans" pitchFamily="34" charset="2"/>
                <a:cs typeface="DejaVu Sans" pitchFamily="34" charset="2"/>
              </a:defRPr>
            </a:lvl3pPr>
            <a:lvl4pPr marL="1600200" indent="-228600" defTabSz="912813" eaLnBrk="0" hangingPunct="0">
              <a:lnSpc>
                <a:spcPct val="93000"/>
              </a:lnSpc>
              <a:spcAft>
                <a:spcPts val="525"/>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4pPr>
            <a:lvl5pPr marL="2057400" indent="-228600" defTabSz="912813" eaLnBrk="0" hangingPunct="0">
              <a:lnSpc>
                <a:spcPct val="93000"/>
              </a:lnSpc>
              <a:spcAft>
                <a:spcPts val="263"/>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5pPr>
            <a:lvl6pPr marL="2514600" indent="-228600" defTabSz="912813" eaLnBrk="0" fontAlgn="base" hangingPunct="0">
              <a:lnSpc>
                <a:spcPct val="93000"/>
              </a:lnSpc>
              <a:spcBef>
                <a:spcPct val="0"/>
              </a:spcBef>
              <a:spcAft>
                <a:spcPts val="263"/>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6pPr>
            <a:lvl7pPr marL="2971800" indent="-228600" defTabSz="912813" eaLnBrk="0" fontAlgn="base" hangingPunct="0">
              <a:lnSpc>
                <a:spcPct val="93000"/>
              </a:lnSpc>
              <a:spcBef>
                <a:spcPct val="0"/>
              </a:spcBef>
              <a:spcAft>
                <a:spcPts val="263"/>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7pPr>
            <a:lvl8pPr marL="3429000" indent="-228600" defTabSz="912813" eaLnBrk="0" fontAlgn="base" hangingPunct="0">
              <a:lnSpc>
                <a:spcPct val="93000"/>
              </a:lnSpc>
              <a:spcBef>
                <a:spcPct val="0"/>
              </a:spcBef>
              <a:spcAft>
                <a:spcPts val="263"/>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8pPr>
            <a:lvl9pPr marL="3886200" indent="-228600" defTabSz="912813" eaLnBrk="0" fontAlgn="base" hangingPunct="0">
              <a:lnSpc>
                <a:spcPct val="93000"/>
              </a:lnSpc>
              <a:spcBef>
                <a:spcPct val="0"/>
              </a:spcBef>
              <a:spcAft>
                <a:spcPts val="263"/>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9pPr>
          </a:lstStyle>
          <a:p>
            <a:pPr eaLnBrk="1" hangingPunct="1">
              <a:lnSpc>
                <a:spcPct val="100000"/>
              </a:lnSpc>
              <a:spcAft>
                <a:spcPct val="0"/>
              </a:spcAft>
              <a:buClrTx/>
              <a:buSzTx/>
              <a:buFontTx/>
              <a:buNone/>
            </a:pPr>
            <a:r>
              <a:rPr lang="en-US" altLang="en-US" sz="1400" dirty="0">
                <a:solidFill>
                  <a:schemeClr val="bg1">
                    <a:lumMod val="50000"/>
                  </a:schemeClr>
                </a:solidFill>
              </a:rPr>
              <a:t>Kristen </a:t>
            </a:r>
            <a:r>
              <a:rPr lang="en-US" altLang="en-US" sz="1400" dirty="0" err="1">
                <a:solidFill>
                  <a:schemeClr val="bg1">
                    <a:lumMod val="50000"/>
                  </a:schemeClr>
                </a:solidFill>
              </a:rPr>
              <a:t>Grauman</a:t>
            </a:r>
            <a:endParaRPr lang="en-US" altLang="en-US" sz="1400" dirty="0">
              <a:solidFill>
                <a:schemeClr val="bg1">
                  <a:lumMod val="50000"/>
                </a:schemeClr>
              </a:solidFill>
            </a:endParaRPr>
          </a:p>
        </p:txBody>
      </p:sp>
    </p:spTree>
    <p:extLst>
      <p:ext uri="{BB962C8B-B14F-4D97-AF65-F5344CB8AC3E}">
        <p14:creationId xmlns:p14="http://schemas.microsoft.com/office/powerpoint/2010/main" val="307597749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Title 1"/>
          <p:cNvSpPr>
            <a:spLocks noGrp="1"/>
          </p:cNvSpPr>
          <p:nvPr>
            <p:ph type="title"/>
          </p:nvPr>
        </p:nvSpPr>
        <p:spPr>
          <a:xfrm>
            <a:off x="450850" y="76200"/>
            <a:ext cx="8229600" cy="1143000"/>
          </a:xfrm>
        </p:spPr>
        <p:txBody>
          <a:bodyPr/>
          <a:lstStyle/>
          <a:p>
            <a:pPr eaLnBrk="1" hangingPunct="1"/>
            <a:r>
              <a:rPr lang="en-US" altLang="en-US" sz="3800">
                <a:latin typeface="Arial" panose="020B0604020202020204" pitchFamily="34" charset="0"/>
                <a:cs typeface="Arial" panose="020B0604020202020204" pitchFamily="34" charset="0"/>
              </a:rPr>
              <a:t>Spatial Verification</a:t>
            </a:r>
          </a:p>
        </p:txBody>
      </p:sp>
      <p:pic>
        <p:nvPicPr>
          <p:cNvPr id="231427"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163" y="2192338"/>
            <a:ext cx="403383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4"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65650" y="2000250"/>
            <a:ext cx="4421188" cy="278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231429" name="TextBox 4"/>
          <p:cNvSpPr txBox="1">
            <a:spLocks noChangeArrowheads="1"/>
          </p:cNvSpPr>
          <p:nvPr/>
        </p:nvSpPr>
        <p:spPr bwMode="auto">
          <a:xfrm>
            <a:off x="204788" y="5725319"/>
            <a:ext cx="87820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80" tIns="45692" rIns="91380" bIns="45692">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Both image pairs have many visual words in common.</a:t>
            </a:r>
          </a:p>
        </p:txBody>
      </p:sp>
      <p:sp>
        <p:nvSpPr>
          <p:cNvPr id="231430" name="TextBox 5"/>
          <p:cNvSpPr txBox="1">
            <a:spLocks noChangeArrowheads="1"/>
          </p:cNvSpPr>
          <p:nvPr/>
        </p:nvSpPr>
        <p:spPr bwMode="auto">
          <a:xfrm>
            <a:off x="6591300" y="6564313"/>
            <a:ext cx="26289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Slide credit: Ondrej Chum</a:t>
            </a:r>
          </a:p>
        </p:txBody>
      </p:sp>
      <p:sp>
        <p:nvSpPr>
          <p:cNvPr id="231431" name="TextBox 6"/>
          <p:cNvSpPr txBox="1">
            <a:spLocks noChangeArrowheads="1"/>
          </p:cNvSpPr>
          <p:nvPr/>
        </p:nvSpPr>
        <p:spPr bwMode="auto">
          <a:xfrm>
            <a:off x="381000" y="2220913"/>
            <a:ext cx="13716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Query</a:t>
            </a:r>
          </a:p>
        </p:txBody>
      </p:sp>
      <p:sp>
        <p:nvSpPr>
          <p:cNvPr id="8" name="TextBox 7"/>
          <p:cNvSpPr txBox="1">
            <a:spLocks noChangeArrowheads="1"/>
          </p:cNvSpPr>
          <p:nvPr/>
        </p:nvSpPr>
        <p:spPr bwMode="auto">
          <a:xfrm>
            <a:off x="4953000" y="2209800"/>
            <a:ext cx="1371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Query</a:t>
            </a:r>
          </a:p>
        </p:txBody>
      </p:sp>
      <p:sp>
        <p:nvSpPr>
          <p:cNvPr id="231433" name="TextBox 8"/>
          <p:cNvSpPr txBox="1">
            <a:spLocks noChangeArrowheads="1"/>
          </p:cNvSpPr>
          <p:nvPr/>
        </p:nvSpPr>
        <p:spPr bwMode="auto">
          <a:xfrm>
            <a:off x="1981200" y="4478338"/>
            <a:ext cx="25908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DB image with high BoW similarity</a:t>
            </a:r>
          </a:p>
        </p:txBody>
      </p:sp>
      <p:sp>
        <p:nvSpPr>
          <p:cNvPr id="10" name="TextBox 9"/>
          <p:cNvSpPr txBox="1">
            <a:spLocks noChangeArrowheads="1"/>
          </p:cNvSpPr>
          <p:nvPr/>
        </p:nvSpPr>
        <p:spPr bwMode="auto">
          <a:xfrm>
            <a:off x="6629400" y="4764088"/>
            <a:ext cx="25908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DB image with high BoW similarity</a:t>
            </a:r>
          </a:p>
        </p:txBody>
      </p:sp>
    </p:spTree>
    <p:extLst>
      <p:ext uri="{BB962C8B-B14F-4D97-AF65-F5344CB8AC3E}">
        <p14:creationId xmlns:p14="http://schemas.microsoft.com/office/powerpoint/2010/main" val="331491040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24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65650" y="2000250"/>
            <a:ext cx="4421188" cy="278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2324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163" y="2192338"/>
            <a:ext cx="403383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232452" name="TextBox 4"/>
          <p:cNvSpPr txBox="1">
            <a:spLocks noChangeArrowheads="1"/>
          </p:cNvSpPr>
          <p:nvPr/>
        </p:nvSpPr>
        <p:spPr bwMode="auto">
          <a:xfrm>
            <a:off x="533400" y="5724525"/>
            <a:ext cx="10288588" cy="954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Only some of the matches are mutually consistent</a:t>
            </a:r>
            <a:br>
              <a:rPr kumimoji="0" lang="en-US" altLang="en-US" sz="2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br>
            <a:r>
              <a:rPr kumimoji="0" lang="en-US" altLang="en-US" sz="2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with real-world geometry imaged by a camera.</a:t>
            </a:r>
          </a:p>
        </p:txBody>
      </p:sp>
      <p:sp>
        <p:nvSpPr>
          <p:cNvPr id="232453" name="TextBox 5"/>
          <p:cNvSpPr txBox="1">
            <a:spLocks noChangeArrowheads="1"/>
          </p:cNvSpPr>
          <p:nvPr/>
        </p:nvSpPr>
        <p:spPr bwMode="auto">
          <a:xfrm>
            <a:off x="7620000" y="6553200"/>
            <a:ext cx="1600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80" tIns="45692" rIns="91380" bIns="45692">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err="1">
                <a:ln>
                  <a:noFill/>
                </a:ln>
                <a:solidFill>
                  <a:schemeClr val="bg1">
                    <a:lumMod val="50000"/>
                  </a:schemeClr>
                </a:solidFill>
                <a:effectLst/>
                <a:uLnTx/>
                <a:uFillTx/>
                <a:latin typeface="Calibri" panose="020F0502020204030204" pitchFamily="34" charset="0"/>
                <a:ea typeface="+mn-ea"/>
                <a:cs typeface="Arial" panose="020B0604020202020204" pitchFamily="34" charset="0"/>
              </a:rPr>
              <a:t>Ondrej</a:t>
            </a:r>
            <a:r>
              <a:rPr kumimoji="0" lang="en-US" altLang="en-US" sz="1800" b="0" i="0" u="none" strike="noStrike" kern="1200" cap="none" spc="0" normalizeH="0" baseline="0" noProof="0" dirty="0">
                <a:ln>
                  <a:noFill/>
                </a:ln>
                <a:solidFill>
                  <a:schemeClr val="bg1">
                    <a:lumMod val="50000"/>
                  </a:schemeClr>
                </a:solidFill>
                <a:effectLst/>
                <a:uLnTx/>
                <a:uFillTx/>
                <a:latin typeface="Calibri" panose="020F0502020204030204" pitchFamily="34" charset="0"/>
                <a:ea typeface="+mn-ea"/>
                <a:cs typeface="Arial" panose="020B0604020202020204" pitchFamily="34" charset="0"/>
              </a:rPr>
              <a:t> Chum</a:t>
            </a:r>
          </a:p>
        </p:txBody>
      </p:sp>
      <p:sp>
        <p:nvSpPr>
          <p:cNvPr id="232454" name="Title 1"/>
          <p:cNvSpPr txBox="1">
            <a:spLocks/>
          </p:cNvSpPr>
          <p:nvPr/>
        </p:nvSpPr>
        <p:spPr bwMode="auto">
          <a:xfrm>
            <a:off x="450850" y="7620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nchor="ct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en-US" sz="3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Spatial Verification</a:t>
            </a:r>
          </a:p>
        </p:txBody>
      </p:sp>
      <p:sp>
        <p:nvSpPr>
          <p:cNvPr id="232455" name="TextBox 8"/>
          <p:cNvSpPr txBox="1">
            <a:spLocks noChangeArrowheads="1"/>
          </p:cNvSpPr>
          <p:nvPr/>
        </p:nvSpPr>
        <p:spPr bwMode="auto">
          <a:xfrm>
            <a:off x="381000" y="2220913"/>
            <a:ext cx="13716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Query</a:t>
            </a:r>
          </a:p>
        </p:txBody>
      </p:sp>
      <p:sp>
        <p:nvSpPr>
          <p:cNvPr id="232456" name="TextBox 9"/>
          <p:cNvSpPr txBox="1">
            <a:spLocks noChangeArrowheads="1"/>
          </p:cNvSpPr>
          <p:nvPr/>
        </p:nvSpPr>
        <p:spPr bwMode="auto">
          <a:xfrm>
            <a:off x="4953000" y="2209800"/>
            <a:ext cx="1371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Query</a:t>
            </a:r>
          </a:p>
        </p:txBody>
      </p:sp>
      <p:sp>
        <p:nvSpPr>
          <p:cNvPr id="232457" name="TextBox 10"/>
          <p:cNvSpPr txBox="1">
            <a:spLocks noChangeArrowheads="1"/>
          </p:cNvSpPr>
          <p:nvPr/>
        </p:nvSpPr>
        <p:spPr bwMode="auto">
          <a:xfrm>
            <a:off x="1981200" y="4478338"/>
            <a:ext cx="25908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DB image with high BoW similarity</a:t>
            </a:r>
          </a:p>
        </p:txBody>
      </p:sp>
      <p:sp>
        <p:nvSpPr>
          <p:cNvPr id="232458" name="TextBox 11"/>
          <p:cNvSpPr txBox="1">
            <a:spLocks noChangeArrowheads="1"/>
          </p:cNvSpPr>
          <p:nvPr/>
        </p:nvSpPr>
        <p:spPr bwMode="auto">
          <a:xfrm>
            <a:off x="6629400" y="4764088"/>
            <a:ext cx="25908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DB image with high BoW similarity</a:t>
            </a:r>
          </a:p>
        </p:txBody>
      </p:sp>
    </p:spTree>
    <p:extLst>
      <p:ext uri="{BB962C8B-B14F-4D97-AF65-F5344CB8AC3E}">
        <p14:creationId xmlns:p14="http://schemas.microsoft.com/office/powerpoint/2010/main" val="211118248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800" dirty="0">
                <a:latin typeface="Arial" pitchFamily="34" charset="0"/>
                <a:cs typeface="Arial" pitchFamily="34" charset="0"/>
              </a:rPr>
              <a:t>Spatial Verification: two basic strategies</a:t>
            </a:r>
          </a:p>
        </p:txBody>
      </p:sp>
      <p:sp>
        <p:nvSpPr>
          <p:cNvPr id="3" name="Content Placeholder 2"/>
          <p:cNvSpPr>
            <a:spLocks noGrp="1"/>
          </p:cNvSpPr>
          <p:nvPr>
            <p:ph idx="1"/>
          </p:nvPr>
        </p:nvSpPr>
        <p:spPr>
          <a:xfrm>
            <a:off x="457200" y="1600203"/>
            <a:ext cx="8229600" cy="4952997"/>
          </a:xfrm>
        </p:spPr>
        <p:txBody>
          <a:bodyPr>
            <a:normAutofit/>
          </a:bodyPr>
          <a:lstStyle/>
          <a:p>
            <a:r>
              <a:rPr lang="en-US" sz="2800" dirty="0">
                <a:latin typeface="Arial" pitchFamily="34" charset="0"/>
                <a:cs typeface="Arial" pitchFamily="34" charset="0"/>
              </a:rPr>
              <a:t>RANSAC</a:t>
            </a:r>
          </a:p>
          <a:p>
            <a:pPr lvl="1"/>
            <a:r>
              <a:rPr lang="en-US" sz="2400" dirty="0">
                <a:latin typeface="Arial" pitchFamily="34" charset="0"/>
                <a:cs typeface="Arial" pitchFamily="34" charset="0"/>
              </a:rPr>
              <a:t>Typically sort by </a:t>
            </a:r>
            <a:r>
              <a:rPr lang="en-US" sz="2400" dirty="0" err="1">
                <a:latin typeface="Arial" pitchFamily="34" charset="0"/>
                <a:cs typeface="Arial" pitchFamily="34" charset="0"/>
              </a:rPr>
              <a:t>BoW</a:t>
            </a:r>
            <a:r>
              <a:rPr lang="en-US" sz="2400" dirty="0">
                <a:latin typeface="Arial" pitchFamily="34" charset="0"/>
                <a:cs typeface="Arial" pitchFamily="34" charset="0"/>
              </a:rPr>
              <a:t> similarity as initial filter</a:t>
            </a:r>
          </a:p>
          <a:p>
            <a:pPr lvl="1"/>
            <a:r>
              <a:rPr lang="en-US" sz="2400" dirty="0">
                <a:latin typeface="Arial" pitchFamily="34" charset="0"/>
                <a:cs typeface="Arial" pitchFamily="34" charset="0"/>
              </a:rPr>
              <a:t>Verify by checking support (inliers) for possible transformations </a:t>
            </a:r>
          </a:p>
          <a:p>
            <a:pPr lvl="2"/>
            <a:r>
              <a:rPr lang="en-US" sz="2000" dirty="0">
                <a:latin typeface="Arial" pitchFamily="34" charset="0"/>
                <a:cs typeface="Arial" pitchFamily="34" charset="0"/>
              </a:rPr>
              <a:t>e.g., “success” if find a transformation with &gt; N inlier correspondences</a:t>
            </a:r>
          </a:p>
          <a:p>
            <a:pPr lvl="1"/>
            <a:endParaRPr lang="en-US" sz="2400" dirty="0">
              <a:latin typeface="Arial" pitchFamily="34" charset="0"/>
              <a:cs typeface="Arial" pitchFamily="34" charset="0"/>
            </a:endParaRPr>
          </a:p>
          <a:p>
            <a:r>
              <a:rPr lang="en-US" sz="2800" dirty="0">
                <a:latin typeface="Arial" pitchFamily="34" charset="0"/>
                <a:cs typeface="Arial" pitchFamily="34" charset="0"/>
              </a:rPr>
              <a:t>Generalized Hough Transform</a:t>
            </a:r>
          </a:p>
          <a:p>
            <a:pPr lvl="1"/>
            <a:r>
              <a:rPr lang="en-US" sz="2400" dirty="0">
                <a:latin typeface="Arial" pitchFamily="34" charset="0"/>
                <a:cs typeface="Arial" pitchFamily="34" charset="0"/>
              </a:rPr>
              <a:t>Let each matched feature cast a vote on location, scale, orientation of the model object </a:t>
            </a:r>
          </a:p>
          <a:p>
            <a:pPr lvl="1"/>
            <a:r>
              <a:rPr lang="en-US" sz="2400" dirty="0">
                <a:latin typeface="Arial" pitchFamily="34" charset="0"/>
                <a:cs typeface="Arial" pitchFamily="34" charset="0"/>
              </a:rPr>
              <a:t>Verify parameters with enough votes</a:t>
            </a:r>
          </a:p>
        </p:txBody>
      </p:sp>
      <p:sp>
        <p:nvSpPr>
          <p:cNvPr id="4" name="TextBox 3"/>
          <p:cNvSpPr txBox="1"/>
          <p:nvPr/>
        </p:nvSpPr>
        <p:spPr>
          <a:xfrm>
            <a:off x="7567318" y="6550223"/>
            <a:ext cx="2110082" cy="307777"/>
          </a:xfrm>
          <a:prstGeom prst="rect">
            <a:avLst/>
          </a:prstGeom>
          <a:noFill/>
        </p:spPr>
        <p:txBody>
          <a:bodyPr wrap="square" rtlCol="0">
            <a:spAutoFit/>
          </a:bodyPr>
          <a:lstStyle/>
          <a:p>
            <a:pPr marL="0" marR="0" lvl="0" indent="0" algn="l" defTabSz="913832"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Kristen </a:t>
            </a:r>
            <a:r>
              <a:rPr kumimoji="0" lang="en-US" sz="1400" b="0" i="0" u="none" strike="noStrike" kern="1200" cap="none" spc="0" normalizeH="0" baseline="0" noProof="0" dirty="0" err="1">
                <a:ln>
                  <a:noFill/>
                </a:ln>
                <a:solidFill>
                  <a:prstClr val="black"/>
                </a:solidFill>
                <a:effectLst/>
                <a:uLnTx/>
                <a:uFillTx/>
                <a:latin typeface="Calibri"/>
                <a:ea typeface="+mn-ea"/>
                <a:cs typeface="Arial" panose="020B0604020202020204" pitchFamily="34" charset="0"/>
              </a:rPr>
              <a:t>Grauman</a:t>
            </a:r>
            <a:endParaRPr kumimoji="0" lang="en-US" sz="14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3277341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76200"/>
            <a:ext cx="8229600" cy="1143000"/>
          </a:xfrm>
        </p:spPr>
        <p:txBody>
          <a:bodyPr/>
          <a:lstStyle/>
          <a:p>
            <a:r>
              <a:rPr lang="en-US" dirty="0"/>
              <a:t>RANSAC verification</a:t>
            </a:r>
          </a:p>
        </p:txBody>
      </p:sp>
      <p:pic>
        <p:nvPicPr>
          <p:cNvPr id="8" name="Picture 4"/>
          <p:cNvPicPr>
            <a:picLocks noChangeAspect="1" noChangeArrowheads="1"/>
          </p:cNvPicPr>
          <p:nvPr/>
        </p:nvPicPr>
        <p:blipFill>
          <a:blip r:embed="rId3" cstate="print"/>
          <a:srcRect/>
          <a:stretch>
            <a:fillRect/>
          </a:stretch>
        </p:blipFill>
        <p:spPr bwMode="auto">
          <a:xfrm>
            <a:off x="157169" y="1335088"/>
            <a:ext cx="4033837" cy="2286000"/>
          </a:xfrm>
          <a:prstGeom prst="rect">
            <a:avLst/>
          </a:prstGeom>
          <a:noFill/>
          <a:ln w="9525">
            <a:noFill/>
            <a:round/>
            <a:headEnd/>
            <a:tailEnd/>
          </a:ln>
          <a:effectLst/>
        </p:spPr>
      </p:pic>
      <p:pic>
        <p:nvPicPr>
          <p:cNvPr id="9" name="Picture 5"/>
          <p:cNvPicPr>
            <a:picLocks noChangeAspect="1" noChangeArrowheads="1"/>
          </p:cNvPicPr>
          <p:nvPr/>
        </p:nvPicPr>
        <p:blipFill>
          <a:blip r:embed="rId4" cstate="print"/>
          <a:srcRect/>
          <a:stretch>
            <a:fillRect/>
          </a:stretch>
        </p:blipFill>
        <p:spPr bwMode="auto">
          <a:xfrm>
            <a:off x="4565651" y="1143000"/>
            <a:ext cx="4421188" cy="2781300"/>
          </a:xfrm>
          <a:prstGeom prst="rect">
            <a:avLst/>
          </a:prstGeom>
          <a:noFill/>
          <a:ln w="9525">
            <a:noFill/>
            <a:round/>
            <a:headEnd/>
            <a:tailEnd/>
          </a:ln>
          <a:effectLst/>
        </p:spPr>
      </p:pic>
    </p:spTree>
    <p:extLst>
      <p:ext uri="{BB962C8B-B14F-4D97-AF65-F5344CB8AC3E}">
        <p14:creationId xmlns:p14="http://schemas.microsoft.com/office/powerpoint/2010/main" val="65099633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366" name="Rectangle 2"/>
          <p:cNvSpPr>
            <a:spLocks noGrp="1" noChangeArrowheads="1"/>
          </p:cNvSpPr>
          <p:nvPr>
            <p:ph type="title"/>
          </p:nvPr>
        </p:nvSpPr>
        <p:spPr/>
        <p:txBody>
          <a:bodyPr/>
          <a:lstStyle/>
          <a:p>
            <a:r>
              <a:rPr lang="en-US" dirty="0"/>
              <a:t>Recall: Fitting an affine transformation</a:t>
            </a:r>
          </a:p>
        </p:txBody>
      </p:sp>
      <p:graphicFrame>
        <p:nvGraphicFramePr>
          <p:cNvPr id="15362" name="Object 2"/>
          <p:cNvGraphicFramePr>
            <a:graphicFrameLocks noGrp="1" noChangeAspect="1"/>
          </p:cNvGraphicFramePr>
          <p:nvPr>
            <p:ph sz="quarter" idx="4294967295"/>
            <p:extLst/>
          </p:nvPr>
        </p:nvGraphicFramePr>
        <p:xfrm>
          <a:off x="3906836" y="2103440"/>
          <a:ext cx="730250" cy="365125"/>
        </p:xfrm>
        <a:graphic>
          <a:graphicData uri="http://schemas.openxmlformats.org/presentationml/2006/ole">
            <mc:AlternateContent xmlns:mc="http://schemas.openxmlformats.org/markup-compatibility/2006">
              <mc:Choice xmlns:v="urn:schemas-microsoft-com:vml" Requires="v">
                <p:oleObj spid="_x0000_s117778" name="Equation" r:id="rId4" imgW="457200" imgH="228600" progId="Equation.3">
                  <p:embed/>
                </p:oleObj>
              </mc:Choice>
              <mc:Fallback>
                <p:oleObj name="Equation" r:id="rId4" imgW="457200" imgH="228600" progId="Equation.3">
                  <p:embed/>
                  <p:pic>
                    <p:nvPicPr>
                      <p:cNvPr id="15362"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06836" y="2103440"/>
                        <a:ext cx="730250" cy="3651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5368" name="Line 17"/>
          <p:cNvSpPr>
            <a:spLocks noChangeShapeType="1"/>
          </p:cNvSpPr>
          <p:nvPr/>
        </p:nvSpPr>
        <p:spPr bwMode="auto">
          <a:xfrm flipV="1">
            <a:off x="2741612" y="2816976"/>
            <a:ext cx="914400" cy="0"/>
          </a:xfrm>
          <a:prstGeom prst="line">
            <a:avLst/>
          </a:prstGeom>
          <a:noFill/>
          <a:ln w="38100">
            <a:solidFill>
              <a:schemeClr val="tx1"/>
            </a:solidFill>
            <a:round/>
            <a:headEnd/>
            <a:tailEnd type="triangle" w="med" len="me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Arial" panose="020B0604020202020204" pitchFamily="34" charset="0"/>
            </a:endParaRPr>
          </a:p>
        </p:txBody>
      </p:sp>
      <p:grpSp>
        <p:nvGrpSpPr>
          <p:cNvPr id="2" name="Group 18"/>
          <p:cNvGrpSpPr>
            <a:grpSpLocks/>
          </p:cNvGrpSpPr>
          <p:nvPr/>
        </p:nvGrpSpPr>
        <p:grpSpPr bwMode="auto">
          <a:xfrm>
            <a:off x="500062" y="1674815"/>
            <a:ext cx="2241550" cy="2320925"/>
            <a:chOff x="3052" y="698"/>
            <a:chExt cx="1412" cy="1462"/>
          </a:xfrm>
        </p:grpSpPr>
        <p:sp>
          <p:nvSpPr>
            <p:cNvPr id="15378" name="AutoShape 19">
              <a:hlinkClick r:id="" action="ppaction://hlinkshowjump?jump=firstslide" highlightClick="1"/>
            </p:cNvPr>
            <p:cNvSpPr>
              <a:spLocks noChangeArrowheads="1"/>
            </p:cNvSpPr>
            <p:nvPr/>
          </p:nvSpPr>
          <p:spPr bwMode="auto">
            <a:xfrm>
              <a:off x="3052" y="698"/>
              <a:ext cx="1412" cy="1462"/>
            </a:xfrm>
            <a:prstGeom prst="actionButtonHome">
              <a:avLst/>
            </a:prstGeom>
            <a:solidFill>
              <a:schemeClr val="bg2">
                <a:alpha val="25098"/>
              </a:schemeClr>
            </a:solidFill>
            <a:ln w="9525">
              <a:no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00"/>
                </a:solidFill>
                <a:effectLst/>
                <a:uLnTx/>
                <a:uFillTx/>
                <a:latin typeface="Times New Roman" pitchFamily="18" charset="0"/>
                <a:ea typeface="+mn-ea"/>
                <a:cs typeface="Arial" panose="020B0604020202020204" pitchFamily="34" charset="0"/>
              </a:endParaRPr>
            </a:p>
          </p:txBody>
        </p:sp>
        <p:sp>
          <p:nvSpPr>
            <p:cNvPr id="15379" name="Oval 20"/>
            <p:cNvSpPr>
              <a:spLocks noChangeAspect="1" noChangeArrowheads="1"/>
            </p:cNvSpPr>
            <p:nvPr/>
          </p:nvSpPr>
          <p:spPr bwMode="auto">
            <a:xfrm>
              <a:off x="3717" y="863"/>
              <a:ext cx="75" cy="75"/>
            </a:xfrm>
            <a:prstGeom prst="ellipse">
              <a:avLst/>
            </a:prstGeom>
            <a:solidFill>
              <a:srgbClr val="FF0000"/>
            </a:solidFill>
            <a:ln w="9525">
              <a:solidFill>
                <a:schemeClr val="tx1"/>
              </a:solidFill>
              <a:round/>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00"/>
                </a:solidFill>
                <a:effectLst/>
                <a:uLnTx/>
                <a:uFillTx/>
                <a:latin typeface="Times New Roman" pitchFamily="18" charset="0"/>
                <a:ea typeface="+mn-ea"/>
                <a:cs typeface="Arial" panose="020B0604020202020204" pitchFamily="34" charset="0"/>
              </a:endParaRPr>
            </a:p>
          </p:txBody>
        </p:sp>
        <p:sp>
          <p:nvSpPr>
            <p:cNvPr id="15380" name="Oval 21"/>
            <p:cNvSpPr>
              <a:spLocks noChangeAspect="1" noChangeArrowheads="1"/>
            </p:cNvSpPr>
            <p:nvPr/>
          </p:nvSpPr>
          <p:spPr bwMode="auto">
            <a:xfrm>
              <a:off x="4101" y="1898"/>
              <a:ext cx="75" cy="75"/>
            </a:xfrm>
            <a:prstGeom prst="ellipse">
              <a:avLst/>
            </a:prstGeom>
            <a:solidFill>
              <a:schemeClr val="folHlink"/>
            </a:solidFill>
            <a:ln w="9525">
              <a:solidFill>
                <a:schemeClr val="tx1"/>
              </a:solidFill>
              <a:round/>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00"/>
                </a:solidFill>
                <a:effectLst/>
                <a:uLnTx/>
                <a:uFillTx/>
                <a:latin typeface="Times New Roman" pitchFamily="18" charset="0"/>
                <a:ea typeface="+mn-ea"/>
                <a:cs typeface="Arial" panose="020B0604020202020204" pitchFamily="34" charset="0"/>
              </a:endParaRPr>
            </a:p>
          </p:txBody>
        </p:sp>
        <p:sp>
          <p:nvSpPr>
            <p:cNvPr id="15381" name="Oval 22"/>
            <p:cNvSpPr>
              <a:spLocks noChangeAspect="1" noChangeArrowheads="1"/>
            </p:cNvSpPr>
            <p:nvPr/>
          </p:nvSpPr>
          <p:spPr bwMode="auto">
            <a:xfrm>
              <a:off x="3648" y="1653"/>
              <a:ext cx="75" cy="75"/>
            </a:xfrm>
            <a:prstGeom prst="ellipse">
              <a:avLst/>
            </a:prstGeom>
            <a:solidFill>
              <a:srgbClr val="00FF00"/>
            </a:solidFill>
            <a:ln w="9525">
              <a:solidFill>
                <a:schemeClr val="tx1"/>
              </a:solidFill>
              <a:round/>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00"/>
                </a:solidFill>
                <a:effectLst/>
                <a:uLnTx/>
                <a:uFillTx/>
                <a:latin typeface="Times New Roman" pitchFamily="18" charset="0"/>
                <a:ea typeface="+mn-ea"/>
                <a:cs typeface="Arial" panose="020B0604020202020204" pitchFamily="34" charset="0"/>
              </a:endParaRPr>
            </a:p>
          </p:txBody>
        </p:sp>
        <p:sp>
          <p:nvSpPr>
            <p:cNvPr id="15382" name="Oval 23"/>
            <p:cNvSpPr>
              <a:spLocks noChangeAspect="1" noChangeArrowheads="1"/>
            </p:cNvSpPr>
            <p:nvPr/>
          </p:nvSpPr>
          <p:spPr bwMode="auto">
            <a:xfrm>
              <a:off x="3189" y="1392"/>
              <a:ext cx="75" cy="75"/>
            </a:xfrm>
            <a:prstGeom prst="ellipse">
              <a:avLst/>
            </a:prstGeom>
            <a:solidFill>
              <a:srgbClr val="FF00FF"/>
            </a:solidFill>
            <a:ln w="9525">
              <a:solidFill>
                <a:schemeClr val="tx1"/>
              </a:solidFill>
              <a:round/>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00"/>
                </a:solidFill>
                <a:effectLst/>
                <a:uLnTx/>
                <a:uFillTx/>
                <a:latin typeface="Times New Roman" pitchFamily="18" charset="0"/>
                <a:ea typeface="+mn-ea"/>
                <a:cs typeface="Arial" panose="020B0604020202020204" pitchFamily="34" charset="0"/>
              </a:endParaRPr>
            </a:p>
          </p:txBody>
        </p:sp>
        <p:sp>
          <p:nvSpPr>
            <p:cNvPr id="15383" name="Oval 24"/>
            <p:cNvSpPr>
              <a:spLocks noChangeAspect="1" noChangeArrowheads="1"/>
            </p:cNvSpPr>
            <p:nvPr/>
          </p:nvSpPr>
          <p:spPr bwMode="auto">
            <a:xfrm>
              <a:off x="4032" y="1200"/>
              <a:ext cx="75" cy="75"/>
            </a:xfrm>
            <a:prstGeom prst="ellipse">
              <a:avLst/>
            </a:prstGeom>
            <a:solidFill>
              <a:srgbClr val="FFFF00"/>
            </a:solidFill>
            <a:ln w="9525">
              <a:solidFill>
                <a:schemeClr val="tx1"/>
              </a:solidFill>
              <a:round/>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00"/>
                </a:solidFill>
                <a:effectLst/>
                <a:uLnTx/>
                <a:uFillTx/>
                <a:latin typeface="Times New Roman" pitchFamily="18" charset="0"/>
                <a:ea typeface="+mn-ea"/>
                <a:cs typeface="Arial" panose="020B0604020202020204" pitchFamily="34" charset="0"/>
              </a:endParaRPr>
            </a:p>
          </p:txBody>
        </p:sp>
      </p:grpSp>
      <p:sp>
        <p:nvSpPr>
          <p:cNvPr id="15370" name="AutoShape 26">
            <a:hlinkClick r:id="" action="ppaction://hlinkshowjump?jump=firstslide" highlightClick="1"/>
          </p:cNvPr>
          <p:cNvSpPr>
            <a:spLocks noChangeArrowheads="1"/>
          </p:cNvSpPr>
          <p:nvPr/>
        </p:nvSpPr>
        <p:spPr bwMode="auto">
          <a:xfrm rot="1247942">
            <a:off x="3678236" y="2103440"/>
            <a:ext cx="1479550" cy="1787525"/>
          </a:xfrm>
          <a:prstGeom prst="actionButtonHome">
            <a:avLst/>
          </a:prstGeom>
          <a:solidFill>
            <a:schemeClr val="bg2">
              <a:alpha val="25098"/>
            </a:schemeClr>
          </a:solidFill>
          <a:ln w="9525">
            <a:no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00"/>
              </a:solidFill>
              <a:effectLst/>
              <a:uLnTx/>
              <a:uFillTx/>
              <a:latin typeface="Times New Roman" pitchFamily="18" charset="0"/>
              <a:ea typeface="+mn-ea"/>
              <a:cs typeface="Arial" panose="020B0604020202020204" pitchFamily="34" charset="0"/>
            </a:endParaRPr>
          </a:p>
        </p:txBody>
      </p:sp>
      <p:sp>
        <p:nvSpPr>
          <p:cNvPr id="15371" name="Oval 27"/>
          <p:cNvSpPr>
            <a:spLocks noChangeAspect="1" noChangeArrowheads="1"/>
          </p:cNvSpPr>
          <p:nvPr/>
        </p:nvSpPr>
        <p:spPr bwMode="auto">
          <a:xfrm>
            <a:off x="4549774" y="2441578"/>
            <a:ext cx="119062" cy="119062"/>
          </a:xfrm>
          <a:prstGeom prst="ellipse">
            <a:avLst/>
          </a:prstGeom>
          <a:solidFill>
            <a:srgbClr val="FF0000"/>
          </a:solidFill>
          <a:ln w="9525">
            <a:solidFill>
              <a:schemeClr val="tx1"/>
            </a:solidFill>
            <a:round/>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00"/>
              </a:solidFill>
              <a:effectLst/>
              <a:uLnTx/>
              <a:uFillTx/>
              <a:latin typeface="Times New Roman" pitchFamily="18" charset="0"/>
              <a:ea typeface="+mn-ea"/>
              <a:cs typeface="Arial" panose="020B0604020202020204" pitchFamily="34" charset="0"/>
            </a:endParaRPr>
          </a:p>
        </p:txBody>
      </p:sp>
      <p:sp>
        <p:nvSpPr>
          <p:cNvPr id="15372" name="Oval 28"/>
          <p:cNvSpPr>
            <a:spLocks noChangeAspect="1" noChangeArrowheads="1"/>
          </p:cNvSpPr>
          <p:nvPr/>
        </p:nvSpPr>
        <p:spPr bwMode="auto">
          <a:xfrm>
            <a:off x="4548186" y="3584578"/>
            <a:ext cx="119063" cy="119062"/>
          </a:xfrm>
          <a:prstGeom prst="ellipse">
            <a:avLst/>
          </a:prstGeom>
          <a:solidFill>
            <a:schemeClr val="folHlink"/>
          </a:solidFill>
          <a:ln w="9525">
            <a:solidFill>
              <a:schemeClr val="tx1"/>
            </a:solidFill>
            <a:round/>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00"/>
              </a:solidFill>
              <a:effectLst/>
              <a:uLnTx/>
              <a:uFillTx/>
              <a:latin typeface="Times New Roman" pitchFamily="18" charset="0"/>
              <a:ea typeface="+mn-ea"/>
              <a:cs typeface="Arial" panose="020B0604020202020204" pitchFamily="34" charset="0"/>
            </a:endParaRPr>
          </a:p>
        </p:txBody>
      </p:sp>
      <p:sp>
        <p:nvSpPr>
          <p:cNvPr id="15373" name="Oval 29"/>
          <p:cNvSpPr>
            <a:spLocks noChangeAspect="1" noChangeArrowheads="1"/>
          </p:cNvSpPr>
          <p:nvPr/>
        </p:nvSpPr>
        <p:spPr bwMode="auto">
          <a:xfrm>
            <a:off x="4167186" y="3162303"/>
            <a:ext cx="119063" cy="119062"/>
          </a:xfrm>
          <a:prstGeom prst="ellipse">
            <a:avLst/>
          </a:prstGeom>
          <a:solidFill>
            <a:srgbClr val="00FF00"/>
          </a:solidFill>
          <a:ln w="9525">
            <a:solidFill>
              <a:schemeClr val="tx1"/>
            </a:solidFill>
            <a:round/>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00"/>
              </a:solidFill>
              <a:effectLst/>
              <a:uLnTx/>
              <a:uFillTx/>
              <a:latin typeface="Times New Roman" pitchFamily="18" charset="0"/>
              <a:ea typeface="+mn-ea"/>
              <a:cs typeface="Arial" panose="020B0604020202020204" pitchFamily="34" charset="0"/>
            </a:endParaRPr>
          </a:p>
        </p:txBody>
      </p:sp>
      <p:sp>
        <p:nvSpPr>
          <p:cNvPr id="15374" name="Oval 30"/>
          <p:cNvSpPr>
            <a:spLocks noChangeAspect="1" noChangeArrowheads="1"/>
          </p:cNvSpPr>
          <p:nvPr/>
        </p:nvSpPr>
        <p:spPr bwMode="auto">
          <a:xfrm>
            <a:off x="3862386" y="2747965"/>
            <a:ext cx="119063" cy="119063"/>
          </a:xfrm>
          <a:prstGeom prst="ellipse">
            <a:avLst/>
          </a:prstGeom>
          <a:solidFill>
            <a:srgbClr val="FF00FF"/>
          </a:solidFill>
          <a:ln w="9525">
            <a:solidFill>
              <a:schemeClr val="tx1"/>
            </a:solidFill>
            <a:round/>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00"/>
              </a:solidFill>
              <a:effectLst/>
              <a:uLnTx/>
              <a:uFillTx/>
              <a:latin typeface="Times New Roman" pitchFamily="18" charset="0"/>
              <a:ea typeface="+mn-ea"/>
              <a:cs typeface="Arial" panose="020B0604020202020204" pitchFamily="34" charset="0"/>
            </a:endParaRPr>
          </a:p>
        </p:txBody>
      </p:sp>
      <p:sp>
        <p:nvSpPr>
          <p:cNvPr id="15375" name="Oval 31"/>
          <p:cNvSpPr>
            <a:spLocks noChangeAspect="1" noChangeArrowheads="1"/>
          </p:cNvSpPr>
          <p:nvPr/>
        </p:nvSpPr>
        <p:spPr bwMode="auto">
          <a:xfrm>
            <a:off x="4733924" y="2824165"/>
            <a:ext cx="119062" cy="119063"/>
          </a:xfrm>
          <a:prstGeom prst="ellipse">
            <a:avLst/>
          </a:prstGeom>
          <a:solidFill>
            <a:srgbClr val="FFFF00"/>
          </a:solidFill>
          <a:ln w="9525">
            <a:solidFill>
              <a:schemeClr val="tx1"/>
            </a:solidFill>
            <a:round/>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00"/>
              </a:solidFill>
              <a:effectLst/>
              <a:uLnTx/>
              <a:uFillTx/>
              <a:latin typeface="Times New Roman" pitchFamily="18" charset="0"/>
              <a:ea typeface="+mn-ea"/>
              <a:cs typeface="Arial" panose="020B0604020202020204" pitchFamily="34" charset="0"/>
            </a:endParaRPr>
          </a:p>
        </p:txBody>
      </p:sp>
      <p:graphicFrame>
        <p:nvGraphicFramePr>
          <p:cNvPr id="15363" name="Object 3"/>
          <p:cNvGraphicFramePr>
            <a:graphicFrameLocks noGrp="1" noChangeAspect="1"/>
          </p:cNvGraphicFramePr>
          <p:nvPr>
            <p:ph sz="quarter" idx="4294967295"/>
            <p:extLst/>
          </p:nvPr>
        </p:nvGraphicFramePr>
        <p:xfrm>
          <a:off x="804862" y="1709740"/>
          <a:ext cx="730250" cy="365125"/>
        </p:xfrm>
        <a:graphic>
          <a:graphicData uri="http://schemas.openxmlformats.org/presentationml/2006/ole">
            <mc:AlternateContent xmlns:mc="http://schemas.openxmlformats.org/markup-compatibility/2006">
              <mc:Choice xmlns:v="urn:schemas-microsoft-com:vml" Requires="v">
                <p:oleObj spid="_x0000_s117779" name="Equation" r:id="rId6" imgW="457200" imgH="228600" progId="Equation.3">
                  <p:embed/>
                </p:oleObj>
              </mc:Choice>
              <mc:Fallback>
                <p:oleObj name="Equation" r:id="rId6" imgW="457200" imgH="228600" progId="Equation.3">
                  <p:embed/>
                  <p:pic>
                    <p:nvPicPr>
                      <p:cNvPr id="15363"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04862" y="1709740"/>
                        <a:ext cx="730250" cy="3651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24357" name="Object 4"/>
          <p:cNvGraphicFramePr>
            <a:graphicFrameLocks noGrp="1" noChangeAspect="1"/>
          </p:cNvGraphicFramePr>
          <p:nvPr>
            <p:ph sz="half" idx="4294967295"/>
          </p:nvPr>
        </p:nvGraphicFramePr>
        <p:xfrm>
          <a:off x="563563" y="4953000"/>
          <a:ext cx="3551237" cy="1006475"/>
        </p:xfrm>
        <a:graphic>
          <a:graphicData uri="http://schemas.openxmlformats.org/presentationml/2006/ole">
            <mc:AlternateContent xmlns:mc="http://schemas.openxmlformats.org/markup-compatibility/2006">
              <mc:Choice xmlns:v="urn:schemas-microsoft-com:vml" Requires="v">
                <p:oleObj spid="_x0000_s117780" name="Equation" r:id="rId8" imgW="1701720" imgH="482400" progId="Equation.3">
                  <p:embed/>
                </p:oleObj>
              </mc:Choice>
              <mc:Fallback>
                <p:oleObj name="Equation" r:id="rId8" imgW="1701720" imgH="482400" progId="Equation.3">
                  <p:embed/>
                  <p:pic>
                    <p:nvPicPr>
                      <p:cNvPr id="824357"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63563" y="4953000"/>
                        <a:ext cx="3551237" cy="10064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24359" name="Object 5"/>
          <p:cNvGraphicFramePr>
            <a:graphicFrameLocks noGrp="1" noChangeAspect="1"/>
          </p:cNvGraphicFramePr>
          <p:nvPr>
            <p:ph sz="half" idx="4294967295"/>
          </p:nvPr>
        </p:nvGraphicFramePr>
        <p:xfrm>
          <a:off x="4495800" y="4038600"/>
          <a:ext cx="4525963" cy="2797175"/>
        </p:xfrm>
        <a:graphic>
          <a:graphicData uri="http://schemas.openxmlformats.org/presentationml/2006/ole">
            <mc:AlternateContent xmlns:mc="http://schemas.openxmlformats.org/markup-compatibility/2006">
              <mc:Choice xmlns:v="urn:schemas-microsoft-com:vml" Requires="v">
                <p:oleObj spid="_x0000_s117781" name="Equation" r:id="rId10" imgW="2260440" imgH="1396800" progId="Equation.3">
                  <p:embed/>
                </p:oleObj>
              </mc:Choice>
              <mc:Fallback>
                <p:oleObj name="Equation" r:id="rId10" imgW="2260440" imgH="1396800" progId="Equation.3">
                  <p:embed/>
                  <p:pic>
                    <p:nvPicPr>
                      <p:cNvPr id="824359" name="Object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495800" y="4038600"/>
                        <a:ext cx="4525963" cy="27971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TextBox 3"/>
          <p:cNvSpPr txBox="1"/>
          <p:nvPr/>
        </p:nvSpPr>
        <p:spPr>
          <a:xfrm>
            <a:off x="5638800" y="1651459"/>
            <a:ext cx="3733800" cy="2308324"/>
          </a:xfrm>
          <a:prstGeom prst="rect">
            <a:avLst/>
          </a:prstGeom>
          <a:noFill/>
        </p:spPr>
        <p:txBody>
          <a:bodyPr wrap="square" rtlCol="0">
            <a:spAutoFit/>
          </a:bodyPr>
          <a:lstStyle/>
          <a:p>
            <a:pPr marL="0" marR="0" lvl="0" indent="0" algn="l" defTabSz="913832"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rPr>
              <a:t>Approximates viewpoint changes for roughly planar objects and roughly orthographic cameras.</a:t>
            </a:r>
          </a:p>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Tree>
    <p:extLst>
      <p:ext uri="{BB962C8B-B14F-4D97-AF65-F5344CB8AC3E}">
        <p14:creationId xmlns:p14="http://schemas.microsoft.com/office/powerpoint/2010/main" val="46954231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07209" y="3294856"/>
            <a:ext cx="8229600" cy="762000"/>
          </a:xfrm>
        </p:spPr>
        <p:txBody>
          <a:bodyPr/>
          <a:lstStyle/>
          <a:p>
            <a:r>
              <a:rPr lang="en-US" sz="3600" dirty="0"/>
              <a:t>RANSAC verification</a:t>
            </a:r>
          </a:p>
        </p:txBody>
      </p:sp>
      <p:pic>
        <p:nvPicPr>
          <p:cNvPr id="6" name="Picture 5"/>
          <p:cNvPicPr>
            <a:picLocks noChangeAspect="1" noChangeArrowheads="1"/>
          </p:cNvPicPr>
          <p:nvPr/>
        </p:nvPicPr>
        <p:blipFill>
          <a:blip r:embed="rId3" cstate="print"/>
          <a:srcRect/>
          <a:stretch>
            <a:fillRect/>
          </a:stretch>
        </p:blipFill>
        <p:spPr bwMode="auto">
          <a:xfrm>
            <a:off x="4707724" y="4246510"/>
            <a:ext cx="4166397" cy="2621015"/>
          </a:xfrm>
          <a:prstGeom prst="rect">
            <a:avLst/>
          </a:prstGeom>
          <a:noFill/>
          <a:ln w="9525">
            <a:noFill/>
            <a:round/>
            <a:headEnd/>
            <a:tailEnd/>
          </a:ln>
          <a:effectLst/>
        </p:spPr>
      </p:pic>
      <p:pic>
        <p:nvPicPr>
          <p:cNvPr id="7" name="Picture 6"/>
          <p:cNvPicPr>
            <a:picLocks noChangeAspect="1" noChangeArrowheads="1"/>
          </p:cNvPicPr>
          <p:nvPr/>
        </p:nvPicPr>
        <p:blipFill>
          <a:blip r:embed="rId4" cstate="print"/>
          <a:srcRect/>
          <a:stretch>
            <a:fillRect/>
          </a:stretch>
        </p:blipFill>
        <p:spPr bwMode="auto">
          <a:xfrm>
            <a:off x="161930" y="4572000"/>
            <a:ext cx="4033837" cy="2286000"/>
          </a:xfrm>
          <a:prstGeom prst="rect">
            <a:avLst/>
          </a:prstGeom>
          <a:noFill/>
          <a:ln w="9525">
            <a:noFill/>
            <a:round/>
            <a:headEnd/>
            <a:tailEnd/>
          </a:ln>
          <a:effectLst/>
        </p:spPr>
      </p:pic>
      <p:pic>
        <p:nvPicPr>
          <p:cNvPr id="8" name="Picture 4"/>
          <p:cNvPicPr>
            <a:picLocks noChangeAspect="1" noChangeArrowheads="1"/>
          </p:cNvPicPr>
          <p:nvPr/>
        </p:nvPicPr>
        <p:blipFill>
          <a:blip r:embed="rId5" cstate="print"/>
          <a:srcRect/>
          <a:stretch>
            <a:fillRect/>
          </a:stretch>
        </p:blipFill>
        <p:spPr bwMode="auto">
          <a:xfrm>
            <a:off x="157169" y="914400"/>
            <a:ext cx="4033837" cy="2286000"/>
          </a:xfrm>
          <a:prstGeom prst="rect">
            <a:avLst/>
          </a:prstGeom>
          <a:noFill/>
          <a:ln w="9525">
            <a:noFill/>
            <a:round/>
            <a:headEnd/>
            <a:tailEnd/>
          </a:ln>
          <a:effectLst/>
        </p:spPr>
      </p:pic>
      <p:pic>
        <p:nvPicPr>
          <p:cNvPr id="9" name="Picture 5"/>
          <p:cNvPicPr>
            <a:picLocks noChangeAspect="1" noChangeArrowheads="1"/>
          </p:cNvPicPr>
          <p:nvPr/>
        </p:nvPicPr>
        <p:blipFill>
          <a:blip r:embed="rId6" cstate="print"/>
          <a:srcRect/>
          <a:stretch>
            <a:fillRect/>
          </a:stretch>
        </p:blipFill>
        <p:spPr bwMode="auto">
          <a:xfrm>
            <a:off x="4687890" y="737563"/>
            <a:ext cx="4186231" cy="2633493"/>
          </a:xfrm>
          <a:prstGeom prst="rect">
            <a:avLst/>
          </a:prstGeom>
          <a:noFill/>
          <a:ln w="9525">
            <a:noFill/>
            <a:round/>
            <a:headEnd/>
            <a:tailEnd/>
          </a:ln>
          <a:effectLst/>
        </p:spPr>
      </p:pic>
      <p:sp>
        <p:nvSpPr>
          <p:cNvPr id="2" name="TextBox 1"/>
          <p:cNvSpPr txBox="1"/>
          <p:nvPr/>
        </p:nvSpPr>
        <p:spPr>
          <a:xfrm>
            <a:off x="4276323" y="4151312"/>
            <a:ext cx="2514599" cy="646331"/>
          </a:xfrm>
          <a:prstGeom prst="rect">
            <a:avLst/>
          </a:prstGeom>
          <a:noFill/>
        </p:spPr>
        <p:txBody>
          <a:bodyPr wrap="square" rtlCol="0">
            <a:spAutoFit/>
          </a:bodyPr>
          <a:lstStyle/>
          <a:p>
            <a:r>
              <a:rPr lang="en-US" dirty="0"/>
              <a:t>Fails to meet threshold on # inliers! Good!</a:t>
            </a:r>
          </a:p>
        </p:txBody>
      </p:sp>
      <p:sp>
        <p:nvSpPr>
          <p:cNvPr id="10" name="Title 3"/>
          <p:cNvSpPr txBox="1">
            <a:spLocks/>
          </p:cNvSpPr>
          <p:nvPr/>
        </p:nvSpPr>
        <p:spPr bwMode="auto">
          <a:xfrm>
            <a:off x="450851" y="0"/>
            <a:ext cx="82296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0" tIns="45692" rIns="91380" bIns="45692"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6915" algn="ctr" rtl="0" fontAlgn="base">
              <a:spcBef>
                <a:spcPct val="0"/>
              </a:spcBef>
              <a:spcAft>
                <a:spcPct val="0"/>
              </a:spcAft>
              <a:defRPr sz="4400">
                <a:solidFill>
                  <a:schemeClr val="tx2"/>
                </a:solidFill>
                <a:latin typeface="Arial" pitchFamily="34" charset="0"/>
              </a:defRPr>
            </a:lvl6pPr>
            <a:lvl7pPr marL="913832" algn="ctr" rtl="0" fontAlgn="base">
              <a:spcBef>
                <a:spcPct val="0"/>
              </a:spcBef>
              <a:spcAft>
                <a:spcPct val="0"/>
              </a:spcAft>
              <a:defRPr sz="4400">
                <a:solidFill>
                  <a:schemeClr val="tx2"/>
                </a:solidFill>
                <a:latin typeface="Arial" pitchFamily="34" charset="0"/>
              </a:defRPr>
            </a:lvl7pPr>
            <a:lvl8pPr marL="1370748" algn="ctr" rtl="0" fontAlgn="base">
              <a:spcBef>
                <a:spcPct val="0"/>
              </a:spcBef>
              <a:spcAft>
                <a:spcPct val="0"/>
              </a:spcAft>
              <a:defRPr sz="4400">
                <a:solidFill>
                  <a:schemeClr val="tx2"/>
                </a:solidFill>
                <a:latin typeface="Arial" pitchFamily="34" charset="0"/>
              </a:defRPr>
            </a:lvl8pPr>
            <a:lvl9pPr marL="1827662" algn="ctr" rtl="0" fontAlgn="base">
              <a:spcBef>
                <a:spcPct val="0"/>
              </a:spcBef>
              <a:spcAft>
                <a:spcPct val="0"/>
              </a:spcAft>
              <a:defRPr sz="4400">
                <a:solidFill>
                  <a:schemeClr val="tx2"/>
                </a:solidFill>
                <a:latin typeface="Arial" pitchFamily="34" charset="0"/>
              </a:defRPr>
            </a:lvl9pPr>
          </a:lstStyle>
          <a:p>
            <a:r>
              <a:rPr lang="en-US" sz="3600" kern="0" dirty="0"/>
              <a:t>No verification</a:t>
            </a:r>
          </a:p>
        </p:txBody>
      </p:sp>
    </p:spTree>
    <p:extLst>
      <p:ext uri="{BB962C8B-B14F-4D97-AF65-F5344CB8AC3E}">
        <p14:creationId xmlns:p14="http://schemas.microsoft.com/office/powerpoint/2010/main" val="358809122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800" dirty="0"/>
              <a:t>Recognition via alignment</a:t>
            </a:r>
          </a:p>
        </p:txBody>
      </p:sp>
      <p:sp>
        <p:nvSpPr>
          <p:cNvPr id="7" name="Content Placeholder 6"/>
          <p:cNvSpPr>
            <a:spLocks noGrp="1"/>
          </p:cNvSpPr>
          <p:nvPr>
            <p:ph idx="1"/>
          </p:nvPr>
        </p:nvSpPr>
        <p:spPr/>
        <p:txBody>
          <a:bodyPr/>
          <a:lstStyle/>
          <a:p>
            <a:pPr marL="456917" lvl="1" indent="0">
              <a:buNone/>
            </a:pPr>
            <a:r>
              <a:rPr lang="en-US" dirty="0"/>
              <a:t>Pros: </a:t>
            </a:r>
          </a:p>
          <a:p>
            <a:pPr lvl="1"/>
            <a:r>
              <a:rPr lang="en-US" sz="2400" dirty="0"/>
              <a:t>Effective for reliable features within clutter</a:t>
            </a:r>
          </a:p>
          <a:p>
            <a:pPr lvl="1"/>
            <a:r>
              <a:rPr lang="en-US" sz="2400" dirty="0"/>
              <a:t>Great for matching specific instances</a:t>
            </a:r>
          </a:p>
          <a:p>
            <a:pPr marL="456917" lvl="1" indent="0">
              <a:buNone/>
            </a:pPr>
            <a:endParaRPr lang="en-US" dirty="0"/>
          </a:p>
          <a:p>
            <a:pPr marL="456917" lvl="1" indent="0">
              <a:buNone/>
            </a:pPr>
            <a:r>
              <a:rPr lang="en-US" dirty="0"/>
              <a:t>Cons:</a:t>
            </a:r>
          </a:p>
          <a:p>
            <a:pPr lvl="1"/>
            <a:r>
              <a:rPr lang="en-US" sz="2400" dirty="0"/>
              <a:t>Expensive post-process (how long for proj3?!)</a:t>
            </a:r>
          </a:p>
          <a:p>
            <a:pPr lvl="1"/>
            <a:r>
              <a:rPr lang="en-US" sz="2400" dirty="0"/>
              <a:t>Not suited for category recognition</a:t>
            </a:r>
          </a:p>
          <a:p>
            <a:endParaRPr lang="en-US" dirty="0"/>
          </a:p>
        </p:txBody>
      </p:sp>
      <p:sp>
        <p:nvSpPr>
          <p:cNvPr id="4" name="TextBox 3"/>
          <p:cNvSpPr txBox="1"/>
          <p:nvPr/>
        </p:nvSpPr>
        <p:spPr>
          <a:xfrm>
            <a:off x="7567318" y="6550223"/>
            <a:ext cx="2110082" cy="307777"/>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chemeClr val="bg1">
                    <a:lumMod val="50000"/>
                  </a:schemeClr>
                </a:solidFill>
                <a:effectLst/>
                <a:uLnTx/>
                <a:uFillTx/>
                <a:latin typeface="Arial" panose="020B0604020202020204" pitchFamily="34" charset="0"/>
                <a:ea typeface="+mn-ea"/>
                <a:cs typeface="Arial" panose="020B0604020202020204" pitchFamily="34" charset="0"/>
              </a:rPr>
              <a:t>Kristen </a:t>
            </a:r>
            <a:r>
              <a:rPr kumimoji="0" lang="en-US" sz="1400" b="0" i="0" u="none" strike="noStrike" kern="1200" cap="none" spc="0" normalizeH="0" baseline="0" noProof="0" dirty="0" err="1">
                <a:ln>
                  <a:noFill/>
                </a:ln>
                <a:solidFill>
                  <a:schemeClr val="bg1">
                    <a:lumMod val="50000"/>
                  </a:schemeClr>
                </a:solidFill>
                <a:effectLst/>
                <a:uLnTx/>
                <a:uFillTx/>
                <a:latin typeface="Arial" panose="020B0604020202020204" pitchFamily="34" charset="0"/>
                <a:ea typeface="+mn-ea"/>
                <a:cs typeface="Arial" panose="020B0604020202020204" pitchFamily="34" charset="0"/>
              </a:rPr>
              <a:t>Grauman</a:t>
            </a:r>
            <a:endParaRPr kumimoji="0" lang="en-US" sz="1400" b="0" i="0" u="none" strike="noStrike" kern="1200" cap="none" spc="0" normalizeH="0" baseline="0" noProof="0" dirty="0">
              <a:ln>
                <a:noFill/>
              </a:ln>
              <a:solidFill>
                <a:schemeClr val="bg1">
                  <a:lumMod val="50000"/>
                </a:scheme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22778576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idx="4294967295"/>
          </p:nvPr>
        </p:nvSpPr>
        <p:spPr>
          <a:xfrm>
            <a:off x="533400" y="0"/>
            <a:ext cx="8229600" cy="1143000"/>
          </a:xfrm>
        </p:spPr>
        <p:txBody>
          <a:bodyPr/>
          <a:lstStyle/>
          <a:p>
            <a:pPr eaLnBrk="1" hangingPunct="1"/>
            <a:r>
              <a:rPr lang="en-US"/>
              <a:t>Summary</a:t>
            </a:r>
          </a:p>
        </p:txBody>
      </p:sp>
      <p:sp>
        <p:nvSpPr>
          <p:cNvPr id="690179" name="Rectangle 3"/>
          <p:cNvSpPr>
            <a:spLocks noGrp="1" noChangeArrowheads="1"/>
          </p:cNvSpPr>
          <p:nvPr>
            <p:ph type="body" idx="4294967295"/>
          </p:nvPr>
        </p:nvSpPr>
        <p:spPr>
          <a:xfrm>
            <a:off x="381000" y="1295400"/>
            <a:ext cx="8458200" cy="4830763"/>
          </a:xfrm>
        </p:spPr>
        <p:txBody>
          <a:bodyPr/>
          <a:lstStyle/>
          <a:p>
            <a:pPr eaLnBrk="1" hangingPunct="1">
              <a:spcBef>
                <a:spcPct val="45000"/>
              </a:spcBef>
              <a:spcAft>
                <a:spcPts val="600"/>
              </a:spcAft>
            </a:pPr>
            <a:r>
              <a:rPr lang="en-US" sz="2400" b="1" dirty="0"/>
              <a:t>Bag of words</a:t>
            </a:r>
            <a:r>
              <a:rPr lang="en-US" sz="2400" dirty="0"/>
              <a:t>: quantize feature space into discrete visual words</a:t>
            </a:r>
          </a:p>
          <a:p>
            <a:pPr lvl="1" eaLnBrk="1" hangingPunct="1">
              <a:spcBef>
                <a:spcPts val="0"/>
              </a:spcBef>
            </a:pPr>
            <a:r>
              <a:rPr lang="en-US" sz="2400" dirty="0"/>
              <a:t>Summarize image by distribution of words</a:t>
            </a:r>
          </a:p>
          <a:p>
            <a:pPr eaLnBrk="1" hangingPunct="1">
              <a:spcBef>
                <a:spcPct val="45000"/>
              </a:spcBef>
              <a:spcAft>
                <a:spcPts val="600"/>
              </a:spcAft>
            </a:pPr>
            <a:r>
              <a:rPr lang="en-US" sz="2400" b="1" dirty="0"/>
              <a:t>Inverted index</a:t>
            </a:r>
            <a:r>
              <a:rPr lang="en-US" sz="2400" dirty="0"/>
              <a:t>: visual word index for faster query time</a:t>
            </a:r>
          </a:p>
          <a:p>
            <a:pPr eaLnBrk="1" hangingPunct="1">
              <a:spcBef>
                <a:spcPct val="45000"/>
              </a:spcBef>
              <a:spcAft>
                <a:spcPts val="600"/>
              </a:spcAft>
            </a:pPr>
            <a:r>
              <a:rPr lang="en-US" sz="2400" b="1" dirty="0"/>
              <a:t>Evaluation:</a:t>
            </a:r>
          </a:p>
          <a:p>
            <a:r>
              <a:rPr lang="en-US" sz="2400" b="1" dirty="0"/>
              <a:t>Additional spatial verification alignment:</a:t>
            </a:r>
            <a:endParaRPr lang="en-US" sz="2400" dirty="0"/>
          </a:p>
          <a:p>
            <a:pPr lvl="1"/>
            <a:r>
              <a:rPr lang="en-US" sz="2400" dirty="0"/>
              <a:t>Robust fitting : RANSAC, Generalized Hough Transform</a:t>
            </a:r>
          </a:p>
          <a:p>
            <a:pPr lvl="1"/>
            <a:r>
              <a:rPr lang="en-US" sz="2400" dirty="0"/>
              <a:t>We will do this in detail later on in the course</a:t>
            </a:r>
          </a:p>
        </p:txBody>
      </p:sp>
      <p:sp>
        <p:nvSpPr>
          <p:cNvPr id="4" name="TextBox 3"/>
          <p:cNvSpPr txBox="1"/>
          <p:nvPr/>
        </p:nvSpPr>
        <p:spPr>
          <a:xfrm>
            <a:off x="7567318" y="6550223"/>
            <a:ext cx="2110082" cy="307777"/>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chemeClr val="bg1">
                    <a:lumMod val="50000"/>
                  </a:schemeClr>
                </a:solidFill>
                <a:effectLst/>
                <a:uLnTx/>
                <a:uFillTx/>
                <a:latin typeface="Arial" panose="020B0604020202020204" pitchFamily="34" charset="0"/>
                <a:ea typeface="+mn-ea"/>
                <a:cs typeface="Arial" panose="020B0604020202020204" pitchFamily="34" charset="0"/>
              </a:rPr>
              <a:t>Kristen </a:t>
            </a:r>
            <a:r>
              <a:rPr kumimoji="0" lang="en-US" sz="1400" b="0" i="0" u="none" strike="noStrike" kern="1200" cap="none" spc="0" normalizeH="0" baseline="0" noProof="0" dirty="0" err="1">
                <a:ln>
                  <a:noFill/>
                </a:ln>
                <a:solidFill>
                  <a:schemeClr val="bg1">
                    <a:lumMod val="50000"/>
                  </a:schemeClr>
                </a:solidFill>
                <a:effectLst/>
                <a:uLnTx/>
                <a:uFillTx/>
                <a:latin typeface="Arial" panose="020B0604020202020204" pitchFamily="34" charset="0"/>
                <a:ea typeface="+mn-ea"/>
                <a:cs typeface="Arial" panose="020B0604020202020204" pitchFamily="34" charset="0"/>
              </a:rPr>
              <a:t>Grauman</a:t>
            </a:r>
            <a:endParaRPr kumimoji="0" lang="en-US" sz="1400" b="0" i="0" u="none" strike="noStrike" kern="1200" cap="none" spc="0" normalizeH="0" baseline="0" noProof="0" dirty="0">
              <a:ln>
                <a:noFill/>
              </a:ln>
              <a:solidFill>
                <a:schemeClr val="bg1">
                  <a:lumMod val="50000"/>
                </a:scheme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4675359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9017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9017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9017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9017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9017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90179">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9017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idx="4294967295"/>
          </p:nvPr>
        </p:nvSpPr>
        <p:spPr>
          <a:xfrm>
            <a:off x="533400" y="0"/>
            <a:ext cx="8229600" cy="1143000"/>
          </a:xfrm>
        </p:spPr>
        <p:txBody>
          <a:bodyPr/>
          <a:lstStyle/>
          <a:p>
            <a:pPr eaLnBrk="1" hangingPunct="1"/>
            <a:r>
              <a:rPr lang="en-US" dirty="0"/>
              <a:t>Lessons from a decade later</a:t>
            </a:r>
          </a:p>
        </p:txBody>
      </p:sp>
      <p:sp>
        <p:nvSpPr>
          <p:cNvPr id="690179" name="Rectangle 3"/>
          <p:cNvSpPr>
            <a:spLocks noGrp="1" noChangeArrowheads="1"/>
          </p:cNvSpPr>
          <p:nvPr>
            <p:ph type="body" idx="4294967295"/>
          </p:nvPr>
        </p:nvSpPr>
        <p:spPr>
          <a:xfrm>
            <a:off x="381000" y="1295400"/>
            <a:ext cx="8229600" cy="5254823"/>
          </a:xfrm>
        </p:spPr>
        <p:txBody>
          <a:bodyPr/>
          <a:lstStyle/>
          <a:p>
            <a:pPr marL="0" indent="0" eaLnBrk="1" hangingPunct="1">
              <a:lnSpc>
                <a:spcPct val="90000"/>
              </a:lnSpc>
              <a:spcBef>
                <a:spcPct val="45000"/>
              </a:spcBef>
              <a:spcAft>
                <a:spcPts val="600"/>
              </a:spcAft>
              <a:buNone/>
            </a:pPr>
            <a:r>
              <a:rPr lang="en-US" sz="2800" dirty="0"/>
              <a:t>For</a:t>
            </a:r>
            <a:r>
              <a:rPr lang="en-US" sz="2800" i="1" dirty="0"/>
              <a:t> Category</a:t>
            </a:r>
            <a:r>
              <a:rPr lang="en-US" sz="2800" dirty="0"/>
              <a:t> recognition (project 3)</a:t>
            </a:r>
          </a:p>
          <a:p>
            <a:pPr lvl="1" eaLnBrk="1" hangingPunct="1">
              <a:lnSpc>
                <a:spcPct val="90000"/>
              </a:lnSpc>
              <a:spcBef>
                <a:spcPct val="45000"/>
              </a:spcBef>
              <a:spcAft>
                <a:spcPts val="600"/>
              </a:spcAft>
            </a:pPr>
            <a:r>
              <a:rPr lang="en-US" sz="2400" dirty="0"/>
              <a:t>Bag of Feature models remained the state of the art until Deep Learning.</a:t>
            </a:r>
          </a:p>
          <a:p>
            <a:pPr lvl="1" eaLnBrk="1" hangingPunct="1">
              <a:lnSpc>
                <a:spcPct val="90000"/>
              </a:lnSpc>
              <a:spcBef>
                <a:spcPct val="45000"/>
              </a:spcBef>
              <a:spcAft>
                <a:spcPts val="600"/>
              </a:spcAft>
            </a:pPr>
            <a:r>
              <a:rPr lang="en-US" sz="2400" dirty="0"/>
              <a:t>Spatial layout either isn't that important or its too difficult to encode.</a:t>
            </a:r>
          </a:p>
          <a:p>
            <a:pPr lvl="1" eaLnBrk="1" hangingPunct="1">
              <a:lnSpc>
                <a:spcPct val="90000"/>
              </a:lnSpc>
              <a:spcBef>
                <a:spcPct val="45000"/>
              </a:spcBef>
              <a:spcAft>
                <a:spcPts val="600"/>
              </a:spcAft>
            </a:pPr>
            <a:r>
              <a:rPr lang="en-US" sz="2400" dirty="0"/>
              <a:t>Quantization error is, in fact, the bigger problem. Advanced feature encoding methods address this.</a:t>
            </a:r>
          </a:p>
          <a:p>
            <a:pPr lvl="1" eaLnBrk="1" hangingPunct="1">
              <a:lnSpc>
                <a:spcPct val="90000"/>
              </a:lnSpc>
              <a:spcBef>
                <a:spcPct val="45000"/>
              </a:spcBef>
              <a:spcAft>
                <a:spcPts val="600"/>
              </a:spcAft>
            </a:pPr>
            <a:r>
              <a:rPr lang="en-US" sz="2400" dirty="0"/>
              <a:t>Bag of feature models are nearly obsolete. </a:t>
            </a:r>
            <a:br>
              <a:rPr lang="en-US" sz="2400" dirty="0"/>
            </a:br>
            <a:r>
              <a:rPr lang="en-US" sz="2400" dirty="0"/>
              <a:t>At best they seem to be inspiring tweaks to deep models e.g., </a:t>
            </a:r>
            <a:r>
              <a:rPr lang="en-US" sz="2400" dirty="0" err="1"/>
              <a:t>NetVLAD</a:t>
            </a:r>
            <a:r>
              <a:rPr lang="en-US" sz="2400" dirty="0"/>
              <a:t>.</a:t>
            </a:r>
          </a:p>
        </p:txBody>
      </p:sp>
      <p:sp>
        <p:nvSpPr>
          <p:cNvPr id="4" name="TextBox 3"/>
          <p:cNvSpPr txBox="1"/>
          <p:nvPr/>
        </p:nvSpPr>
        <p:spPr>
          <a:xfrm>
            <a:off x="7924800" y="6550223"/>
            <a:ext cx="2110082" cy="307777"/>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chemeClr val="bg1">
                    <a:lumMod val="50000"/>
                  </a:schemeClr>
                </a:solidFill>
                <a:effectLst/>
                <a:uLnTx/>
                <a:uFillTx/>
                <a:latin typeface="Arial" panose="020B0604020202020204" pitchFamily="34" charset="0"/>
                <a:ea typeface="+mn-ea"/>
                <a:cs typeface="Arial" panose="020B0604020202020204" pitchFamily="34" charset="0"/>
              </a:rPr>
              <a:t>James Hays</a:t>
            </a:r>
          </a:p>
        </p:txBody>
      </p:sp>
    </p:spTree>
    <p:extLst>
      <p:ext uri="{BB962C8B-B14F-4D97-AF65-F5344CB8AC3E}">
        <p14:creationId xmlns:p14="http://schemas.microsoft.com/office/powerpoint/2010/main" val="131900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90179">
                                            <p:txEl>
                                              <p:pRg st="0" end="0"/>
                                            </p:txEl>
                                          </p:spTgt>
                                        </p:tgtEl>
                                        <p:attrNameLst>
                                          <p:attrName>style.visibility</p:attrName>
                                        </p:attrNameLst>
                                      </p:cBhvr>
                                      <p:to>
                                        <p:strVal val="visible"/>
                                      </p:to>
                                    </p:set>
                                    <p:animEffect transition="in" filter="fade">
                                      <p:cBhvr>
                                        <p:cTn id="7" dur="500"/>
                                        <p:tgtEl>
                                          <p:spTgt spid="69017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90179">
                                            <p:txEl>
                                              <p:pRg st="1" end="1"/>
                                            </p:txEl>
                                          </p:spTgt>
                                        </p:tgtEl>
                                        <p:attrNameLst>
                                          <p:attrName>style.visibility</p:attrName>
                                        </p:attrNameLst>
                                      </p:cBhvr>
                                      <p:to>
                                        <p:strVal val="visible"/>
                                      </p:to>
                                    </p:set>
                                    <p:animEffect transition="in" filter="fade">
                                      <p:cBhvr>
                                        <p:cTn id="12" dur="500"/>
                                        <p:tgtEl>
                                          <p:spTgt spid="69017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90179">
                                            <p:txEl>
                                              <p:pRg st="2" end="2"/>
                                            </p:txEl>
                                          </p:spTgt>
                                        </p:tgtEl>
                                        <p:attrNameLst>
                                          <p:attrName>style.visibility</p:attrName>
                                        </p:attrNameLst>
                                      </p:cBhvr>
                                      <p:to>
                                        <p:strVal val="visible"/>
                                      </p:to>
                                    </p:set>
                                    <p:animEffect transition="in" filter="fade">
                                      <p:cBhvr>
                                        <p:cTn id="17" dur="500"/>
                                        <p:tgtEl>
                                          <p:spTgt spid="69017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90179">
                                            <p:txEl>
                                              <p:pRg st="3" end="3"/>
                                            </p:txEl>
                                          </p:spTgt>
                                        </p:tgtEl>
                                        <p:attrNameLst>
                                          <p:attrName>style.visibility</p:attrName>
                                        </p:attrNameLst>
                                      </p:cBhvr>
                                      <p:to>
                                        <p:strVal val="visible"/>
                                      </p:to>
                                    </p:set>
                                    <p:animEffect transition="in" filter="fade">
                                      <p:cBhvr>
                                        <p:cTn id="22" dur="500"/>
                                        <p:tgtEl>
                                          <p:spTgt spid="69017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90179">
                                            <p:txEl>
                                              <p:pRg st="4" end="4"/>
                                            </p:txEl>
                                          </p:spTgt>
                                        </p:tgtEl>
                                        <p:attrNameLst>
                                          <p:attrName>style.visibility</p:attrName>
                                        </p:attrNameLst>
                                      </p:cBhvr>
                                      <p:to>
                                        <p:strVal val="visible"/>
                                      </p:to>
                                    </p:set>
                                    <p:animEffect transition="in" filter="fade">
                                      <p:cBhvr>
                                        <p:cTn id="27" dur="500"/>
                                        <p:tgtEl>
                                          <p:spTgt spid="69017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idx="4294967295"/>
          </p:nvPr>
        </p:nvSpPr>
        <p:spPr>
          <a:xfrm>
            <a:off x="533400" y="0"/>
            <a:ext cx="8229600" cy="1143000"/>
          </a:xfrm>
        </p:spPr>
        <p:txBody>
          <a:bodyPr/>
          <a:lstStyle/>
          <a:p>
            <a:pPr eaLnBrk="1" hangingPunct="1"/>
            <a:r>
              <a:rPr lang="en-US" dirty="0"/>
              <a:t>Lessons from a decade later</a:t>
            </a:r>
          </a:p>
        </p:txBody>
      </p:sp>
      <p:sp>
        <p:nvSpPr>
          <p:cNvPr id="690179" name="Rectangle 3"/>
          <p:cNvSpPr>
            <a:spLocks noGrp="1" noChangeArrowheads="1"/>
          </p:cNvSpPr>
          <p:nvPr>
            <p:ph type="body" idx="4294967295"/>
          </p:nvPr>
        </p:nvSpPr>
        <p:spPr>
          <a:xfrm>
            <a:off x="228600" y="1295400"/>
            <a:ext cx="8915400" cy="5254823"/>
          </a:xfrm>
        </p:spPr>
        <p:txBody>
          <a:bodyPr/>
          <a:lstStyle/>
          <a:p>
            <a:pPr marL="0" indent="0" eaLnBrk="1" hangingPunct="1">
              <a:lnSpc>
                <a:spcPct val="90000"/>
              </a:lnSpc>
              <a:spcBef>
                <a:spcPct val="45000"/>
              </a:spcBef>
              <a:spcAft>
                <a:spcPts val="600"/>
              </a:spcAft>
              <a:buNone/>
            </a:pPr>
            <a:r>
              <a:rPr lang="en-US" sz="2800" dirty="0"/>
              <a:t>For </a:t>
            </a:r>
            <a:r>
              <a:rPr lang="en-US" sz="2800" i="1" dirty="0"/>
              <a:t>instance</a:t>
            </a:r>
            <a:r>
              <a:rPr lang="en-US" sz="2800" dirty="0"/>
              <a:t> retrieval (this lecture):</a:t>
            </a:r>
          </a:p>
          <a:p>
            <a:pPr lvl="1" eaLnBrk="1" hangingPunct="1">
              <a:lnSpc>
                <a:spcPct val="90000"/>
              </a:lnSpc>
              <a:spcBef>
                <a:spcPct val="45000"/>
              </a:spcBef>
              <a:spcAft>
                <a:spcPts val="600"/>
              </a:spcAft>
            </a:pPr>
            <a:r>
              <a:rPr lang="en-US" sz="2400" dirty="0"/>
              <a:t>deep learning is taking over.</a:t>
            </a:r>
          </a:p>
          <a:p>
            <a:pPr lvl="1" eaLnBrk="1" hangingPunct="1">
              <a:lnSpc>
                <a:spcPct val="90000"/>
              </a:lnSpc>
              <a:spcBef>
                <a:spcPct val="45000"/>
              </a:spcBef>
              <a:spcAft>
                <a:spcPts val="600"/>
              </a:spcAft>
            </a:pPr>
            <a:r>
              <a:rPr lang="en-US" sz="2400" dirty="0"/>
              <a:t>learn better local features (replace SIFT) </a:t>
            </a:r>
            <a:br>
              <a:rPr lang="en-US" sz="2400" dirty="0"/>
            </a:br>
            <a:r>
              <a:rPr lang="en-US" sz="2400" dirty="0"/>
              <a:t>e.g., </a:t>
            </a:r>
            <a:r>
              <a:rPr lang="en-US" sz="2400" dirty="0" err="1"/>
              <a:t>MatchNet</a:t>
            </a:r>
            <a:r>
              <a:rPr lang="en-US" sz="2400" dirty="0"/>
              <a:t> 2015</a:t>
            </a:r>
          </a:p>
          <a:p>
            <a:pPr lvl="1" eaLnBrk="1" hangingPunct="1">
              <a:lnSpc>
                <a:spcPct val="90000"/>
              </a:lnSpc>
              <a:spcBef>
                <a:spcPct val="45000"/>
              </a:spcBef>
              <a:spcAft>
                <a:spcPts val="600"/>
              </a:spcAft>
            </a:pPr>
            <a:r>
              <a:rPr lang="en-US" sz="2400" dirty="0"/>
              <a:t>learn better image </a:t>
            </a:r>
            <a:r>
              <a:rPr lang="en-US" sz="2400" dirty="0" err="1"/>
              <a:t>embeddings</a:t>
            </a:r>
            <a:r>
              <a:rPr lang="en-US" sz="2400" dirty="0"/>
              <a:t> (replace visual word histograms) </a:t>
            </a:r>
            <a:br>
              <a:rPr lang="en-US" sz="2400" dirty="0"/>
            </a:br>
            <a:r>
              <a:rPr lang="en-US" sz="2400" dirty="0"/>
              <a:t>e.g., Vo and Hays 2016.</a:t>
            </a:r>
          </a:p>
          <a:p>
            <a:pPr lvl="1" eaLnBrk="1" hangingPunct="1">
              <a:lnSpc>
                <a:spcPct val="90000"/>
              </a:lnSpc>
              <a:spcBef>
                <a:spcPct val="45000"/>
              </a:spcBef>
              <a:spcAft>
                <a:spcPts val="600"/>
              </a:spcAft>
            </a:pPr>
            <a:r>
              <a:rPr lang="en-US" sz="2400" dirty="0"/>
              <a:t>learn spatial verification</a:t>
            </a:r>
            <a:br>
              <a:rPr lang="en-US" sz="2400" dirty="0"/>
            </a:br>
            <a:r>
              <a:rPr lang="en-US" sz="2400" dirty="0"/>
              <a:t>e.g., </a:t>
            </a:r>
            <a:r>
              <a:rPr lang="en-US" sz="2400" dirty="0" err="1"/>
              <a:t>DeTone</a:t>
            </a:r>
            <a:r>
              <a:rPr lang="en-US" sz="2400" dirty="0"/>
              <a:t>, </a:t>
            </a:r>
            <a:r>
              <a:rPr lang="en-US" sz="2400" dirty="0" err="1"/>
              <a:t>Malisiewicz</a:t>
            </a:r>
            <a:r>
              <a:rPr lang="en-US" sz="2400" dirty="0"/>
              <a:t>, and </a:t>
            </a:r>
            <a:r>
              <a:rPr lang="en-US" sz="2400" dirty="0" err="1"/>
              <a:t>Rabinovich</a:t>
            </a:r>
            <a:r>
              <a:rPr lang="en-US" sz="2400" dirty="0"/>
              <a:t> 2016.</a:t>
            </a:r>
          </a:p>
          <a:p>
            <a:pPr lvl="1" eaLnBrk="1" hangingPunct="1">
              <a:lnSpc>
                <a:spcPct val="90000"/>
              </a:lnSpc>
              <a:spcBef>
                <a:spcPct val="45000"/>
              </a:spcBef>
              <a:spcAft>
                <a:spcPts val="600"/>
              </a:spcAft>
            </a:pPr>
            <a:r>
              <a:rPr lang="en-US" sz="2400" dirty="0"/>
              <a:t>learn a monolithic deep network to recognition all locations </a:t>
            </a:r>
            <a:br>
              <a:rPr lang="en-US" sz="2400" dirty="0"/>
            </a:br>
            <a:r>
              <a:rPr lang="en-US" sz="2400" dirty="0"/>
              <a:t>e.g., Google’s </a:t>
            </a:r>
            <a:r>
              <a:rPr lang="en-US" sz="2400" dirty="0" err="1"/>
              <a:t>PlaNet</a:t>
            </a:r>
            <a:r>
              <a:rPr lang="en-US" sz="2400" dirty="0"/>
              <a:t> 2016.</a:t>
            </a:r>
          </a:p>
        </p:txBody>
      </p:sp>
      <p:sp>
        <p:nvSpPr>
          <p:cNvPr id="4" name="TextBox 3"/>
          <p:cNvSpPr txBox="1"/>
          <p:nvPr/>
        </p:nvSpPr>
        <p:spPr>
          <a:xfrm>
            <a:off x="7924800" y="6550223"/>
            <a:ext cx="2110082" cy="307777"/>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chemeClr val="bg1">
                    <a:lumMod val="50000"/>
                  </a:schemeClr>
                </a:solidFill>
                <a:effectLst/>
                <a:uLnTx/>
                <a:uFillTx/>
                <a:latin typeface="Arial" panose="020B0604020202020204" pitchFamily="34" charset="0"/>
                <a:ea typeface="+mn-ea"/>
                <a:cs typeface="Arial" panose="020B0604020202020204" pitchFamily="34" charset="0"/>
              </a:rPr>
              <a:t>James Hays</a:t>
            </a:r>
          </a:p>
        </p:txBody>
      </p:sp>
    </p:spTree>
    <p:extLst>
      <p:ext uri="{BB962C8B-B14F-4D97-AF65-F5344CB8AC3E}">
        <p14:creationId xmlns:p14="http://schemas.microsoft.com/office/powerpoint/2010/main" val="1087240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90179">
                                            <p:txEl>
                                              <p:pRg st="0" end="0"/>
                                            </p:txEl>
                                          </p:spTgt>
                                        </p:tgtEl>
                                        <p:attrNameLst>
                                          <p:attrName>style.visibility</p:attrName>
                                        </p:attrNameLst>
                                      </p:cBhvr>
                                      <p:to>
                                        <p:strVal val="visible"/>
                                      </p:to>
                                    </p:set>
                                    <p:animEffect transition="in" filter="fade">
                                      <p:cBhvr>
                                        <p:cTn id="7" dur="500"/>
                                        <p:tgtEl>
                                          <p:spTgt spid="69017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90179">
                                            <p:txEl>
                                              <p:pRg st="1" end="1"/>
                                            </p:txEl>
                                          </p:spTgt>
                                        </p:tgtEl>
                                        <p:attrNameLst>
                                          <p:attrName>style.visibility</p:attrName>
                                        </p:attrNameLst>
                                      </p:cBhvr>
                                      <p:to>
                                        <p:strVal val="visible"/>
                                      </p:to>
                                    </p:set>
                                    <p:animEffect transition="in" filter="fade">
                                      <p:cBhvr>
                                        <p:cTn id="12" dur="500"/>
                                        <p:tgtEl>
                                          <p:spTgt spid="69017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90179">
                                            <p:txEl>
                                              <p:pRg st="2" end="2"/>
                                            </p:txEl>
                                          </p:spTgt>
                                        </p:tgtEl>
                                        <p:attrNameLst>
                                          <p:attrName>style.visibility</p:attrName>
                                        </p:attrNameLst>
                                      </p:cBhvr>
                                      <p:to>
                                        <p:strVal val="visible"/>
                                      </p:to>
                                    </p:set>
                                    <p:animEffect transition="in" filter="fade">
                                      <p:cBhvr>
                                        <p:cTn id="17" dur="500"/>
                                        <p:tgtEl>
                                          <p:spTgt spid="69017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90179">
                                            <p:txEl>
                                              <p:pRg st="3" end="3"/>
                                            </p:txEl>
                                          </p:spTgt>
                                        </p:tgtEl>
                                        <p:attrNameLst>
                                          <p:attrName>style.visibility</p:attrName>
                                        </p:attrNameLst>
                                      </p:cBhvr>
                                      <p:to>
                                        <p:strVal val="visible"/>
                                      </p:to>
                                    </p:set>
                                    <p:animEffect transition="in" filter="fade">
                                      <p:cBhvr>
                                        <p:cTn id="22" dur="500"/>
                                        <p:tgtEl>
                                          <p:spTgt spid="69017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90179">
                                            <p:txEl>
                                              <p:pRg st="4" end="4"/>
                                            </p:txEl>
                                          </p:spTgt>
                                        </p:tgtEl>
                                        <p:attrNameLst>
                                          <p:attrName>style.visibility</p:attrName>
                                        </p:attrNameLst>
                                      </p:cBhvr>
                                      <p:to>
                                        <p:strVal val="visible"/>
                                      </p:to>
                                    </p:set>
                                    <p:animEffect transition="in" filter="fade">
                                      <p:cBhvr>
                                        <p:cTn id="27" dur="500"/>
                                        <p:tgtEl>
                                          <p:spTgt spid="69017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90179">
                                            <p:txEl>
                                              <p:pRg st="5" end="5"/>
                                            </p:txEl>
                                          </p:spTgt>
                                        </p:tgtEl>
                                        <p:attrNameLst>
                                          <p:attrName>style.visibility</p:attrName>
                                        </p:attrNameLst>
                                      </p:cBhvr>
                                      <p:to>
                                        <p:strVal val="visible"/>
                                      </p:to>
                                    </p:set>
                                    <p:animEffect transition="in" filter="fade">
                                      <p:cBhvr>
                                        <p:cTn id="32" dur="500"/>
                                        <p:tgtEl>
                                          <p:spTgt spid="69017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39618" name="Title 1"/>
          <p:cNvSpPr>
            <a:spLocks noGrp="1"/>
          </p:cNvSpPr>
          <p:nvPr>
            <p:ph type="title"/>
          </p:nvPr>
        </p:nvSpPr>
        <p:spPr/>
        <p:txBody>
          <a:bodyPr/>
          <a:lstStyle/>
          <a:p>
            <a:r>
              <a:rPr lang="en-US" altLang="en-US"/>
              <a:t>Things to remember</a:t>
            </a:r>
          </a:p>
        </p:txBody>
      </p:sp>
      <p:sp>
        <p:nvSpPr>
          <p:cNvPr id="3" name="Content Placeholder 2"/>
          <p:cNvSpPr>
            <a:spLocks noGrp="1"/>
          </p:cNvSpPr>
          <p:nvPr>
            <p:ph idx="1"/>
          </p:nvPr>
        </p:nvSpPr>
        <p:spPr>
          <a:xfrm>
            <a:off x="457200" y="990600"/>
            <a:ext cx="5257800" cy="5638800"/>
          </a:xfrm>
        </p:spPr>
        <p:txBody>
          <a:bodyPr>
            <a:normAutofit fontScale="92500"/>
          </a:bodyPr>
          <a:lstStyle/>
          <a:p>
            <a:pPr>
              <a:buFont typeface="Arial" charset="0"/>
              <a:buChar char="•"/>
              <a:defRPr/>
            </a:pPr>
            <a:r>
              <a:rPr lang="en-US" dirty="0"/>
              <a:t>Object instance recognition</a:t>
            </a:r>
          </a:p>
          <a:p>
            <a:pPr lvl="1">
              <a:buFont typeface="Arial" charset="0"/>
              <a:buChar char="–"/>
              <a:defRPr/>
            </a:pPr>
            <a:r>
              <a:rPr lang="en-US" dirty="0"/>
              <a:t>Find </a:t>
            </a:r>
            <a:r>
              <a:rPr lang="en-US" dirty="0" err="1"/>
              <a:t>keypoints</a:t>
            </a:r>
            <a:r>
              <a:rPr lang="en-US" dirty="0"/>
              <a:t>, compute descriptors</a:t>
            </a:r>
          </a:p>
          <a:p>
            <a:pPr lvl="1">
              <a:buFont typeface="Arial" charset="0"/>
              <a:buChar char="–"/>
              <a:defRPr/>
            </a:pPr>
            <a:r>
              <a:rPr lang="en-US" dirty="0"/>
              <a:t>Match descriptors</a:t>
            </a:r>
          </a:p>
          <a:p>
            <a:pPr lvl="1">
              <a:buFont typeface="Arial" charset="0"/>
              <a:buChar char="–"/>
              <a:defRPr/>
            </a:pPr>
            <a:r>
              <a:rPr lang="en-US" dirty="0"/>
              <a:t>Vote for / fit affine parameters</a:t>
            </a:r>
          </a:p>
          <a:p>
            <a:pPr lvl="1">
              <a:buFont typeface="Arial" charset="0"/>
              <a:buChar char="–"/>
              <a:defRPr/>
            </a:pPr>
            <a:r>
              <a:rPr lang="en-US" dirty="0"/>
              <a:t>Return object if # inliers &gt; T</a:t>
            </a:r>
          </a:p>
          <a:p>
            <a:pPr lvl="1">
              <a:buFont typeface="Arial" charset="0"/>
              <a:buChar char="–"/>
              <a:defRPr/>
            </a:pPr>
            <a:endParaRPr lang="en-US" dirty="0"/>
          </a:p>
          <a:p>
            <a:pPr>
              <a:buFont typeface="Arial" charset="0"/>
              <a:buChar char="•"/>
              <a:defRPr/>
            </a:pPr>
            <a:r>
              <a:rPr lang="en-US" dirty="0"/>
              <a:t>Keys to efficiency</a:t>
            </a:r>
          </a:p>
          <a:p>
            <a:pPr lvl="1">
              <a:buFont typeface="Arial" charset="0"/>
              <a:buChar char="–"/>
              <a:defRPr/>
            </a:pPr>
            <a:r>
              <a:rPr lang="en-US" dirty="0"/>
              <a:t>Visual words</a:t>
            </a:r>
          </a:p>
          <a:p>
            <a:pPr lvl="2">
              <a:buFont typeface="Arial" charset="0"/>
              <a:buChar char="•"/>
              <a:defRPr/>
            </a:pPr>
            <a:r>
              <a:rPr lang="en-US" dirty="0"/>
              <a:t>Used for many applications</a:t>
            </a:r>
          </a:p>
          <a:p>
            <a:pPr lvl="1">
              <a:buFont typeface="Arial" charset="0"/>
              <a:buChar char="–"/>
              <a:defRPr/>
            </a:pPr>
            <a:r>
              <a:rPr lang="en-US" dirty="0"/>
              <a:t>Inverse document file</a:t>
            </a:r>
          </a:p>
          <a:p>
            <a:pPr lvl="2">
              <a:buFont typeface="Arial" charset="0"/>
              <a:buChar char="•"/>
              <a:defRPr/>
            </a:pPr>
            <a:r>
              <a:rPr lang="en-US" dirty="0"/>
              <a:t>Used for web-scale search</a:t>
            </a:r>
          </a:p>
          <a:p>
            <a:pPr lvl="1">
              <a:buFont typeface="Arial" charset="0"/>
              <a:buNone/>
              <a:defRPr/>
            </a:pPr>
            <a:endParaRPr lang="en-US" dirty="0"/>
          </a:p>
        </p:txBody>
      </p:sp>
      <p:pic>
        <p:nvPicPr>
          <p:cNvPr id="239620"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64200" y="1143000"/>
            <a:ext cx="3479800" cy="260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19"/>
          <p:cNvGrpSpPr>
            <a:grpSpLocks/>
          </p:cNvGrpSpPr>
          <p:nvPr/>
        </p:nvGrpSpPr>
        <p:grpSpPr bwMode="auto">
          <a:xfrm>
            <a:off x="5638800" y="3989388"/>
            <a:ext cx="3429000" cy="2563812"/>
            <a:chOff x="5638800" y="3989461"/>
            <a:chExt cx="3429000" cy="2563739"/>
          </a:xfrm>
        </p:grpSpPr>
        <p:grpSp>
          <p:nvGrpSpPr>
            <p:cNvPr id="239622" name="Group 5"/>
            <p:cNvGrpSpPr>
              <a:grpSpLocks/>
            </p:cNvGrpSpPr>
            <p:nvPr/>
          </p:nvGrpSpPr>
          <p:grpSpPr bwMode="auto">
            <a:xfrm>
              <a:off x="8042305" y="5676588"/>
              <a:ext cx="224327" cy="152222"/>
              <a:chOff x="3504" y="1728"/>
              <a:chExt cx="336" cy="228"/>
            </a:xfrm>
          </p:grpSpPr>
          <p:sp>
            <p:nvSpPr>
              <p:cNvPr id="239734" name="Line 3"/>
              <p:cNvSpPr>
                <a:spLocks noChangeShapeType="1"/>
              </p:cNvSpPr>
              <p:nvPr/>
            </p:nvSpPr>
            <p:spPr bwMode="auto">
              <a:xfrm flipH="1">
                <a:off x="3600" y="1728"/>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39735" name="Picture 4" descr="114_146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4" y="1776"/>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39623" name="Picture 5" descr="114_146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55407" y="5067700"/>
              <a:ext cx="384561" cy="28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9624" name="Oval 6"/>
            <p:cNvSpPr>
              <a:spLocks noChangeArrowheads="1"/>
            </p:cNvSpPr>
            <p:nvPr/>
          </p:nvSpPr>
          <p:spPr bwMode="auto">
            <a:xfrm>
              <a:off x="6183594" y="5131793"/>
              <a:ext cx="64093" cy="9614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25" name="Oval 7"/>
            <p:cNvSpPr>
              <a:spLocks noChangeArrowheads="1"/>
            </p:cNvSpPr>
            <p:nvPr/>
          </p:nvSpPr>
          <p:spPr bwMode="auto">
            <a:xfrm>
              <a:off x="6262376" y="5224596"/>
              <a:ext cx="64093" cy="9614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26" name="Oval 8"/>
            <p:cNvSpPr>
              <a:spLocks noChangeArrowheads="1"/>
            </p:cNvSpPr>
            <p:nvPr/>
          </p:nvSpPr>
          <p:spPr bwMode="auto">
            <a:xfrm>
              <a:off x="6279735" y="5099747"/>
              <a:ext cx="67432" cy="110828"/>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nvGrpSpPr>
            <p:cNvPr id="239627" name="Group 9"/>
            <p:cNvGrpSpPr>
              <a:grpSpLocks/>
            </p:cNvGrpSpPr>
            <p:nvPr/>
          </p:nvGrpSpPr>
          <p:grpSpPr bwMode="auto">
            <a:xfrm>
              <a:off x="5992649" y="5171852"/>
              <a:ext cx="889297" cy="644273"/>
              <a:chOff x="1010" y="1836"/>
              <a:chExt cx="1332" cy="965"/>
            </a:xfrm>
          </p:grpSpPr>
          <p:sp>
            <p:nvSpPr>
              <p:cNvPr id="239732" name="Line 10"/>
              <p:cNvSpPr>
                <a:spLocks noChangeShapeType="1"/>
              </p:cNvSpPr>
              <p:nvPr/>
            </p:nvSpPr>
            <p:spPr bwMode="auto">
              <a:xfrm flipH="1">
                <a:off x="1106" y="1836"/>
                <a:ext cx="1236" cy="88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39733" name="Picture 11" descr="115_153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10" y="2621"/>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39628" name="Group 12"/>
            <p:cNvGrpSpPr>
              <a:grpSpLocks/>
            </p:cNvGrpSpPr>
            <p:nvPr/>
          </p:nvGrpSpPr>
          <p:grpSpPr bwMode="auto">
            <a:xfrm>
              <a:off x="6728389" y="6189336"/>
              <a:ext cx="494722" cy="363864"/>
              <a:chOff x="1920" y="3187"/>
              <a:chExt cx="741" cy="545"/>
            </a:xfrm>
          </p:grpSpPr>
          <p:sp>
            <p:nvSpPr>
              <p:cNvPr id="239730" name="Line 13"/>
              <p:cNvSpPr>
                <a:spLocks noChangeShapeType="1"/>
              </p:cNvSpPr>
              <p:nvPr/>
            </p:nvSpPr>
            <p:spPr bwMode="auto">
              <a:xfrm flipH="1">
                <a:off x="2016" y="3187"/>
                <a:ext cx="645" cy="46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39731" name="Picture 14" descr="115_153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20" y="3552"/>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39629" name="Group 15"/>
            <p:cNvGrpSpPr>
              <a:grpSpLocks/>
            </p:cNvGrpSpPr>
            <p:nvPr/>
          </p:nvGrpSpPr>
          <p:grpSpPr bwMode="auto">
            <a:xfrm>
              <a:off x="6087454" y="4811326"/>
              <a:ext cx="1538243" cy="1113624"/>
              <a:chOff x="1152" y="1296"/>
              <a:chExt cx="2304" cy="1668"/>
            </a:xfrm>
          </p:grpSpPr>
          <p:sp>
            <p:nvSpPr>
              <p:cNvPr id="239728" name="Line 16"/>
              <p:cNvSpPr>
                <a:spLocks noChangeShapeType="1"/>
              </p:cNvSpPr>
              <p:nvPr/>
            </p:nvSpPr>
            <p:spPr bwMode="auto">
              <a:xfrm flipH="1">
                <a:off x="1248" y="1296"/>
                <a:ext cx="2208" cy="158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39729" name="Picture 17" descr="115_153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52" y="2784"/>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39630" name="Group 18"/>
            <p:cNvGrpSpPr>
              <a:grpSpLocks/>
            </p:cNvGrpSpPr>
            <p:nvPr/>
          </p:nvGrpSpPr>
          <p:grpSpPr bwMode="auto">
            <a:xfrm>
              <a:off x="7162355" y="5440911"/>
              <a:ext cx="1121636" cy="793157"/>
              <a:chOff x="2544" y="2064"/>
              <a:chExt cx="1680" cy="1188"/>
            </a:xfrm>
          </p:grpSpPr>
          <p:sp>
            <p:nvSpPr>
              <p:cNvPr id="239726" name="Line 19"/>
              <p:cNvSpPr>
                <a:spLocks noChangeShapeType="1"/>
              </p:cNvSpPr>
              <p:nvPr/>
            </p:nvSpPr>
            <p:spPr bwMode="auto">
              <a:xfrm flipH="1">
                <a:off x="2688" y="2064"/>
                <a:ext cx="1536" cy="110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39727" name="Picture 20" descr="114_146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44" y="3072"/>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39631" name="Group 21"/>
            <p:cNvGrpSpPr>
              <a:grpSpLocks/>
            </p:cNvGrpSpPr>
            <p:nvPr/>
          </p:nvGrpSpPr>
          <p:grpSpPr bwMode="auto">
            <a:xfrm>
              <a:off x="6600202" y="5356121"/>
              <a:ext cx="576841" cy="408596"/>
              <a:chOff x="1920" y="2112"/>
              <a:chExt cx="864" cy="612"/>
            </a:xfrm>
          </p:grpSpPr>
          <p:sp>
            <p:nvSpPr>
              <p:cNvPr id="239724" name="Line 22"/>
              <p:cNvSpPr>
                <a:spLocks noChangeShapeType="1"/>
              </p:cNvSpPr>
              <p:nvPr/>
            </p:nvSpPr>
            <p:spPr bwMode="auto">
              <a:xfrm flipH="1">
                <a:off x="2064" y="2112"/>
                <a:ext cx="720" cy="52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39725" name="Picture 23" descr="114_146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20" y="2544"/>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39632" name="Group 24"/>
            <p:cNvGrpSpPr>
              <a:grpSpLocks/>
            </p:cNvGrpSpPr>
            <p:nvPr/>
          </p:nvGrpSpPr>
          <p:grpSpPr bwMode="auto">
            <a:xfrm>
              <a:off x="7080903" y="4942851"/>
              <a:ext cx="672981" cy="504736"/>
              <a:chOff x="2256" y="1152"/>
              <a:chExt cx="1008" cy="756"/>
            </a:xfrm>
          </p:grpSpPr>
          <p:sp>
            <p:nvSpPr>
              <p:cNvPr id="239722" name="Line 25"/>
              <p:cNvSpPr>
                <a:spLocks noChangeShapeType="1"/>
              </p:cNvSpPr>
              <p:nvPr/>
            </p:nvSpPr>
            <p:spPr bwMode="auto">
              <a:xfrm flipH="1">
                <a:off x="2352" y="1152"/>
                <a:ext cx="912" cy="67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39723" name="Picture 26" descr="109_099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56" y="1728"/>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39633" name="Group 27"/>
            <p:cNvGrpSpPr>
              <a:grpSpLocks/>
            </p:cNvGrpSpPr>
            <p:nvPr/>
          </p:nvGrpSpPr>
          <p:grpSpPr bwMode="auto">
            <a:xfrm>
              <a:off x="8298679" y="5676588"/>
              <a:ext cx="224327" cy="152222"/>
              <a:chOff x="3504" y="1728"/>
              <a:chExt cx="336" cy="228"/>
            </a:xfrm>
          </p:grpSpPr>
          <p:sp>
            <p:nvSpPr>
              <p:cNvPr id="239720" name="Line 28"/>
              <p:cNvSpPr>
                <a:spLocks noChangeShapeType="1"/>
              </p:cNvSpPr>
              <p:nvPr/>
            </p:nvSpPr>
            <p:spPr bwMode="auto">
              <a:xfrm flipH="1">
                <a:off x="3600" y="1728"/>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39721" name="Picture 29" descr="114_146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4" y="1776"/>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39634" name="Group 30"/>
            <p:cNvGrpSpPr>
              <a:grpSpLocks/>
            </p:cNvGrpSpPr>
            <p:nvPr/>
          </p:nvGrpSpPr>
          <p:grpSpPr bwMode="auto">
            <a:xfrm>
              <a:off x="7341950" y="5199893"/>
              <a:ext cx="672981" cy="504736"/>
              <a:chOff x="2256" y="1152"/>
              <a:chExt cx="1008" cy="756"/>
            </a:xfrm>
          </p:grpSpPr>
          <p:sp>
            <p:nvSpPr>
              <p:cNvPr id="239718" name="Line 31"/>
              <p:cNvSpPr>
                <a:spLocks noChangeShapeType="1"/>
              </p:cNvSpPr>
              <p:nvPr/>
            </p:nvSpPr>
            <p:spPr bwMode="auto">
              <a:xfrm flipH="1">
                <a:off x="2352" y="1152"/>
                <a:ext cx="912" cy="67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39719" name="Picture 32" descr="109_099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56" y="1728"/>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39635" name="Group 33"/>
            <p:cNvGrpSpPr>
              <a:grpSpLocks/>
            </p:cNvGrpSpPr>
            <p:nvPr/>
          </p:nvGrpSpPr>
          <p:grpSpPr bwMode="auto">
            <a:xfrm>
              <a:off x="7785931" y="5195887"/>
              <a:ext cx="224327" cy="152222"/>
              <a:chOff x="3504" y="1728"/>
              <a:chExt cx="336" cy="228"/>
            </a:xfrm>
          </p:grpSpPr>
          <p:sp>
            <p:nvSpPr>
              <p:cNvPr id="239716" name="Line 34"/>
              <p:cNvSpPr>
                <a:spLocks noChangeShapeType="1"/>
              </p:cNvSpPr>
              <p:nvPr/>
            </p:nvSpPr>
            <p:spPr bwMode="auto">
              <a:xfrm flipH="1">
                <a:off x="3600" y="1728"/>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39717" name="Picture 35" descr="114_146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4" y="1776"/>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39636" name="Group 36"/>
            <p:cNvGrpSpPr>
              <a:grpSpLocks/>
            </p:cNvGrpSpPr>
            <p:nvPr/>
          </p:nvGrpSpPr>
          <p:grpSpPr bwMode="auto">
            <a:xfrm>
              <a:off x="6824529" y="4715186"/>
              <a:ext cx="672981" cy="504736"/>
              <a:chOff x="2256" y="1152"/>
              <a:chExt cx="1008" cy="756"/>
            </a:xfrm>
          </p:grpSpPr>
          <p:sp>
            <p:nvSpPr>
              <p:cNvPr id="239714" name="Line 37"/>
              <p:cNvSpPr>
                <a:spLocks noChangeShapeType="1"/>
              </p:cNvSpPr>
              <p:nvPr/>
            </p:nvSpPr>
            <p:spPr bwMode="auto">
              <a:xfrm flipH="1">
                <a:off x="2352" y="1152"/>
                <a:ext cx="912" cy="67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39715" name="Picture 38" descr="109_099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56" y="1728"/>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39637" name="Group 39"/>
            <p:cNvGrpSpPr>
              <a:grpSpLocks/>
            </p:cNvGrpSpPr>
            <p:nvPr/>
          </p:nvGrpSpPr>
          <p:grpSpPr bwMode="auto">
            <a:xfrm>
              <a:off x="7657744" y="5099747"/>
              <a:ext cx="224327" cy="152222"/>
              <a:chOff x="3504" y="1728"/>
              <a:chExt cx="336" cy="228"/>
            </a:xfrm>
          </p:grpSpPr>
          <p:sp>
            <p:nvSpPr>
              <p:cNvPr id="239712" name="Line 40"/>
              <p:cNvSpPr>
                <a:spLocks noChangeShapeType="1"/>
              </p:cNvSpPr>
              <p:nvPr/>
            </p:nvSpPr>
            <p:spPr bwMode="auto">
              <a:xfrm flipH="1">
                <a:off x="3600" y="1728"/>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39713" name="Picture 41" descr="114_146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4" y="1776"/>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39638" name="Group 42"/>
            <p:cNvGrpSpPr>
              <a:grpSpLocks/>
            </p:cNvGrpSpPr>
            <p:nvPr/>
          </p:nvGrpSpPr>
          <p:grpSpPr bwMode="auto">
            <a:xfrm>
              <a:off x="8178503" y="5563089"/>
              <a:ext cx="224327" cy="152222"/>
              <a:chOff x="3504" y="1728"/>
              <a:chExt cx="336" cy="228"/>
            </a:xfrm>
          </p:grpSpPr>
          <p:sp>
            <p:nvSpPr>
              <p:cNvPr id="239710" name="Line 43"/>
              <p:cNvSpPr>
                <a:spLocks noChangeShapeType="1"/>
              </p:cNvSpPr>
              <p:nvPr/>
            </p:nvSpPr>
            <p:spPr bwMode="auto">
              <a:xfrm flipH="1">
                <a:off x="3600" y="1728"/>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39711" name="Picture 44" descr="114_146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4" y="1776"/>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39639" name="Line 45"/>
            <p:cNvSpPr>
              <a:spLocks noChangeShapeType="1"/>
            </p:cNvSpPr>
            <p:nvPr/>
          </p:nvSpPr>
          <p:spPr bwMode="auto">
            <a:xfrm flipV="1">
              <a:off x="8280652" y="5245292"/>
              <a:ext cx="128187" cy="19228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40" name="Line 46"/>
            <p:cNvSpPr>
              <a:spLocks noChangeShapeType="1"/>
            </p:cNvSpPr>
            <p:nvPr/>
          </p:nvSpPr>
          <p:spPr bwMode="auto">
            <a:xfrm>
              <a:off x="8409507" y="5253972"/>
              <a:ext cx="0" cy="320467"/>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41" name="Line 47"/>
            <p:cNvSpPr>
              <a:spLocks noChangeShapeType="1"/>
            </p:cNvSpPr>
            <p:nvPr/>
          </p:nvSpPr>
          <p:spPr bwMode="auto">
            <a:xfrm>
              <a:off x="8426865" y="5259980"/>
              <a:ext cx="96140" cy="41660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42" name="Oval 48"/>
            <p:cNvSpPr>
              <a:spLocks noChangeArrowheads="1"/>
            </p:cNvSpPr>
            <p:nvPr/>
          </p:nvSpPr>
          <p:spPr bwMode="auto">
            <a:xfrm>
              <a:off x="8362772" y="5516354"/>
              <a:ext cx="96140" cy="9614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43" name="Oval 49"/>
            <p:cNvSpPr>
              <a:spLocks noChangeArrowheads="1"/>
            </p:cNvSpPr>
            <p:nvPr/>
          </p:nvSpPr>
          <p:spPr bwMode="auto">
            <a:xfrm>
              <a:off x="8490959" y="5644541"/>
              <a:ext cx="96140" cy="9614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44" name="Oval 50"/>
            <p:cNvSpPr>
              <a:spLocks noChangeArrowheads="1"/>
            </p:cNvSpPr>
            <p:nvPr/>
          </p:nvSpPr>
          <p:spPr bwMode="auto">
            <a:xfrm>
              <a:off x="8234585" y="5388167"/>
              <a:ext cx="96140" cy="9614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45" name="Line 51"/>
            <p:cNvSpPr>
              <a:spLocks noChangeShapeType="1"/>
            </p:cNvSpPr>
            <p:nvPr/>
          </p:nvSpPr>
          <p:spPr bwMode="auto">
            <a:xfrm flipV="1">
              <a:off x="7896092" y="4876755"/>
              <a:ext cx="128187" cy="19228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46" name="Line 52"/>
            <p:cNvSpPr>
              <a:spLocks noChangeShapeType="1"/>
            </p:cNvSpPr>
            <p:nvPr/>
          </p:nvSpPr>
          <p:spPr bwMode="auto">
            <a:xfrm>
              <a:off x="8024946" y="4885434"/>
              <a:ext cx="0" cy="320467"/>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47" name="Line 53"/>
            <p:cNvSpPr>
              <a:spLocks noChangeShapeType="1"/>
            </p:cNvSpPr>
            <p:nvPr/>
          </p:nvSpPr>
          <p:spPr bwMode="auto">
            <a:xfrm>
              <a:off x="8042305" y="4891443"/>
              <a:ext cx="96140" cy="41660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48" name="Oval 54"/>
            <p:cNvSpPr>
              <a:spLocks noChangeArrowheads="1"/>
            </p:cNvSpPr>
            <p:nvPr/>
          </p:nvSpPr>
          <p:spPr bwMode="auto">
            <a:xfrm>
              <a:off x="7978211" y="5147817"/>
              <a:ext cx="96140" cy="9614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49" name="Oval 55"/>
            <p:cNvSpPr>
              <a:spLocks noChangeArrowheads="1"/>
            </p:cNvSpPr>
            <p:nvPr/>
          </p:nvSpPr>
          <p:spPr bwMode="auto">
            <a:xfrm>
              <a:off x="8106398" y="5276004"/>
              <a:ext cx="96140" cy="9614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50" name="Oval 56"/>
            <p:cNvSpPr>
              <a:spLocks noChangeArrowheads="1"/>
            </p:cNvSpPr>
            <p:nvPr/>
          </p:nvSpPr>
          <p:spPr bwMode="auto">
            <a:xfrm>
              <a:off x="7850024" y="5019630"/>
              <a:ext cx="96140" cy="9614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51" name="Line 57"/>
            <p:cNvSpPr>
              <a:spLocks noChangeShapeType="1"/>
            </p:cNvSpPr>
            <p:nvPr/>
          </p:nvSpPr>
          <p:spPr bwMode="auto">
            <a:xfrm flipV="1">
              <a:off x="7511531" y="4492194"/>
              <a:ext cx="128187" cy="19228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52" name="Line 58"/>
            <p:cNvSpPr>
              <a:spLocks noChangeShapeType="1"/>
            </p:cNvSpPr>
            <p:nvPr/>
          </p:nvSpPr>
          <p:spPr bwMode="auto">
            <a:xfrm>
              <a:off x="7640385" y="4500874"/>
              <a:ext cx="0" cy="320467"/>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53" name="Line 59"/>
            <p:cNvSpPr>
              <a:spLocks noChangeShapeType="1"/>
            </p:cNvSpPr>
            <p:nvPr/>
          </p:nvSpPr>
          <p:spPr bwMode="auto">
            <a:xfrm>
              <a:off x="7657744" y="4506882"/>
              <a:ext cx="96140" cy="41660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54" name="Oval 60"/>
            <p:cNvSpPr>
              <a:spLocks noChangeArrowheads="1"/>
            </p:cNvSpPr>
            <p:nvPr/>
          </p:nvSpPr>
          <p:spPr bwMode="auto">
            <a:xfrm>
              <a:off x="7593650" y="4763256"/>
              <a:ext cx="96140" cy="9614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55" name="Oval 61"/>
            <p:cNvSpPr>
              <a:spLocks noChangeArrowheads="1"/>
            </p:cNvSpPr>
            <p:nvPr/>
          </p:nvSpPr>
          <p:spPr bwMode="auto">
            <a:xfrm>
              <a:off x="7721837" y="4891443"/>
              <a:ext cx="96140" cy="9614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56" name="Line 62"/>
            <p:cNvSpPr>
              <a:spLocks noChangeShapeType="1"/>
            </p:cNvSpPr>
            <p:nvPr/>
          </p:nvSpPr>
          <p:spPr bwMode="auto">
            <a:xfrm flipV="1">
              <a:off x="7657744" y="4106298"/>
              <a:ext cx="288421" cy="384561"/>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57" name="Line 63"/>
            <p:cNvSpPr>
              <a:spLocks noChangeShapeType="1"/>
            </p:cNvSpPr>
            <p:nvPr/>
          </p:nvSpPr>
          <p:spPr bwMode="auto">
            <a:xfrm flipV="1">
              <a:off x="8010258" y="4138345"/>
              <a:ext cx="0" cy="73707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58" name="Line 64"/>
            <p:cNvSpPr>
              <a:spLocks noChangeShapeType="1"/>
            </p:cNvSpPr>
            <p:nvPr/>
          </p:nvSpPr>
          <p:spPr bwMode="auto">
            <a:xfrm flipH="1" flipV="1">
              <a:off x="8074351" y="4138345"/>
              <a:ext cx="352514" cy="112163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59" name="AutoShape 65"/>
            <p:cNvSpPr>
              <a:spLocks noChangeAspect="1" noChangeArrowheads="1"/>
            </p:cNvSpPr>
            <p:nvPr/>
          </p:nvSpPr>
          <p:spPr bwMode="auto">
            <a:xfrm>
              <a:off x="7898094" y="3989461"/>
              <a:ext cx="239683" cy="240351"/>
            </a:xfrm>
            <a:prstGeom prst="diamond">
              <a:avLst/>
            </a:prstGeom>
            <a:solidFill>
              <a:schemeClr val="tx1"/>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60" name="AutoShape 66"/>
            <p:cNvSpPr>
              <a:spLocks noChangeAspect="1" noChangeArrowheads="1"/>
            </p:cNvSpPr>
            <p:nvPr/>
          </p:nvSpPr>
          <p:spPr bwMode="auto">
            <a:xfrm>
              <a:off x="7465464" y="4651092"/>
              <a:ext cx="102817" cy="102817"/>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61" name="AutoShape 67"/>
            <p:cNvSpPr>
              <a:spLocks noChangeAspect="1" noChangeArrowheads="1"/>
            </p:cNvSpPr>
            <p:nvPr/>
          </p:nvSpPr>
          <p:spPr bwMode="auto">
            <a:xfrm>
              <a:off x="7561604" y="4394718"/>
              <a:ext cx="170916" cy="171584"/>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62" name="AutoShape 68"/>
            <p:cNvSpPr>
              <a:spLocks noChangeAspect="1" noChangeArrowheads="1"/>
            </p:cNvSpPr>
            <p:nvPr/>
          </p:nvSpPr>
          <p:spPr bwMode="auto">
            <a:xfrm>
              <a:off x="7946164" y="4747233"/>
              <a:ext cx="170916" cy="171584"/>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63" name="AutoShape 69"/>
            <p:cNvSpPr>
              <a:spLocks noChangeAspect="1" noChangeArrowheads="1"/>
            </p:cNvSpPr>
            <p:nvPr/>
          </p:nvSpPr>
          <p:spPr bwMode="auto">
            <a:xfrm>
              <a:off x="8330725" y="5131793"/>
              <a:ext cx="170916" cy="171584"/>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39664" name="Picture 70" descr="114_1469"/>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888622" y="4490859"/>
              <a:ext cx="384561" cy="28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9665" name="Picture 71" descr="109_099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472015" y="4779279"/>
              <a:ext cx="384561" cy="288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9666" name="Picture 72" descr="115_153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638800" y="5356121"/>
              <a:ext cx="384561" cy="288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9667" name="Oval 73"/>
            <p:cNvSpPr>
              <a:spLocks noChangeArrowheads="1"/>
            </p:cNvSpPr>
            <p:nvPr/>
          </p:nvSpPr>
          <p:spPr bwMode="auto">
            <a:xfrm>
              <a:off x="7080903" y="4522905"/>
              <a:ext cx="32047" cy="32047"/>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68" name="Oval 74"/>
            <p:cNvSpPr>
              <a:spLocks noChangeArrowheads="1"/>
            </p:cNvSpPr>
            <p:nvPr/>
          </p:nvSpPr>
          <p:spPr bwMode="auto">
            <a:xfrm>
              <a:off x="7135649" y="4504879"/>
              <a:ext cx="32047" cy="32047"/>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69" name="Oval 75"/>
            <p:cNvSpPr>
              <a:spLocks noChangeArrowheads="1"/>
            </p:cNvSpPr>
            <p:nvPr/>
          </p:nvSpPr>
          <p:spPr bwMode="auto">
            <a:xfrm>
              <a:off x="6962731" y="4637072"/>
              <a:ext cx="64093" cy="64093"/>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70" name="Oval 76"/>
            <p:cNvSpPr>
              <a:spLocks noChangeArrowheads="1"/>
            </p:cNvSpPr>
            <p:nvPr/>
          </p:nvSpPr>
          <p:spPr bwMode="auto">
            <a:xfrm>
              <a:off x="7046186" y="4701166"/>
              <a:ext cx="64093" cy="64093"/>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71" name="Oval 77"/>
            <p:cNvSpPr>
              <a:spLocks noChangeArrowheads="1"/>
            </p:cNvSpPr>
            <p:nvPr/>
          </p:nvSpPr>
          <p:spPr bwMode="auto">
            <a:xfrm>
              <a:off x="6983427" y="4609699"/>
              <a:ext cx="83455" cy="88129"/>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72" name="Oval 78"/>
            <p:cNvSpPr>
              <a:spLocks noChangeArrowheads="1"/>
            </p:cNvSpPr>
            <p:nvPr/>
          </p:nvSpPr>
          <p:spPr bwMode="auto">
            <a:xfrm>
              <a:off x="6664295" y="4875420"/>
              <a:ext cx="64093" cy="64093"/>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73" name="Oval 79"/>
            <p:cNvSpPr>
              <a:spLocks noChangeArrowheads="1"/>
            </p:cNvSpPr>
            <p:nvPr/>
          </p:nvSpPr>
          <p:spPr bwMode="auto">
            <a:xfrm>
              <a:off x="6628911" y="4888772"/>
              <a:ext cx="64093" cy="64093"/>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74" name="Oval 82"/>
            <p:cNvSpPr>
              <a:spLocks noChangeArrowheads="1"/>
            </p:cNvSpPr>
            <p:nvPr/>
          </p:nvSpPr>
          <p:spPr bwMode="auto">
            <a:xfrm>
              <a:off x="6615558" y="4846711"/>
              <a:ext cx="132860" cy="138869"/>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75" name="Oval 84"/>
            <p:cNvSpPr>
              <a:spLocks noChangeArrowheads="1"/>
            </p:cNvSpPr>
            <p:nvPr/>
          </p:nvSpPr>
          <p:spPr bwMode="auto">
            <a:xfrm>
              <a:off x="5819063" y="5440243"/>
              <a:ext cx="64093" cy="9614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76" name="Oval 86"/>
            <p:cNvSpPr>
              <a:spLocks noChangeArrowheads="1"/>
            </p:cNvSpPr>
            <p:nvPr/>
          </p:nvSpPr>
          <p:spPr bwMode="auto">
            <a:xfrm>
              <a:off x="5741617" y="5488981"/>
              <a:ext cx="64093" cy="9614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77" name="Oval 90"/>
            <p:cNvSpPr>
              <a:spLocks noChangeArrowheads="1"/>
            </p:cNvSpPr>
            <p:nvPr/>
          </p:nvSpPr>
          <p:spPr bwMode="auto">
            <a:xfrm>
              <a:off x="5750964" y="5404191"/>
              <a:ext cx="67432" cy="110828"/>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nvGrpSpPr>
            <p:cNvPr id="239678" name="Group 94"/>
            <p:cNvGrpSpPr>
              <a:grpSpLocks/>
            </p:cNvGrpSpPr>
            <p:nvPr/>
          </p:nvGrpSpPr>
          <p:grpSpPr bwMode="auto">
            <a:xfrm>
              <a:off x="7016809" y="5324074"/>
              <a:ext cx="1121636" cy="793157"/>
              <a:chOff x="2544" y="2064"/>
              <a:chExt cx="1680" cy="1188"/>
            </a:xfrm>
          </p:grpSpPr>
          <p:sp>
            <p:nvSpPr>
              <p:cNvPr id="239708" name="Line 95"/>
              <p:cNvSpPr>
                <a:spLocks noChangeShapeType="1"/>
              </p:cNvSpPr>
              <p:nvPr/>
            </p:nvSpPr>
            <p:spPr bwMode="auto">
              <a:xfrm flipH="1">
                <a:off x="2688" y="2064"/>
                <a:ext cx="1536" cy="110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39709" name="Picture 96" descr="114_146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44" y="3072"/>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39679" name="Picture 98" descr="109_091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330725" y="4010158"/>
              <a:ext cx="737075" cy="5528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9680" name="Oval 99"/>
            <p:cNvSpPr>
              <a:spLocks noChangeArrowheads="1"/>
            </p:cNvSpPr>
            <p:nvPr/>
          </p:nvSpPr>
          <p:spPr bwMode="auto">
            <a:xfrm>
              <a:off x="8715286" y="4170391"/>
              <a:ext cx="288421" cy="256374"/>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81" name="Oval 100"/>
            <p:cNvSpPr>
              <a:spLocks noChangeArrowheads="1"/>
            </p:cNvSpPr>
            <p:nvPr/>
          </p:nvSpPr>
          <p:spPr bwMode="auto">
            <a:xfrm>
              <a:off x="8426865" y="4074251"/>
              <a:ext cx="608888" cy="448654"/>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82" name="Oval 101"/>
            <p:cNvSpPr>
              <a:spLocks noChangeArrowheads="1"/>
            </p:cNvSpPr>
            <p:nvPr/>
          </p:nvSpPr>
          <p:spPr bwMode="auto">
            <a:xfrm>
              <a:off x="8426865" y="4170391"/>
              <a:ext cx="288421" cy="256374"/>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83" name="Line 88"/>
            <p:cNvSpPr>
              <a:spLocks noChangeShapeType="1"/>
            </p:cNvSpPr>
            <p:nvPr/>
          </p:nvSpPr>
          <p:spPr bwMode="auto">
            <a:xfrm flipH="1" flipV="1">
              <a:off x="7957515" y="4077590"/>
              <a:ext cx="903985" cy="225662"/>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84" name="Line 102"/>
            <p:cNvSpPr>
              <a:spLocks noChangeShapeType="1"/>
            </p:cNvSpPr>
            <p:nvPr/>
          </p:nvSpPr>
          <p:spPr bwMode="auto">
            <a:xfrm flipH="1">
              <a:off x="7659747" y="4072916"/>
              <a:ext cx="317129" cy="412602"/>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85" name="Line 103"/>
            <p:cNvSpPr>
              <a:spLocks noChangeShapeType="1"/>
            </p:cNvSpPr>
            <p:nvPr/>
          </p:nvSpPr>
          <p:spPr bwMode="auto">
            <a:xfrm>
              <a:off x="7656409" y="4454806"/>
              <a:ext cx="100814" cy="474693"/>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86" name="Line 104"/>
            <p:cNvSpPr>
              <a:spLocks noChangeShapeType="1"/>
            </p:cNvSpPr>
            <p:nvPr/>
          </p:nvSpPr>
          <p:spPr bwMode="auto">
            <a:xfrm flipH="1">
              <a:off x="6672307" y="4932169"/>
              <a:ext cx="1096265" cy="797163"/>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87" name="Line 105"/>
            <p:cNvSpPr>
              <a:spLocks noChangeShapeType="1"/>
            </p:cNvSpPr>
            <p:nvPr/>
          </p:nvSpPr>
          <p:spPr bwMode="auto">
            <a:xfrm flipH="1" flipV="1">
              <a:off x="6279735" y="5163840"/>
              <a:ext cx="416607" cy="544795"/>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88" name="Line 106"/>
            <p:cNvSpPr>
              <a:spLocks noChangeShapeType="1"/>
            </p:cNvSpPr>
            <p:nvPr/>
          </p:nvSpPr>
          <p:spPr bwMode="auto">
            <a:xfrm flipH="1" flipV="1">
              <a:off x="6713701" y="4834026"/>
              <a:ext cx="416607" cy="544795"/>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89" name="Rectangle 107"/>
            <p:cNvSpPr>
              <a:spLocks noChangeArrowheads="1"/>
            </p:cNvSpPr>
            <p:nvPr/>
          </p:nvSpPr>
          <p:spPr bwMode="auto">
            <a:xfrm>
              <a:off x="6183594" y="4843373"/>
              <a:ext cx="96140" cy="192280"/>
            </a:xfrm>
            <a:prstGeom prst="rect">
              <a:avLst/>
            </a:prstGeom>
            <a:solidFill>
              <a:srgbClr val="000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90" name="Rectangle 108"/>
            <p:cNvSpPr>
              <a:spLocks noChangeArrowheads="1"/>
            </p:cNvSpPr>
            <p:nvPr/>
          </p:nvSpPr>
          <p:spPr bwMode="auto">
            <a:xfrm>
              <a:off x="6600202" y="4554952"/>
              <a:ext cx="96140" cy="192280"/>
            </a:xfrm>
            <a:prstGeom prst="rect">
              <a:avLst/>
            </a:prstGeom>
            <a:solidFill>
              <a:srgbClr val="000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91" name="Line 109"/>
            <p:cNvSpPr>
              <a:spLocks noChangeShapeType="1"/>
            </p:cNvSpPr>
            <p:nvPr/>
          </p:nvSpPr>
          <p:spPr bwMode="auto">
            <a:xfrm flipH="1" flipV="1">
              <a:off x="7987558" y="4122321"/>
              <a:ext cx="567494" cy="176257"/>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92" name="Line 110"/>
            <p:cNvSpPr>
              <a:spLocks noChangeShapeType="1"/>
            </p:cNvSpPr>
            <p:nvPr/>
          </p:nvSpPr>
          <p:spPr bwMode="auto">
            <a:xfrm>
              <a:off x="8010258" y="4138345"/>
              <a:ext cx="10015" cy="677655"/>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93" name="Line 111"/>
            <p:cNvSpPr>
              <a:spLocks noChangeShapeType="1"/>
            </p:cNvSpPr>
            <p:nvPr/>
          </p:nvSpPr>
          <p:spPr bwMode="auto">
            <a:xfrm>
              <a:off x="8020940" y="4807988"/>
              <a:ext cx="4674" cy="399249"/>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94" name="Line 112"/>
            <p:cNvSpPr>
              <a:spLocks noChangeShapeType="1"/>
            </p:cNvSpPr>
            <p:nvPr/>
          </p:nvSpPr>
          <p:spPr bwMode="auto">
            <a:xfrm flipH="1">
              <a:off x="7392691" y="5198557"/>
              <a:ext cx="624911" cy="451993"/>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95" name="Line 116"/>
            <p:cNvSpPr>
              <a:spLocks noChangeShapeType="1"/>
            </p:cNvSpPr>
            <p:nvPr/>
          </p:nvSpPr>
          <p:spPr bwMode="auto">
            <a:xfrm flipH="1" flipV="1">
              <a:off x="6673642" y="4864070"/>
              <a:ext cx="730398" cy="768454"/>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96" name="Line 117"/>
            <p:cNvSpPr>
              <a:spLocks noChangeShapeType="1"/>
            </p:cNvSpPr>
            <p:nvPr/>
          </p:nvSpPr>
          <p:spPr bwMode="auto">
            <a:xfrm flipH="1" flipV="1">
              <a:off x="7155011" y="4603022"/>
              <a:ext cx="701690" cy="696349"/>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97" name="Rectangle 118"/>
            <p:cNvSpPr>
              <a:spLocks noChangeArrowheads="1"/>
            </p:cNvSpPr>
            <p:nvPr/>
          </p:nvSpPr>
          <p:spPr bwMode="auto">
            <a:xfrm>
              <a:off x="6600202" y="4362672"/>
              <a:ext cx="96140" cy="192280"/>
            </a:xfrm>
            <a:prstGeom prst="rect">
              <a:avLst/>
            </a:prstGeom>
            <a:solidFill>
              <a:srgbClr val="000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98" name="Rectangle 119"/>
            <p:cNvSpPr>
              <a:spLocks noChangeArrowheads="1"/>
            </p:cNvSpPr>
            <p:nvPr/>
          </p:nvSpPr>
          <p:spPr bwMode="auto">
            <a:xfrm>
              <a:off x="7048856" y="4266532"/>
              <a:ext cx="96140" cy="192280"/>
            </a:xfrm>
            <a:prstGeom prst="rect">
              <a:avLst/>
            </a:prstGeom>
            <a:solidFill>
              <a:srgbClr val="000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99" name="Line 120"/>
            <p:cNvSpPr>
              <a:spLocks noChangeShapeType="1"/>
            </p:cNvSpPr>
            <p:nvPr/>
          </p:nvSpPr>
          <p:spPr bwMode="auto">
            <a:xfrm flipH="1" flipV="1">
              <a:off x="7978211" y="4074251"/>
              <a:ext cx="769121" cy="224327"/>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700" name="Line 121"/>
            <p:cNvSpPr>
              <a:spLocks noChangeShapeType="1"/>
            </p:cNvSpPr>
            <p:nvPr/>
          </p:nvSpPr>
          <p:spPr bwMode="auto">
            <a:xfrm flipH="1">
              <a:off x="7657744" y="4074251"/>
              <a:ext cx="317129" cy="412602"/>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701" name="Line 122"/>
            <p:cNvSpPr>
              <a:spLocks noChangeShapeType="1"/>
            </p:cNvSpPr>
            <p:nvPr/>
          </p:nvSpPr>
          <p:spPr bwMode="auto">
            <a:xfrm flipH="1">
              <a:off x="7502184" y="4458812"/>
              <a:ext cx="155560" cy="233674"/>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702" name="Line 123"/>
            <p:cNvSpPr>
              <a:spLocks noChangeShapeType="1"/>
            </p:cNvSpPr>
            <p:nvPr/>
          </p:nvSpPr>
          <p:spPr bwMode="auto">
            <a:xfrm flipH="1">
              <a:off x="6067425" y="4707842"/>
              <a:ext cx="1438097" cy="1046860"/>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703" name="Line 124"/>
            <p:cNvSpPr>
              <a:spLocks noChangeShapeType="1"/>
            </p:cNvSpPr>
            <p:nvPr/>
          </p:nvSpPr>
          <p:spPr bwMode="auto">
            <a:xfrm flipH="1" flipV="1">
              <a:off x="5839092" y="5448923"/>
              <a:ext cx="239015" cy="295097"/>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704" name="Line 125"/>
            <p:cNvSpPr>
              <a:spLocks noChangeShapeType="1"/>
            </p:cNvSpPr>
            <p:nvPr/>
          </p:nvSpPr>
          <p:spPr bwMode="auto">
            <a:xfrm flipH="1" flipV="1">
              <a:off x="6682989" y="4866073"/>
              <a:ext cx="216315" cy="275736"/>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705" name="Rectangle 126"/>
            <p:cNvSpPr>
              <a:spLocks noChangeArrowheads="1"/>
            </p:cNvSpPr>
            <p:nvPr/>
          </p:nvSpPr>
          <p:spPr bwMode="auto">
            <a:xfrm>
              <a:off x="5766987" y="5131793"/>
              <a:ext cx="96140" cy="192280"/>
            </a:xfrm>
            <a:prstGeom prst="rect">
              <a:avLst/>
            </a:prstGeom>
            <a:solidFill>
              <a:srgbClr val="000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706" name="Rectangle 127"/>
            <p:cNvSpPr>
              <a:spLocks noChangeArrowheads="1"/>
            </p:cNvSpPr>
            <p:nvPr/>
          </p:nvSpPr>
          <p:spPr bwMode="auto">
            <a:xfrm>
              <a:off x="6600202" y="4170391"/>
              <a:ext cx="96140" cy="192280"/>
            </a:xfrm>
            <a:prstGeom prst="rect">
              <a:avLst/>
            </a:prstGeom>
            <a:solidFill>
              <a:srgbClr val="000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707" name="Oval 128"/>
            <p:cNvSpPr>
              <a:spLocks noChangeArrowheads="1"/>
            </p:cNvSpPr>
            <p:nvPr/>
          </p:nvSpPr>
          <p:spPr bwMode="auto">
            <a:xfrm>
              <a:off x="6472015" y="4106298"/>
              <a:ext cx="352514" cy="705028"/>
            </a:xfrm>
            <a:prstGeom prst="ellipse">
              <a:avLst/>
            </a:prstGeom>
            <a:noFill/>
            <a:ln w="5080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97011654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2034" name="Title 5"/>
          <p:cNvSpPr>
            <a:spLocks noGrp="1"/>
          </p:cNvSpPr>
          <p:nvPr>
            <p:ph type="title" idx="4294967295"/>
          </p:nvPr>
        </p:nvSpPr>
        <p:spPr/>
        <p:txBody>
          <a:bodyPr/>
          <a:lstStyle/>
          <a:p>
            <a:pPr eaLnBrk="1" hangingPunct="1"/>
            <a:r>
              <a:rPr lang="en-US" altLang="en-US"/>
              <a:t>Video Google System</a:t>
            </a:r>
          </a:p>
        </p:txBody>
      </p:sp>
      <p:sp>
        <p:nvSpPr>
          <p:cNvPr id="172035" name="Content Placeholder 6"/>
          <p:cNvSpPr>
            <a:spLocks noGrp="1"/>
          </p:cNvSpPr>
          <p:nvPr>
            <p:ph idx="4294967295"/>
          </p:nvPr>
        </p:nvSpPr>
        <p:spPr>
          <a:xfrm>
            <a:off x="457200" y="1219200"/>
            <a:ext cx="4478338" cy="4495800"/>
          </a:xfrm>
        </p:spPr>
        <p:txBody>
          <a:bodyPr/>
          <a:lstStyle/>
          <a:p>
            <a:pPr marL="455613" indent="-455613" eaLnBrk="1" hangingPunct="1">
              <a:buFont typeface="Trebuchet MS" panose="020B0603020202020204" pitchFamily="34" charset="0"/>
              <a:buAutoNum type="arabicPeriod"/>
            </a:pPr>
            <a:r>
              <a:rPr lang="en-US" altLang="en-US"/>
              <a:t>Collect all words within query region</a:t>
            </a:r>
          </a:p>
          <a:p>
            <a:pPr marL="455613" indent="-455613" eaLnBrk="1" hangingPunct="1">
              <a:buFont typeface="Trebuchet MS" panose="020B0603020202020204" pitchFamily="34" charset="0"/>
              <a:buAutoNum type="arabicPeriod"/>
            </a:pPr>
            <a:r>
              <a:rPr lang="en-US" altLang="en-US"/>
              <a:t>Inverted file index to find relevant frames</a:t>
            </a:r>
          </a:p>
          <a:p>
            <a:pPr marL="455613" indent="-455613" eaLnBrk="1" hangingPunct="1">
              <a:buFont typeface="Trebuchet MS" panose="020B0603020202020204" pitchFamily="34" charset="0"/>
              <a:buAutoNum type="arabicPeriod"/>
            </a:pPr>
            <a:r>
              <a:rPr lang="en-US" altLang="en-US"/>
              <a:t>Compare word counts</a:t>
            </a:r>
          </a:p>
          <a:p>
            <a:pPr marL="455613" indent="-455613" eaLnBrk="1" hangingPunct="1">
              <a:buFont typeface="Trebuchet MS" panose="020B0603020202020204" pitchFamily="34" charset="0"/>
              <a:buAutoNum type="arabicPeriod"/>
            </a:pPr>
            <a:r>
              <a:rPr lang="en-US" altLang="en-US"/>
              <a:t>Spatial verification</a:t>
            </a:r>
            <a:endParaRPr lang="en-US" altLang="en-US">
              <a:hlinkClick r:id="" action="ppaction://noaction"/>
            </a:endParaRPr>
          </a:p>
          <a:p>
            <a:pPr marL="455613" indent="-455613" eaLnBrk="1" hangingPunct="1"/>
            <a:endParaRPr lang="en-US" altLang="en-US">
              <a:hlinkClick r:id="" action="ppaction://noaction"/>
            </a:endParaRPr>
          </a:p>
          <a:p>
            <a:pPr marL="455613" indent="-455613" eaLnBrk="1" hangingPunct="1">
              <a:buFontTx/>
              <a:buNone/>
            </a:pPr>
            <a:r>
              <a:rPr lang="en-US" altLang="en-US"/>
              <a:t>Sivic &amp; Zisserman, ICCV 2003</a:t>
            </a:r>
            <a:endParaRPr lang="en-US" altLang="en-US">
              <a:hlinkClick r:id="" action="ppaction://noaction"/>
            </a:endParaRPr>
          </a:p>
          <a:p>
            <a:pPr marL="455613" indent="-455613" eaLnBrk="1" hangingPunct="1">
              <a:buFontTx/>
              <a:buNone/>
            </a:pPr>
            <a:endParaRPr lang="en-US" altLang="en-US">
              <a:hlinkClick r:id="" action="ppaction://noaction"/>
            </a:endParaRPr>
          </a:p>
          <a:p>
            <a:pPr marL="455613" indent="-455613" eaLnBrk="1" hangingPunct="1"/>
            <a:r>
              <a:rPr lang="en-US" altLang="en-US"/>
              <a:t>Demo online at : </a:t>
            </a:r>
            <a:r>
              <a:rPr lang="en-US" altLang="en-US" sz="1800"/>
              <a:t>http://www.robots.ox.ac.uk/~vgg/research/vgoogle/index.html</a:t>
            </a:r>
          </a:p>
          <a:p>
            <a:pPr marL="455613" indent="-455613" eaLnBrk="1" hangingPunct="1"/>
            <a:endParaRPr lang="en-US" altLang="en-US"/>
          </a:p>
        </p:txBody>
      </p:sp>
      <p:pic>
        <p:nvPicPr>
          <p:cNvPr id="172036" name="Picture 7" descr="fac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707063" y="333375"/>
            <a:ext cx="2073275" cy="165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descr="tp575280_fp_002_small.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094288" y="5202238"/>
            <a:ext cx="17145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descr="tp575280_fp_003_small.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881813" y="2344738"/>
            <a:ext cx="17145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descr="tp575280_fp_004_small.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089525" y="2349500"/>
            <a:ext cx="17145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descr="tp575280_fp_005_small.jp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5094288" y="3762375"/>
            <a:ext cx="17145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descr="tp575280_fp_006_small.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6881813" y="5216525"/>
            <a:ext cx="17145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descr="tp575280_fp_007_small.jpg"/>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6881813" y="3756025"/>
            <a:ext cx="17145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2043" name="Picture 15" descr="tp575280_zo_002_small.jpg"/>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14717713" y="2432050"/>
            <a:ext cx="1905000" cy="276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2044" name="Picture 16" descr="tp575280_zo_003_small.jpg"/>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14258925" y="2728913"/>
            <a:ext cx="1905000" cy="218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2045" name="Picture 18" descr="tp575280_zo_005_small.jpg"/>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14152563" y="1778000"/>
            <a:ext cx="190500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2046" name="TextBox 27"/>
          <p:cNvSpPr txBox="1">
            <a:spLocks noChangeArrowheads="1"/>
          </p:cNvSpPr>
          <p:nvPr/>
        </p:nvSpPr>
        <p:spPr bwMode="auto">
          <a:xfrm>
            <a:off x="7764463" y="812800"/>
            <a:ext cx="12192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spAutoFit/>
          </a:bodyPr>
          <a:lstStyle>
            <a:lvl1pPr defTabSz="912813" eaLnBrk="0" hangingPunct="0">
              <a:spcBef>
                <a:spcPct val="20000"/>
              </a:spcBef>
              <a:buClr>
                <a:schemeClr val="bg1"/>
              </a:buClr>
              <a:buSzPct val="115000"/>
              <a:buChar char="•"/>
              <a:defRPr kumimoji="1" sz="2400" b="1">
                <a:solidFill>
                  <a:schemeClr val="bg2"/>
                </a:solidFill>
                <a:latin typeface="Trebuchet MS" panose="020B0603020202020204" pitchFamily="34" charset="0"/>
              </a:defRPr>
            </a:lvl1pPr>
            <a:lvl2pPr marL="742950" indent="-285750" defTabSz="912813" eaLnBrk="0" hangingPunct="0">
              <a:spcBef>
                <a:spcPct val="20000"/>
              </a:spcBef>
              <a:buClr>
                <a:schemeClr val="bg1"/>
              </a:buClr>
              <a:buSzPct val="50000"/>
              <a:buFont typeface="Wingdings" panose="05000000000000000000" pitchFamily="2" charset="2"/>
              <a:buChar char="Ø"/>
              <a:defRPr kumimoji="1" sz="2000" b="1">
                <a:solidFill>
                  <a:schemeClr val="bg2"/>
                </a:solidFill>
                <a:latin typeface="Trebuchet MS" panose="020B0603020202020204" pitchFamily="34" charset="0"/>
              </a:defRPr>
            </a:lvl2pPr>
            <a:lvl3pPr marL="1143000" indent="-228600" defTabSz="912813" eaLnBrk="0" hangingPunct="0">
              <a:spcBef>
                <a:spcPct val="20000"/>
              </a:spcBef>
              <a:buClr>
                <a:schemeClr val="bg1"/>
              </a:buClr>
              <a:buChar char="–"/>
              <a:defRPr kumimoji="1" sz="2400" b="1">
                <a:solidFill>
                  <a:schemeClr val="bg2"/>
                </a:solidFill>
                <a:latin typeface="Trebuchet MS" panose="020B0603020202020204" pitchFamily="34" charset="0"/>
              </a:defRPr>
            </a:lvl3pPr>
            <a:lvl4pPr marL="1600200" indent="-228600" defTabSz="912813" eaLnBrk="0" hangingPunct="0">
              <a:spcBef>
                <a:spcPct val="20000"/>
              </a:spcBef>
              <a:buClr>
                <a:schemeClr val="accent2"/>
              </a:buClr>
              <a:buChar char="–"/>
              <a:defRPr kumimoji="1" sz="2000">
                <a:solidFill>
                  <a:schemeClr val="tx1"/>
                </a:solidFill>
                <a:latin typeface="Trebuchet MS" panose="020B0603020202020204" pitchFamily="34" charset="0"/>
              </a:defRPr>
            </a:lvl4pPr>
            <a:lvl5pPr marL="2057400" indent="-228600" defTabSz="912813" eaLnBrk="0" hangingPunct="0">
              <a:spcBef>
                <a:spcPct val="20000"/>
              </a:spcBef>
              <a:buClr>
                <a:schemeClr val="accent2"/>
              </a:buClr>
              <a:buChar char="»"/>
              <a:defRPr kumimoji="1" sz="2000">
                <a:solidFill>
                  <a:schemeClr val="tx1"/>
                </a:solidFill>
                <a:latin typeface="Trebuchet MS" panose="020B0603020202020204" pitchFamily="34" charset="0"/>
              </a:defRPr>
            </a:lvl5pPr>
            <a:lvl6pPr marL="2514600" indent="-228600" defTabSz="912813"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6pPr>
            <a:lvl7pPr marL="2971800" indent="-228600" defTabSz="912813"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7pPr>
            <a:lvl8pPr marL="3429000" indent="-228600" defTabSz="912813"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8pPr>
            <a:lvl9pPr marL="3886200" indent="-228600" defTabSz="912813"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9pPr>
          </a:lstStyle>
          <a:p>
            <a:pPr>
              <a:spcBef>
                <a:spcPct val="0"/>
              </a:spcBef>
              <a:buClrTx/>
              <a:buSzTx/>
              <a:buFontTx/>
              <a:buNone/>
            </a:pPr>
            <a:r>
              <a:rPr kumimoji="0" lang="en-US" altLang="en-US" sz="2000" b="0">
                <a:solidFill>
                  <a:srgbClr val="000000"/>
                </a:solidFill>
              </a:rPr>
              <a:t>Query region</a:t>
            </a:r>
          </a:p>
        </p:txBody>
      </p:sp>
      <p:sp>
        <p:nvSpPr>
          <p:cNvPr id="29" name="Down Arrow 28"/>
          <p:cNvSpPr>
            <a:spLocks noChangeArrowheads="1"/>
          </p:cNvSpPr>
          <p:nvPr/>
        </p:nvSpPr>
        <p:spPr bwMode="auto">
          <a:xfrm>
            <a:off x="6618288" y="1916113"/>
            <a:ext cx="360362" cy="490537"/>
          </a:xfrm>
          <a:prstGeom prst="downArrow">
            <a:avLst>
              <a:gd name="adj1" fmla="val 50000"/>
              <a:gd name="adj2" fmla="val 49950"/>
            </a:avLst>
          </a:prstGeom>
          <a:solidFill>
            <a:schemeClr val="bg1"/>
          </a:solidFill>
          <a:ln w="12700" cap="sq" algn="ctr">
            <a:solidFill>
              <a:schemeClr val="bg2"/>
            </a:solidFill>
            <a:round/>
            <a:headEnd type="none" w="sm" len="sm"/>
            <a:tailEnd type="none" w="sm" len="sm"/>
          </a:ln>
        </p:spPr>
        <p:txBody>
          <a:bodyPr wrap="none" lIns="89944" tIns="46771" rIns="89944" bIns="46771">
            <a:spAutoFit/>
          </a:bodyPr>
          <a:lstStyle>
            <a:lvl1pPr defTabSz="912813" eaLnBrk="0" hangingPunct="0">
              <a:spcBef>
                <a:spcPct val="20000"/>
              </a:spcBef>
              <a:buClr>
                <a:schemeClr val="bg1"/>
              </a:buClr>
              <a:buSzPct val="115000"/>
              <a:buChar char="•"/>
              <a:defRPr kumimoji="1" sz="2400" b="1">
                <a:solidFill>
                  <a:schemeClr val="bg2"/>
                </a:solidFill>
                <a:latin typeface="Trebuchet MS" panose="020B0603020202020204" pitchFamily="34" charset="0"/>
              </a:defRPr>
            </a:lvl1pPr>
            <a:lvl2pPr marL="742950" indent="-285750" defTabSz="912813" eaLnBrk="0" hangingPunct="0">
              <a:spcBef>
                <a:spcPct val="20000"/>
              </a:spcBef>
              <a:buClr>
                <a:schemeClr val="bg1"/>
              </a:buClr>
              <a:buSzPct val="50000"/>
              <a:buFont typeface="Wingdings" panose="05000000000000000000" pitchFamily="2" charset="2"/>
              <a:buChar char="Ø"/>
              <a:defRPr kumimoji="1" sz="2000" b="1">
                <a:solidFill>
                  <a:schemeClr val="bg2"/>
                </a:solidFill>
                <a:latin typeface="Trebuchet MS" panose="020B0603020202020204" pitchFamily="34" charset="0"/>
              </a:defRPr>
            </a:lvl2pPr>
            <a:lvl3pPr marL="1143000" indent="-228600" defTabSz="912813" eaLnBrk="0" hangingPunct="0">
              <a:spcBef>
                <a:spcPct val="20000"/>
              </a:spcBef>
              <a:buClr>
                <a:schemeClr val="bg1"/>
              </a:buClr>
              <a:buChar char="–"/>
              <a:defRPr kumimoji="1" sz="2400" b="1">
                <a:solidFill>
                  <a:schemeClr val="bg2"/>
                </a:solidFill>
                <a:latin typeface="Trebuchet MS" panose="020B0603020202020204" pitchFamily="34" charset="0"/>
              </a:defRPr>
            </a:lvl3pPr>
            <a:lvl4pPr marL="1600200" indent="-228600" defTabSz="912813" eaLnBrk="0" hangingPunct="0">
              <a:spcBef>
                <a:spcPct val="20000"/>
              </a:spcBef>
              <a:buClr>
                <a:schemeClr val="accent2"/>
              </a:buClr>
              <a:buChar char="–"/>
              <a:defRPr kumimoji="1" sz="2000">
                <a:solidFill>
                  <a:schemeClr val="tx1"/>
                </a:solidFill>
                <a:latin typeface="Trebuchet MS" panose="020B0603020202020204" pitchFamily="34" charset="0"/>
              </a:defRPr>
            </a:lvl4pPr>
            <a:lvl5pPr marL="2057400" indent="-228600" defTabSz="912813" eaLnBrk="0" hangingPunct="0">
              <a:spcBef>
                <a:spcPct val="20000"/>
              </a:spcBef>
              <a:buClr>
                <a:schemeClr val="accent2"/>
              </a:buClr>
              <a:buChar char="»"/>
              <a:defRPr kumimoji="1" sz="2000">
                <a:solidFill>
                  <a:schemeClr val="tx1"/>
                </a:solidFill>
                <a:latin typeface="Trebuchet MS" panose="020B0603020202020204" pitchFamily="34" charset="0"/>
              </a:defRPr>
            </a:lvl5pPr>
            <a:lvl6pPr marL="2514600" indent="-228600" defTabSz="912813"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6pPr>
            <a:lvl7pPr marL="2971800" indent="-228600" defTabSz="912813"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7pPr>
            <a:lvl8pPr marL="3429000" indent="-228600" defTabSz="912813"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8pPr>
            <a:lvl9pPr marL="3886200" indent="-228600" defTabSz="912813"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9pPr>
          </a:lstStyle>
          <a:p>
            <a:pPr>
              <a:spcBef>
                <a:spcPct val="0"/>
              </a:spcBef>
              <a:buClrTx/>
              <a:buSzTx/>
              <a:buFontTx/>
              <a:buNone/>
            </a:pPr>
            <a:endParaRPr kumimoji="0" lang="en-US" altLang="en-US" sz="2000" b="0">
              <a:solidFill>
                <a:srgbClr val="FFFFFF"/>
              </a:solidFill>
            </a:endParaRPr>
          </a:p>
        </p:txBody>
      </p:sp>
      <p:sp>
        <p:nvSpPr>
          <p:cNvPr id="30" name="TextBox 29"/>
          <p:cNvSpPr txBox="1">
            <a:spLocks noChangeArrowheads="1"/>
          </p:cNvSpPr>
          <p:nvPr/>
        </p:nvSpPr>
        <p:spPr bwMode="auto">
          <a:xfrm rot="5400000">
            <a:off x="7417594" y="4463257"/>
            <a:ext cx="27638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spAutoFit/>
          </a:bodyPr>
          <a:lstStyle>
            <a:lvl1pPr defTabSz="912813" eaLnBrk="0" hangingPunct="0">
              <a:spcBef>
                <a:spcPct val="20000"/>
              </a:spcBef>
              <a:buClr>
                <a:schemeClr val="bg1"/>
              </a:buClr>
              <a:buSzPct val="115000"/>
              <a:buChar char="•"/>
              <a:defRPr kumimoji="1" sz="2400" b="1">
                <a:solidFill>
                  <a:schemeClr val="bg2"/>
                </a:solidFill>
                <a:latin typeface="Trebuchet MS" panose="020B0603020202020204" pitchFamily="34" charset="0"/>
              </a:defRPr>
            </a:lvl1pPr>
            <a:lvl2pPr marL="742950" indent="-285750" defTabSz="912813" eaLnBrk="0" hangingPunct="0">
              <a:spcBef>
                <a:spcPct val="20000"/>
              </a:spcBef>
              <a:buClr>
                <a:schemeClr val="bg1"/>
              </a:buClr>
              <a:buSzPct val="50000"/>
              <a:buFont typeface="Wingdings" panose="05000000000000000000" pitchFamily="2" charset="2"/>
              <a:buChar char="Ø"/>
              <a:defRPr kumimoji="1" sz="2000" b="1">
                <a:solidFill>
                  <a:schemeClr val="bg2"/>
                </a:solidFill>
                <a:latin typeface="Trebuchet MS" panose="020B0603020202020204" pitchFamily="34" charset="0"/>
              </a:defRPr>
            </a:lvl2pPr>
            <a:lvl3pPr marL="1143000" indent="-228600" defTabSz="912813" eaLnBrk="0" hangingPunct="0">
              <a:spcBef>
                <a:spcPct val="20000"/>
              </a:spcBef>
              <a:buClr>
                <a:schemeClr val="bg1"/>
              </a:buClr>
              <a:buChar char="–"/>
              <a:defRPr kumimoji="1" sz="2400" b="1">
                <a:solidFill>
                  <a:schemeClr val="bg2"/>
                </a:solidFill>
                <a:latin typeface="Trebuchet MS" panose="020B0603020202020204" pitchFamily="34" charset="0"/>
              </a:defRPr>
            </a:lvl3pPr>
            <a:lvl4pPr marL="1600200" indent="-228600" defTabSz="912813" eaLnBrk="0" hangingPunct="0">
              <a:spcBef>
                <a:spcPct val="20000"/>
              </a:spcBef>
              <a:buClr>
                <a:schemeClr val="accent2"/>
              </a:buClr>
              <a:buChar char="–"/>
              <a:defRPr kumimoji="1" sz="2000">
                <a:solidFill>
                  <a:schemeClr val="tx1"/>
                </a:solidFill>
                <a:latin typeface="Trebuchet MS" panose="020B0603020202020204" pitchFamily="34" charset="0"/>
              </a:defRPr>
            </a:lvl4pPr>
            <a:lvl5pPr marL="2057400" indent="-228600" defTabSz="912813" eaLnBrk="0" hangingPunct="0">
              <a:spcBef>
                <a:spcPct val="20000"/>
              </a:spcBef>
              <a:buClr>
                <a:schemeClr val="accent2"/>
              </a:buClr>
              <a:buChar char="»"/>
              <a:defRPr kumimoji="1" sz="2000">
                <a:solidFill>
                  <a:schemeClr val="tx1"/>
                </a:solidFill>
                <a:latin typeface="Trebuchet MS" panose="020B0603020202020204" pitchFamily="34" charset="0"/>
              </a:defRPr>
            </a:lvl5pPr>
            <a:lvl6pPr marL="2514600" indent="-228600" defTabSz="912813"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6pPr>
            <a:lvl7pPr marL="2971800" indent="-228600" defTabSz="912813"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7pPr>
            <a:lvl8pPr marL="3429000" indent="-228600" defTabSz="912813"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8pPr>
            <a:lvl9pPr marL="3886200" indent="-228600" defTabSz="912813"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9pPr>
          </a:lstStyle>
          <a:p>
            <a:pPr>
              <a:spcBef>
                <a:spcPct val="0"/>
              </a:spcBef>
              <a:buClrTx/>
              <a:buSzTx/>
              <a:buFontTx/>
              <a:buNone/>
            </a:pPr>
            <a:r>
              <a:rPr kumimoji="0" lang="en-US" altLang="en-US" sz="2000" b="0">
                <a:solidFill>
                  <a:srgbClr val="000000"/>
                </a:solidFill>
              </a:rPr>
              <a:t>Retrieved frames</a:t>
            </a:r>
          </a:p>
        </p:txBody>
      </p:sp>
      <p:sp>
        <p:nvSpPr>
          <p:cNvPr id="22" name="TextBox 21"/>
          <p:cNvSpPr txBox="1"/>
          <p:nvPr/>
        </p:nvSpPr>
        <p:spPr>
          <a:xfrm>
            <a:off x="7567613" y="6550025"/>
            <a:ext cx="2109787" cy="307975"/>
          </a:xfrm>
          <a:prstGeom prst="rect">
            <a:avLst/>
          </a:prstGeom>
          <a:noFill/>
        </p:spPr>
        <p:txBody>
          <a:bodyPr>
            <a:spAutoFit/>
          </a:bodyPr>
          <a:lstStyle/>
          <a:p>
            <a:pPr fontAlgn="auto">
              <a:spcBef>
                <a:spcPts val="0"/>
              </a:spcBef>
              <a:spcAft>
                <a:spcPts val="0"/>
              </a:spcAft>
              <a:defRPr/>
            </a:pPr>
            <a:r>
              <a:rPr lang="en-US" sz="1400" kern="0" dirty="0">
                <a:solidFill>
                  <a:schemeClr val="bg1">
                    <a:lumMod val="50000"/>
                  </a:schemeClr>
                </a:solidFill>
                <a:latin typeface="Trebuchet MS"/>
              </a:rPr>
              <a:t>Kristen </a:t>
            </a:r>
            <a:r>
              <a:rPr lang="en-US" sz="1400" kern="0" dirty="0" err="1">
                <a:solidFill>
                  <a:schemeClr val="bg1">
                    <a:lumMod val="50000"/>
                  </a:schemeClr>
                </a:solidFill>
                <a:latin typeface="Trebuchet MS"/>
              </a:rPr>
              <a:t>Grauman</a:t>
            </a:r>
            <a:endParaRPr lang="en-US" sz="1400" kern="0" dirty="0">
              <a:solidFill>
                <a:schemeClr val="bg1">
                  <a:lumMod val="50000"/>
                </a:schemeClr>
              </a:solidFill>
              <a:latin typeface="Trebuchet MS"/>
            </a:endParaRPr>
          </a:p>
        </p:txBody>
      </p:sp>
    </p:spTree>
    <p:extLst>
      <p:ext uri="{BB962C8B-B14F-4D97-AF65-F5344CB8AC3E}">
        <p14:creationId xmlns:p14="http://schemas.microsoft.com/office/powerpoint/2010/main" val="283184167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p:bldLst>
  </p:timing>
</p:sld>
</file>

<file path=ppt/slides/slide8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6914" name="Footer Placeholder 4"/>
          <p:cNvSpPr>
            <a:spLocks noGrp="1"/>
          </p:cNvSpPr>
          <p:nvPr>
            <p:ph type="ftr" sz="quarter" idx="11"/>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defRPr/>
            </a:pPr>
            <a:r>
              <a:rPr lang="de-DE" altLang="en-US">
                <a:solidFill>
                  <a:srgbClr val="000000"/>
                </a:solidFill>
              </a:rPr>
              <a:t>B. Leibe</a:t>
            </a:r>
          </a:p>
        </p:txBody>
      </p:sp>
      <p:sp>
        <p:nvSpPr>
          <p:cNvPr id="173059" name="Rectangle 2"/>
          <p:cNvSpPr>
            <a:spLocks noGrp="1" noChangeArrowheads="1"/>
          </p:cNvSpPr>
          <p:nvPr>
            <p:ph type="title"/>
          </p:nvPr>
        </p:nvSpPr>
        <p:spPr/>
        <p:txBody>
          <a:bodyPr/>
          <a:lstStyle/>
          <a:p>
            <a:r>
              <a:rPr lang="en-US" altLang="en-US"/>
              <a:t>Example Applications</a:t>
            </a:r>
          </a:p>
        </p:txBody>
      </p:sp>
      <p:sp>
        <p:nvSpPr>
          <p:cNvPr id="173060" name="Text Box 4"/>
          <p:cNvSpPr txBox="1">
            <a:spLocks noChangeArrowheads="1"/>
          </p:cNvSpPr>
          <p:nvPr/>
        </p:nvSpPr>
        <p:spPr bwMode="auto">
          <a:xfrm>
            <a:off x="1233488" y="4162425"/>
            <a:ext cx="3697287" cy="138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lIns="90000" tIns="46800" rIns="90000" bIns="46800">
            <a:spAutoFit/>
          </a:bodyPr>
          <a:lstStyle>
            <a:lvl1pPr eaLnBrk="0" hangingPunct="0">
              <a:spcBef>
                <a:spcPct val="20000"/>
              </a:spcBef>
              <a:buClr>
                <a:schemeClr val="bg1"/>
              </a:buClr>
              <a:buSzPct val="115000"/>
              <a:buChar char="•"/>
              <a:defRPr kumimoji="1" sz="2400" b="1">
                <a:solidFill>
                  <a:schemeClr val="bg2"/>
                </a:solidFill>
                <a:latin typeface="Trebuchet MS" panose="020B0603020202020204" pitchFamily="34" charset="0"/>
              </a:defRPr>
            </a:lvl1pPr>
            <a:lvl2pPr marL="742950" indent="-285750" eaLnBrk="0" hangingPunct="0">
              <a:spcBef>
                <a:spcPct val="20000"/>
              </a:spcBef>
              <a:buClr>
                <a:schemeClr val="bg1"/>
              </a:buClr>
              <a:buSzPct val="50000"/>
              <a:buFont typeface="Wingdings" panose="05000000000000000000" pitchFamily="2" charset="2"/>
              <a:buChar char="Ø"/>
              <a:defRPr kumimoji="1" sz="2000" b="1">
                <a:solidFill>
                  <a:schemeClr val="bg2"/>
                </a:solidFill>
                <a:latin typeface="Trebuchet MS" panose="020B0603020202020204" pitchFamily="34" charset="0"/>
              </a:defRPr>
            </a:lvl2pPr>
            <a:lvl3pPr marL="1143000" indent="-228600" eaLnBrk="0" hangingPunct="0">
              <a:spcBef>
                <a:spcPct val="20000"/>
              </a:spcBef>
              <a:buClr>
                <a:schemeClr val="bg1"/>
              </a:buClr>
              <a:buChar char="–"/>
              <a:defRPr kumimoji="1" sz="2400" b="1">
                <a:solidFill>
                  <a:schemeClr val="bg2"/>
                </a:solidFill>
                <a:latin typeface="Trebuchet MS" panose="020B0603020202020204" pitchFamily="34" charset="0"/>
              </a:defRPr>
            </a:lvl3pPr>
            <a:lvl4pPr marL="1600200" indent="-228600" eaLnBrk="0" hangingPunct="0">
              <a:spcBef>
                <a:spcPct val="20000"/>
              </a:spcBef>
              <a:buClr>
                <a:schemeClr val="accent2"/>
              </a:buClr>
              <a:buChar char="–"/>
              <a:defRPr kumimoji="1" sz="2000">
                <a:solidFill>
                  <a:schemeClr val="tx1"/>
                </a:solidFill>
                <a:latin typeface="Trebuchet MS" panose="020B0603020202020204" pitchFamily="34" charset="0"/>
              </a:defRPr>
            </a:lvl4pPr>
            <a:lvl5pPr marL="2057400" indent="-228600" eaLnBrk="0" hangingPunct="0">
              <a:spcBef>
                <a:spcPct val="20000"/>
              </a:spcBef>
              <a:buClr>
                <a:schemeClr val="accent2"/>
              </a:buClr>
              <a:buChar char="»"/>
              <a:defRPr kumimoji="1" sz="2000">
                <a:solidFill>
                  <a:schemeClr val="tx1"/>
                </a:solidFill>
                <a:latin typeface="Trebuchet MS" panose="020B0603020202020204" pitchFamily="34" charset="0"/>
              </a:defRPr>
            </a:lvl5pPr>
            <a:lvl6pPr marL="25146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6pPr>
            <a:lvl7pPr marL="29718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7pPr>
            <a:lvl8pPr marL="34290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8pPr>
            <a:lvl9pPr marL="38862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9pPr>
          </a:lstStyle>
          <a:p>
            <a:pPr>
              <a:spcBef>
                <a:spcPct val="0"/>
              </a:spcBef>
              <a:buClrTx/>
              <a:buSzTx/>
              <a:buFontTx/>
              <a:buNone/>
            </a:pPr>
            <a:r>
              <a:rPr kumimoji="0" lang="en-US" altLang="en-US">
                <a:solidFill>
                  <a:srgbClr val="000000"/>
                </a:solidFill>
              </a:rPr>
              <a:t>Mobile tourist guide</a:t>
            </a:r>
          </a:p>
          <a:p>
            <a:pPr>
              <a:spcBef>
                <a:spcPct val="0"/>
              </a:spcBef>
              <a:buClr>
                <a:srgbClr val="000099"/>
              </a:buClr>
              <a:buSzTx/>
            </a:pPr>
            <a:r>
              <a:rPr kumimoji="0" lang="en-US" altLang="en-US" sz="2000">
                <a:solidFill>
                  <a:srgbClr val="000000"/>
                </a:solidFill>
              </a:rPr>
              <a:t> Self-localization</a:t>
            </a:r>
          </a:p>
          <a:p>
            <a:pPr>
              <a:spcBef>
                <a:spcPct val="0"/>
              </a:spcBef>
              <a:buClr>
                <a:srgbClr val="000099"/>
              </a:buClr>
              <a:buSzTx/>
            </a:pPr>
            <a:r>
              <a:rPr kumimoji="0" lang="en-US" altLang="en-US" sz="2000">
                <a:solidFill>
                  <a:srgbClr val="000000"/>
                </a:solidFill>
              </a:rPr>
              <a:t> Object/building recognition</a:t>
            </a:r>
          </a:p>
          <a:p>
            <a:pPr>
              <a:spcBef>
                <a:spcPct val="0"/>
              </a:spcBef>
              <a:buClr>
                <a:srgbClr val="000099"/>
              </a:buClr>
              <a:buSzTx/>
            </a:pPr>
            <a:r>
              <a:rPr kumimoji="0" lang="en-US" altLang="en-US" sz="2000">
                <a:solidFill>
                  <a:srgbClr val="000000"/>
                </a:solidFill>
              </a:rPr>
              <a:t> Photo/video augmentation</a:t>
            </a:r>
          </a:p>
        </p:txBody>
      </p:sp>
      <p:pic>
        <p:nvPicPr>
          <p:cNvPr id="173061" name="Picture 5" descr="wearable-computing-segm-white"/>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871663" y="1557338"/>
            <a:ext cx="1595437" cy="2484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3062"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3800" y="1304925"/>
            <a:ext cx="3600450" cy="270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grpSp>
        <p:nvGrpSpPr>
          <p:cNvPr id="2" name="Group 16"/>
          <p:cNvGrpSpPr>
            <a:grpSpLocks/>
          </p:cNvGrpSpPr>
          <p:nvPr/>
        </p:nvGrpSpPr>
        <p:grpSpPr bwMode="auto">
          <a:xfrm>
            <a:off x="6624638" y="1377950"/>
            <a:ext cx="1589087" cy="2484438"/>
            <a:chOff x="4173" y="913"/>
            <a:chExt cx="1001" cy="1565"/>
          </a:xfrm>
        </p:grpSpPr>
        <p:grpSp>
          <p:nvGrpSpPr>
            <p:cNvPr id="173065" name="Group 14"/>
            <p:cNvGrpSpPr>
              <a:grpSpLocks/>
            </p:cNvGrpSpPr>
            <p:nvPr/>
          </p:nvGrpSpPr>
          <p:grpSpPr bwMode="auto">
            <a:xfrm>
              <a:off x="4195" y="1071"/>
              <a:ext cx="953" cy="1407"/>
              <a:chOff x="4195" y="1071"/>
              <a:chExt cx="953" cy="1407"/>
            </a:xfrm>
          </p:grpSpPr>
          <p:sp>
            <p:nvSpPr>
              <p:cNvPr id="173067" name="Line 10"/>
              <p:cNvSpPr>
                <a:spLocks noChangeShapeType="1"/>
              </p:cNvSpPr>
              <p:nvPr/>
            </p:nvSpPr>
            <p:spPr bwMode="auto">
              <a:xfrm flipV="1">
                <a:off x="4195" y="2432"/>
                <a:ext cx="953" cy="45"/>
              </a:xfrm>
              <a:prstGeom prst="line">
                <a:avLst/>
              </a:prstGeom>
              <a:noFill/>
              <a:ln w="25400" cap="sq">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0000" tIns="46800" rIns="90000" bIns="46800">
                <a:spAutoFit/>
              </a:bodyPr>
              <a:lstStyle/>
              <a:p>
                <a:endParaRPr lang="en-US">
                  <a:solidFill>
                    <a:srgbClr val="FFFFFF"/>
                  </a:solidFill>
                </a:endParaRPr>
              </a:p>
            </p:txBody>
          </p:sp>
          <p:sp>
            <p:nvSpPr>
              <p:cNvPr id="173068" name="Line 11"/>
              <p:cNvSpPr>
                <a:spLocks noChangeShapeType="1"/>
              </p:cNvSpPr>
              <p:nvPr/>
            </p:nvSpPr>
            <p:spPr bwMode="auto">
              <a:xfrm flipV="1">
                <a:off x="4195" y="1117"/>
                <a:ext cx="0" cy="1361"/>
              </a:xfrm>
              <a:prstGeom prst="line">
                <a:avLst/>
              </a:prstGeom>
              <a:noFill/>
              <a:ln w="25400" cap="sq">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0000" tIns="46800" rIns="90000" bIns="46800">
                <a:spAutoFit/>
              </a:bodyPr>
              <a:lstStyle/>
              <a:p>
                <a:endParaRPr lang="en-US">
                  <a:solidFill>
                    <a:srgbClr val="FFFFFF"/>
                  </a:solidFill>
                </a:endParaRPr>
              </a:p>
            </p:txBody>
          </p:sp>
          <p:sp>
            <p:nvSpPr>
              <p:cNvPr id="173069" name="Line 12"/>
              <p:cNvSpPr>
                <a:spLocks noChangeShapeType="1"/>
              </p:cNvSpPr>
              <p:nvPr/>
            </p:nvSpPr>
            <p:spPr bwMode="auto">
              <a:xfrm flipV="1">
                <a:off x="4195" y="1071"/>
                <a:ext cx="953" cy="45"/>
              </a:xfrm>
              <a:prstGeom prst="line">
                <a:avLst/>
              </a:prstGeom>
              <a:noFill/>
              <a:ln w="25400" cap="sq">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0000" tIns="46800" rIns="90000" bIns="46800">
                <a:spAutoFit/>
              </a:bodyPr>
              <a:lstStyle/>
              <a:p>
                <a:endParaRPr lang="en-US">
                  <a:solidFill>
                    <a:srgbClr val="FFFFFF"/>
                  </a:solidFill>
                </a:endParaRPr>
              </a:p>
            </p:txBody>
          </p:sp>
          <p:sp>
            <p:nvSpPr>
              <p:cNvPr id="173070" name="Line 13"/>
              <p:cNvSpPr>
                <a:spLocks noChangeShapeType="1"/>
              </p:cNvSpPr>
              <p:nvPr/>
            </p:nvSpPr>
            <p:spPr bwMode="auto">
              <a:xfrm>
                <a:off x="5148" y="1071"/>
                <a:ext cx="0" cy="1361"/>
              </a:xfrm>
              <a:prstGeom prst="line">
                <a:avLst/>
              </a:prstGeom>
              <a:noFill/>
              <a:ln w="25400" cap="sq">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0000" tIns="46800" rIns="90000" bIns="46800">
                <a:spAutoFit/>
              </a:bodyPr>
              <a:lstStyle/>
              <a:p>
                <a:endParaRPr lang="en-US">
                  <a:solidFill>
                    <a:srgbClr val="FFFFFF"/>
                  </a:solidFill>
                </a:endParaRPr>
              </a:p>
            </p:txBody>
          </p:sp>
        </p:grpSp>
        <p:sp>
          <p:nvSpPr>
            <p:cNvPr id="173066" name="Text Box 15"/>
            <p:cNvSpPr txBox="1">
              <a:spLocks noChangeArrowheads="1"/>
            </p:cNvSpPr>
            <p:nvPr/>
          </p:nvSpPr>
          <p:spPr bwMode="auto">
            <a:xfrm rot="-166250">
              <a:off x="4173" y="913"/>
              <a:ext cx="1001"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lIns="90000" tIns="46800" rIns="90000" bIns="46800">
              <a:spAutoFit/>
            </a:bodyPr>
            <a:lstStyle>
              <a:lvl1pPr eaLnBrk="0" hangingPunct="0">
                <a:spcBef>
                  <a:spcPct val="20000"/>
                </a:spcBef>
                <a:buClr>
                  <a:schemeClr val="bg1"/>
                </a:buClr>
                <a:buSzPct val="115000"/>
                <a:buChar char="•"/>
                <a:defRPr kumimoji="1" sz="2400" b="1">
                  <a:solidFill>
                    <a:schemeClr val="bg2"/>
                  </a:solidFill>
                  <a:latin typeface="Trebuchet MS" panose="020B0603020202020204" pitchFamily="34" charset="0"/>
                </a:defRPr>
              </a:lvl1pPr>
              <a:lvl2pPr marL="742950" indent="-285750" eaLnBrk="0" hangingPunct="0">
                <a:spcBef>
                  <a:spcPct val="20000"/>
                </a:spcBef>
                <a:buClr>
                  <a:schemeClr val="bg1"/>
                </a:buClr>
                <a:buSzPct val="50000"/>
                <a:buFont typeface="Wingdings" panose="05000000000000000000" pitchFamily="2" charset="2"/>
                <a:buChar char="Ø"/>
                <a:defRPr kumimoji="1" sz="2000" b="1">
                  <a:solidFill>
                    <a:schemeClr val="bg2"/>
                  </a:solidFill>
                  <a:latin typeface="Trebuchet MS" panose="020B0603020202020204" pitchFamily="34" charset="0"/>
                </a:defRPr>
              </a:lvl2pPr>
              <a:lvl3pPr marL="1143000" indent="-228600" eaLnBrk="0" hangingPunct="0">
                <a:spcBef>
                  <a:spcPct val="20000"/>
                </a:spcBef>
                <a:buClr>
                  <a:schemeClr val="bg1"/>
                </a:buClr>
                <a:buChar char="–"/>
                <a:defRPr kumimoji="1" sz="2400" b="1">
                  <a:solidFill>
                    <a:schemeClr val="bg2"/>
                  </a:solidFill>
                  <a:latin typeface="Trebuchet MS" panose="020B0603020202020204" pitchFamily="34" charset="0"/>
                </a:defRPr>
              </a:lvl3pPr>
              <a:lvl4pPr marL="1600200" indent="-228600" eaLnBrk="0" hangingPunct="0">
                <a:spcBef>
                  <a:spcPct val="20000"/>
                </a:spcBef>
                <a:buClr>
                  <a:schemeClr val="accent2"/>
                </a:buClr>
                <a:buChar char="–"/>
                <a:defRPr kumimoji="1" sz="2000">
                  <a:solidFill>
                    <a:schemeClr val="tx1"/>
                  </a:solidFill>
                  <a:latin typeface="Trebuchet MS" panose="020B0603020202020204" pitchFamily="34" charset="0"/>
                </a:defRPr>
              </a:lvl4pPr>
              <a:lvl5pPr marL="2057400" indent="-228600" eaLnBrk="0" hangingPunct="0">
                <a:spcBef>
                  <a:spcPct val="20000"/>
                </a:spcBef>
                <a:buClr>
                  <a:schemeClr val="accent2"/>
                </a:buClr>
                <a:buChar char="»"/>
                <a:defRPr kumimoji="1" sz="2000">
                  <a:solidFill>
                    <a:schemeClr val="tx1"/>
                  </a:solidFill>
                  <a:latin typeface="Trebuchet MS" panose="020B0603020202020204" pitchFamily="34" charset="0"/>
                </a:defRPr>
              </a:lvl5pPr>
              <a:lvl6pPr marL="25146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6pPr>
              <a:lvl7pPr marL="29718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7pPr>
              <a:lvl8pPr marL="34290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8pPr>
              <a:lvl9pPr marL="38862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9pPr>
            </a:lstStyle>
            <a:p>
              <a:pPr>
                <a:spcBef>
                  <a:spcPct val="0"/>
                </a:spcBef>
                <a:buClrTx/>
                <a:buSzTx/>
                <a:buFontTx/>
                <a:buNone/>
              </a:pPr>
              <a:r>
                <a:rPr kumimoji="0" lang="en-US" altLang="en-US" sz="1400" b="0">
                  <a:solidFill>
                    <a:srgbClr val="FF0000"/>
                  </a:solidFill>
                </a:rPr>
                <a:t>Aachen Cathedral</a:t>
              </a:r>
            </a:p>
          </p:txBody>
        </p:sp>
      </p:grpSp>
      <p:sp>
        <p:nvSpPr>
          <p:cNvPr id="173064" name="Text Box 17"/>
          <p:cNvSpPr txBox="1">
            <a:spLocks noChangeArrowheads="1"/>
          </p:cNvSpPr>
          <p:nvPr/>
        </p:nvSpPr>
        <p:spPr bwMode="auto">
          <a:xfrm>
            <a:off x="5521325" y="6405563"/>
            <a:ext cx="3332163" cy="341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lIns="90000" tIns="46800" rIns="90000" bIns="46800">
            <a:spAutoFit/>
          </a:bodyPr>
          <a:lstStyle>
            <a:lvl1pPr eaLnBrk="0" hangingPunct="0">
              <a:spcBef>
                <a:spcPct val="20000"/>
              </a:spcBef>
              <a:buClr>
                <a:schemeClr val="bg1"/>
              </a:buClr>
              <a:buSzPct val="115000"/>
              <a:buChar char="•"/>
              <a:defRPr kumimoji="1" sz="2400" b="1">
                <a:solidFill>
                  <a:schemeClr val="bg2"/>
                </a:solidFill>
                <a:latin typeface="Trebuchet MS" panose="020B0603020202020204" pitchFamily="34" charset="0"/>
              </a:defRPr>
            </a:lvl1pPr>
            <a:lvl2pPr marL="742950" indent="-285750" eaLnBrk="0" hangingPunct="0">
              <a:spcBef>
                <a:spcPct val="20000"/>
              </a:spcBef>
              <a:buClr>
                <a:schemeClr val="bg1"/>
              </a:buClr>
              <a:buSzPct val="50000"/>
              <a:buFont typeface="Wingdings" panose="05000000000000000000" pitchFamily="2" charset="2"/>
              <a:buChar char="Ø"/>
              <a:defRPr kumimoji="1" sz="2000" b="1">
                <a:solidFill>
                  <a:schemeClr val="bg2"/>
                </a:solidFill>
                <a:latin typeface="Trebuchet MS" panose="020B0603020202020204" pitchFamily="34" charset="0"/>
              </a:defRPr>
            </a:lvl2pPr>
            <a:lvl3pPr marL="1143000" indent="-228600" eaLnBrk="0" hangingPunct="0">
              <a:spcBef>
                <a:spcPct val="20000"/>
              </a:spcBef>
              <a:buClr>
                <a:schemeClr val="bg1"/>
              </a:buClr>
              <a:buChar char="–"/>
              <a:defRPr kumimoji="1" sz="2400" b="1">
                <a:solidFill>
                  <a:schemeClr val="bg2"/>
                </a:solidFill>
                <a:latin typeface="Trebuchet MS" panose="020B0603020202020204" pitchFamily="34" charset="0"/>
              </a:defRPr>
            </a:lvl3pPr>
            <a:lvl4pPr marL="1600200" indent="-228600" eaLnBrk="0" hangingPunct="0">
              <a:spcBef>
                <a:spcPct val="20000"/>
              </a:spcBef>
              <a:buClr>
                <a:schemeClr val="accent2"/>
              </a:buClr>
              <a:buChar char="–"/>
              <a:defRPr kumimoji="1" sz="2000">
                <a:solidFill>
                  <a:schemeClr val="tx1"/>
                </a:solidFill>
                <a:latin typeface="Trebuchet MS" panose="020B0603020202020204" pitchFamily="34" charset="0"/>
              </a:defRPr>
            </a:lvl4pPr>
            <a:lvl5pPr marL="2057400" indent="-228600" eaLnBrk="0" hangingPunct="0">
              <a:spcBef>
                <a:spcPct val="20000"/>
              </a:spcBef>
              <a:buClr>
                <a:schemeClr val="accent2"/>
              </a:buClr>
              <a:buChar char="»"/>
              <a:defRPr kumimoji="1" sz="2000">
                <a:solidFill>
                  <a:schemeClr val="tx1"/>
                </a:solidFill>
                <a:latin typeface="Trebuchet MS" panose="020B0603020202020204" pitchFamily="34" charset="0"/>
              </a:defRPr>
            </a:lvl5pPr>
            <a:lvl6pPr marL="25146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6pPr>
            <a:lvl7pPr marL="29718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7pPr>
            <a:lvl8pPr marL="34290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8pPr>
            <a:lvl9pPr marL="38862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9pPr>
          </a:lstStyle>
          <a:p>
            <a:pPr algn="r">
              <a:spcBef>
                <a:spcPct val="0"/>
              </a:spcBef>
              <a:buClrTx/>
              <a:buSzTx/>
              <a:buFontTx/>
              <a:buNone/>
            </a:pPr>
            <a:r>
              <a:rPr lang="en-US" altLang="en-US" sz="1600" b="0">
                <a:solidFill>
                  <a:srgbClr val="000099"/>
                </a:solidFill>
              </a:rPr>
              <a:t>[Quack, Leibe, Van Gool, CIVR’08]</a:t>
            </a:r>
          </a:p>
        </p:txBody>
      </p:sp>
    </p:spTree>
    <p:extLst>
      <p:ext uri="{BB962C8B-B14F-4D97-AF65-F5344CB8AC3E}">
        <p14:creationId xmlns:p14="http://schemas.microsoft.com/office/powerpoint/2010/main" val="52211458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4082" name="Title 5"/>
          <p:cNvSpPr>
            <a:spLocks noGrp="1"/>
          </p:cNvSpPr>
          <p:nvPr>
            <p:ph type="title"/>
          </p:nvPr>
        </p:nvSpPr>
        <p:spPr/>
        <p:txBody>
          <a:bodyPr/>
          <a:lstStyle/>
          <a:p>
            <a:pPr eaLnBrk="1" hangingPunct="1"/>
            <a:r>
              <a:rPr lang="en-US" altLang="en-US"/>
              <a:t>Application: Large-Scale Retrieval</a:t>
            </a:r>
            <a:endParaRPr lang="de-CH" altLang="en-US"/>
          </a:p>
        </p:txBody>
      </p:sp>
      <p:sp>
        <p:nvSpPr>
          <p:cNvPr id="174083" name="Rectangle 7"/>
          <p:cNvSpPr>
            <a:spLocks noChangeArrowheads="1"/>
          </p:cNvSpPr>
          <p:nvPr/>
        </p:nvSpPr>
        <p:spPr bwMode="auto">
          <a:xfrm>
            <a:off x="7054850" y="6450013"/>
            <a:ext cx="17875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bg1"/>
              </a:buClr>
              <a:buSzPct val="115000"/>
              <a:buChar char="•"/>
              <a:defRPr kumimoji="1" sz="2400" b="1">
                <a:solidFill>
                  <a:schemeClr val="bg2"/>
                </a:solidFill>
                <a:latin typeface="Trebuchet MS" panose="020B0603020202020204" pitchFamily="34" charset="0"/>
              </a:defRPr>
            </a:lvl1pPr>
            <a:lvl2pPr marL="742950" indent="-285750" eaLnBrk="0" hangingPunct="0">
              <a:spcBef>
                <a:spcPct val="20000"/>
              </a:spcBef>
              <a:buClr>
                <a:schemeClr val="bg1"/>
              </a:buClr>
              <a:buSzPct val="50000"/>
              <a:buFont typeface="Wingdings" panose="05000000000000000000" pitchFamily="2" charset="2"/>
              <a:buChar char="Ø"/>
              <a:defRPr kumimoji="1" sz="2000" b="1">
                <a:solidFill>
                  <a:schemeClr val="bg2"/>
                </a:solidFill>
                <a:latin typeface="Trebuchet MS" panose="020B0603020202020204" pitchFamily="34" charset="0"/>
              </a:defRPr>
            </a:lvl2pPr>
            <a:lvl3pPr marL="1143000" indent="-228600" eaLnBrk="0" hangingPunct="0">
              <a:spcBef>
                <a:spcPct val="20000"/>
              </a:spcBef>
              <a:buClr>
                <a:schemeClr val="bg1"/>
              </a:buClr>
              <a:buChar char="–"/>
              <a:defRPr kumimoji="1" sz="2400" b="1">
                <a:solidFill>
                  <a:schemeClr val="bg2"/>
                </a:solidFill>
                <a:latin typeface="Trebuchet MS" panose="020B0603020202020204" pitchFamily="34" charset="0"/>
              </a:defRPr>
            </a:lvl3pPr>
            <a:lvl4pPr marL="1600200" indent="-228600" eaLnBrk="0" hangingPunct="0">
              <a:spcBef>
                <a:spcPct val="20000"/>
              </a:spcBef>
              <a:buClr>
                <a:schemeClr val="accent2"/>
              </a:buClr>
              <a:buChar char="–"/>
              <a:defRPr kumimoji="1" sz="2000">
                <a:solidFill>
                  <a:schemeClr val="tx1"/>
                </a:solidFill>
                <a:latin typeface="Trebuchet MS" panose="020B0603020202020204" pitchFamily="34" charset="0"/>
              </a:defRPr>
            </a:lvl4pPr>
            <a:lvl5pPr marL="2057400" indent="-228600" eaLnBrk="0" hangingPunct="0">
              <a:spcBef>
                <a:spcPct val="20000"/>
              </a:spcBef>
              <a:buClr>
                <a:schemeClr val="accent2"/>
              </a:buClr>
              <a:buChar char="»"/>
              <a:defRPr kumimoji="1" sz="2000">
                <a:solidFill>
                  <a:schemeClr val="tx1"/>
                </a:solidFill>
                <a:latin typeface="Trebuchet MS" panose="020B0603020202020204" pitchFamily="34" charset="0"/>
              </a:defRPr>
            </a:lvl5pPr>
            <a:lvl6pPr marL="25146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6pPr>
            <a:lvl7pPr marL="29718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7pPr>
            <a:lvl8pPr marL="34290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8pPr>
            <a:lvl9pPr marL="38862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9pPr>
          </a:lstStyle>
          <a:p>
            <a:pPr>
              <a:spcBef>
                <a:spcPct val="0"/>
              </a:spcBef>
              <a:buClrTx/>
              <a:buSzTx/>
              <a:buFontTx/>
              <a:buNone/>
            </a:pPr>
            <a:r>
              <a:rPr kumimoji="0" lang="en-US" altLang="en-US" sz="1600" b="0">
                <a:solidFill>
                  <a:srgbClr val="000000"/>
                </a:solidFill>
              </a:rPr>
              <a:t>[Philbin CVPR’07]</a:t>
            </a:r>
            <a:endParaRPr kumimoji="0" lang="de-CH" altLang="en-US" sz="1600" b="0">
              <a:solidFill>
                <a:srgbClr val="FFFFFF"/>
              </a:solidFill>
            </a:endParaRPr>
          </a:p>
        </p:txBody>
      </p:sp>
      <p:sp>
        <p:nvSpPr>
          <p:cNvPr id="174084" name="Rectangle 10"/>
          <p:cNvSpPr>
            <a:spLocks noChangeArrowheads="1"/>
          </p:cNvSpPr>
          <p:nvPr/>
        </p:nvSpPr>
        <p:spPr bwMode="auto">
          <a:xfrm>
            <a:off x="701675" y="6057900"/>
            <a:ext cx="7969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bg1"/>
              </a:buClr>
              <a:buSzPct val="115000"/>
              <a:buChar char="•"/>
              <a:defRPr kumimoji="1" sz="2400" b="1">
                <a:solidFill>
                  <a:schemeClr val="bg2"/>
                </a:solidFill>
                <a:latin typeface="Trebuchet MS" panose="020B0603020202020204" pitchFamily="34" charset="0"/>
              </a:defRPr>
            </a:lvl1pPr>
            <a:lvl2pPr marL="742950" indent="-285750" eaLnBrk="0" hangingPunct="0">
              <a:spcBef>
                <a:spcPct val="20000"/>
              </a:spcBef>
              <a:buClr>
                <a:schemeClr val="bg1"/>
              </a:buClr>
              <a:buSzPct val="50000"/>
              <a:buFont typeface="Wingdings" panose="05000000000000000000" pitchFamily="2" charset="2"/>
              <a:buChar char="Ø"/>
              <a:defRPr kumimoji="1" sz="2000" b="1">
                <a:solidFill>
                  <a:schemeClr val="bg2"/>
                </a:solidFill>
                <a:latin typeface="Trebuchet MS" panose="020B0603020202020204" pitchFamily="34" charset="0"/>
              </a:defRPr>
            </a:lvl2pPr>
            <a:lvl3pPr marL="1143000" indent="-228600" eaLnBrk="0" hangingPunct="0">
              <a:spcBef>
                <a:spcPct val="20000"/>
              </a:spcBef>
              <a:buClr>
                <a:schemeClr val="bg1"/>
              </a:buClr>
              <a:buChar char="–"/>
              <a:defRPr kumimoji="1" sz="2400" b="1">
                <a:solidFill>
                  <a:schemeClr val="bg2"/>
                </a:solidFill>
                <a:latin typeface="Trebuchet MS" panose="020B0603020202020204" pitchFamily="34" charset="0"/>
              </a:defRPr>
            </a:lvl3pPr>
            <a:lvl4pPr marL="1600200" indent="-228600" eaLnBrk="0" hangingPunct="0">
              <a:spcBef>
                <a:spcPct val="20000"/>
              </a:spcBef>
              <a:buClr>
                <a:schemeClr val="accent2"/>
              </a:buClr>
              <a:buChar char="–"/>
              <a:defRPr kumimoji="1" sz="2000">
                <a:solidFill>
                  <a:schemeClr val="tx1"/>
                </a:solidFill>
                <a:latin typeface="Trebuchet MS" panose="020B0603020202020204" pitchFamily="34" charset="0"/>
              </a:defRPr>
            </a:lvl4pPr>
            <a:lvl5pPr marL="2057400" indent="-228600" eaLnBrk="0" hangingPunct="0">
              <a:spcBef>
                <a:spcPct val="20000"/>
              </a:spcBef>
              <a:buClr>
                <a:schemeClr val="accent2"/>
              </a:buClr>
              <a:buChar char="»"/>
              <a:defRPr kumimoji="1" sz="2000">
                <a:solidFill>
                  <a:schemeClr val="tx1"/>
                </a:solidFill>
                <a:latin typeface="Trebuchet MS" panose="020B0603020202020204" pitchFamily="34" charset="0"/>
              </a:defRPr>
            </a:lvl5pPr>
            <a:lvl6pPr marL="25146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6pPr>
            <a:lvl7pPr marL="29718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7pPr>
            <a:lvl8pPr marL="34290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8pPr>
            <a:lvl9pPr marL="38862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9pPr>
          </a:lstStyle>
          <a:p>
            <a:pPr>
              <a:spcBef>
                <a:spcPct val="0"/>
              </a:spcBef>
              <a:buClrTx/>
              <a:buSzTx/>
              <a:buFontTx/>
              <a:buNone/>
            </a:pPr>
            <a:r>
              <a:rPr kumimoji="0" lang="en-US" altLang="en-US" sz="1800" b="0">
                <a:solidFill>
                  <a:srgbClr val="000000"/>
                </a:solidFill>
              </a:rPr>
              <a:t>Query</a:t>
            </a:r>
            <a:endParaRPr kumimoji="0" lang="de-CH" altLang="en-US" sz="1800" b="0">
              <a:solidFill>
                <a:srgbClr val="FFFFFF"/>
              </a:solidFill>
            </a:endParaRPr>
          </a:p>
        </p:txBody>
      </p:sp>
      <p:sp>
        <p:nvSpPr>
          <p:cNvPr id="174085" name="Rectangle 11"/>
          <p:cNvSpPr>
            <a:spLocks noChangeArrowheads="1"/>
          </p:cNvSpPr>
          <p:nvPr/>
        </p:nvSpPr>
        <p:spPr bwMode="auto">
          <a:xfrm>
            <a:off x="1870075" y="6057900"/>
            <a:ext cx="63150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bg1"/>
              </a:buClr>
              <a:buSzPct val="115000"/>
              <a:buChar char="•"/>
              <a:defRPr kumimoji="1" sz="2400" b="1">
                <a:solidFill>
                  <a:schemeClr val="bg2"/>
                </a:solidFill>
                <a:latin typeface="Trebuchet MS" panose="020B0603020202020204" pitchFamily="34" charset="0"/>
              </a:defRPr>
            </a:lvl1pPr>
            <a:lvl2pPr marL="742950" indent="-285750" eaLnBrk="0" hangingPunct="0">
              <a:spcBef>
                <a:spcPct val="20000"/>
              </a:spcBef>
              <a:buClr>
                <a:schemeClr val="bg1"/>
              </a:buClr>
              <a:buSzPct val="50000"/>
              <a:buFont typeface="Wingdings" panose="05000000000000000000" pitchFamily="2" charset="2"/>
              <a:buChar char="Ø"/>
              <a:defRPr kumimoji="1" sz="2000" b="1">
                <a:solidFill>
                  <a:schemeClr val="bg2"/>
                </a:solidFill>
                <a:latin typeface="Trebuchet MS" panose="020B0603020202020204" pitchFamily="34" charset="0"/>
              </a:defRPr>
            </a:lvl2pPr>
            <a:lvl3pPr marL="1143000" indent="-228600" eaLnBrk="0" hangingPunct="0">
              <a:spcBef>
                <a:spcPct val="20000"/>
              </a:spcBef>
              <a:buClr>
                <a:schemeClr val="bg1"/>
              </a:buClr>
              <a:buChar char="–"/>
              <a:defRPr kumimoji="1" sz="2400" b="1">
                <a:solidFill>
                  <a:schemeClr val="bg2"/>
                </a:solidFill>
                <a:latin typeface="Trebuchet MS" panose="020B0603020202020204" pitchFamily="34" charset="0"/>
              </a:defRPr>
            </a:lvl3pPr>
            <a:lvl4pPr marL="1600200" indent="-228600" eaLnBrk="0" hangingPunct="0">
              <a:spcBef>
                <a:spcPct val="20000"/>
              </a:spcBef>
              <a:buClr>
                <a:schemeClr val="accent2"/>
              </a:buClr>
              <a:buChar char="–"/>
              <a:defRPr kumimoji="1" sz="2000">
                <a:solidFill>
                  <a:schemeClr val="tx1"/>
                </a:solidFill>
                <a:latin typeface="Trebuchet MS" panose="020B0603020202020204" pitchFamily="34" charset="0"/>
              </a:defRPr>
            </a:lvl4pPr>
            <a:lvl5pPr marL="2057400" indent="-228600" eaLnBrk="0" hangingPunct="0">
              <a:spcBef>
                <a:spcPct val="20000"/>
              </a:spcBef>
              <a:buClr>
                <a:schemeClr val="accent2"/>
              </a:buClr>
              <a:buChar char="»"/>
              <a:defRPr kumimoji="1" sz="2000">
                <a:solidFill>
                  <a:schemeClr val="tx1"/>
                </a:solidFill>
                <a:latin typeface="Trebuchet MS" panose="020B0603020202020204" pitchFamily="34" charset="0"/>
              </a:defRPr>
            </a:lvl5pPr>
            <a:lvl6pPr marL="25146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6pPr>
            <a:lvl7pPr marL="29718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7pPr>
            <a:lvl8pPr marL="34290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8pPr>
            <a:lvl9pPr marL="38862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9pPr>
          </a:lstStyle>
          <a:p>
            <a:pPr>
              <a:spcBef>
                <a:spcPct val="0"/>
              </a:spcBef>
              <a:buClrTx/>
              <a:buSzTx/>
              <a:buFontTx/>
              <a:buNone/>
            </a:pPr>
            <a:r>
              <a:rPr kumimoji="0" lang="en-US" altLang="en-US" sz="1800" b="0">
                <a:solidFill>
                  <a:srgbClr val="000000"/>
                </a:solidFill>
              </a:rPr>
              <a:t>Results from 5k Flickr images (demo available for 100k set)</a:t>
            </a:r>
            <a:endParaRPr kumimoji="0" lang="de-CH" altLang="en-US" sz="1800" b="0">
              <a:solidFill>
                <a:srgbClr val="FFFFFF"/>
              </a:solidFill>
            </a:endParaRPr>
          </a:p>
        </p:txBody>
      </p:sp>
      <p:pic>
        <p:nvPicPr>
          <p:cNvPr id="174086" name="Picture 2"/>
          <p:cNvPicPr>
            <a:picLocks noChangeAspect="1" noChangeArrowheads="1"/>
          </p:cNvPicPr>
          <p:nvPr/>
        </p:nvPicPr>
        <p:blipFill>
          <a:blip r:embed="rId3">
            <a:extLst>
              <a:ext uri="{28A0092B-C50C-407E-A947-70E740481C1C}">
                <a14:useLocalDpi xmlns:a14="http://schemas.microsoft.com/office/drawing/2010/main" val="0"/>
              </a:ext>
            </a:extLst>
          </a:blip>
          <a:srcRect l="2823" r="13885"/>
          <a:stretch>
            <a:fillRect/>
          </a:stretch>
        </p:blipFill>
        <p:spPr bwMode="auto">
          <a:xfrm>
            <a:off x="409575" y="1092200"/>
            <a:ext cx="8616950" cy="499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spTree>
    <p:extLst>
      <p:ext uri="{BB962C8B-B14F-4D97-AF65-F5344CB8AC3E}">
        <p14:creationId xmlns:p14="http://schemas.microsoft.com/office/powerpoint/2010/main" val="407718228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5106" name="Title 5"/>
          <p:cNvSpPr>
            <a:spLocks noGrp="1"/>
          </p:cNvSpPr>
          <p:nvPr>
            <p:ph type="title"/>
          </p:nvPr>
        </p:nvSpPr>
        <p:spPr/>
        <p:txBody>
          <a:bodyPr/>
          <a:lstStyle/>
          <a:p>
            <a:pPr eaLnBrk="1" hangingPunct="1"/>
            <a:r>
              <a:rPr lang="en-US" altLang="en-US"/>
              <a:t>Web Demo: Movie Poster Recognition</a:t>
            </a:r>
            <a:endParaRPr lang="de-CH" altLang="en-US"/>
          </a:p>
        </p:txBody>
      </p:sp>
      <p:grpSp>
        <p:nvGrpSpPr>
          <p:cNvPr id="175107" name="Group 10"/>
          <p:cNvGrpSpPr>
            <a:grpSpLocks/>
          </p:cNvGrpSpPr>
          <p:nvPr/>
        </p:nvGrpSpPr>
        <p:grpSpPr bwMode="auto">
          <a:xfrm>
            <a:off x="2286000" y="1092200"/>
            <a:ext cx="6265863" cy="5403850"/>
            <a:chOff x="1760499" y="1092168"/>
            <a:chExt cx="6265918" cy="5403924"/>
          </a:xfrm>
        </p:grpSpPr>
        <p:sp>
          <p:nvSpPr>
            <p:cNvPr id="175110" name="Rectangle 7"/>
            <p:cNvSpPr>
              <a:spLocks noChangeArrowheads="1"/>
            </p:cNvSpPr>
            <p:nvPr/>
          </p:nvSpPr>
          <p:spPr bwMode="auto">
            <a:xfrm>
              <a:off x="1760499" y="6126760"/>
              <a:ext cx="62659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bg1"/>
                </a:buClr>
                <a:buSzPct val="115000"/>
                <a:buChar char="•"/>
                <a:defRPr kumimoji="1" sz="2400" b="1">
                  <a:solidFill>
                    <a:schemeClr val="bg2"/>
                  </a:solidFill>
                  <a:latin typeface="Trebuchet MS" panose="020B0603020202020204" pitchFamily="34" charset="0"/>
                </a:defRPr>
              </a:lvl1pPr>
              <a:lvl2pPr marL="742950" indent="-285750" eaLnBrk="0" hangingPunct="0">
                <a:spcBef>
                  <a:spcPct val="20000"/>
                </a:spcBef>
                <a:buClr>
                  <a:schemeClr val="bg1"/>
                </a:buClr>
                <a:buSzPct val="50000"/>
                <a:buFont typeface="Wingdings" panose="05000000000000000000" pitchFamily="2" charset="2"/>
                <a:buChar char="Ø"/>
                <a:defRPr kumimoji="1" sz="2000" b="1">
                  <a:solidFill>
                    <a:schemeClr val="bg2"/>
                  </a:solidFill>
                  <a:latin typeface="Trebuchet MS" panose="020B0603020202020204" pitchFamily="34" charset="0"/>
                </a:defRPr>
              </a:lvl2pPr>
              <a:lvl3pPr marL="1143000" indent="-228600" eaLnBrk="0" hangingPunct="0">
                <a:spcBef>
                  <a:spcPct val="20000"/>
                </a:spcBef>
                <a:buClr>
                  <a:schemeClr val="bg1"/>
                </a:buClr>
                <a:buChar char="–"/>
                <a:defRPr kumimoji="1" sz="2400" b="1">
                  <a:solidFill>
                    <a:schemeClr val="bg2"/>
                  </a:solidFill>
                  <a:latin typeface="Trebuchet MS" panose="020B0603020202020204" pitchFamily="34" charset="0"/>
                </a:defRPr>
              </a:lvl3pPr>
              <a:lvl4pPr marL="1600200" indent="-228600" eaLnBrk="0" hangingPunct="0">
                <a:spcBef>
                  <a:spcPct val="20000"/>
                </a:spcBef>
                <a:buClr>
                  <a:schemeClr val="accent2"/>
                </a:buClr>
                <a:buChar char="–"/>
                <a:defRPr kumimoji="1" sz="2000">
                  <a:solidFill>
                    <a:schemeClr val="tx1"/>
                  </a:solidFill>
                  <a:latin typeface="Trebuchet MS" panose="020B0603020202020204" pitchFamily="34" charset="0"/>
                </a:defRPr>
              </a:lvl4pPr>
              <a:lvl5pPr marL="2057400" indent="-228600" eaLnBrk="0" hangingPunct="0">
                <a:spcBef>
                  <a:spcPct val="20000"/>
                </a:spcBef>
                <a:buClr>
                  <a:schemeClr val="accent2"/>
                </a:buClr>
                <a:buChar char="»"/>
                <a:defRPr kumimoji="1" sz="2000">
                  <a:solidFill>
                    <a:schemeClr val="tx1"/>
                  </a:solidFill>
                  <a:latin typeface="Trebuchet MS" panose="020B0603020202020204" pitchFamily="34" charset="0"/>
                </a:defRPr>
              </a:lvl5pPr>
              <a:lvl6pPr marL="25146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6pPr>
              <a:lvl7pPr marL="29718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7pPr>
              <a:lvl8pPr marL="34290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8pPr>
              <a:lvl9pPr marL="38862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9pPr>
            </a:lstStyle>
            <a:p>
              <a:pPr algn="ctr">
                <a:spcBef>
                  <a:spcPct val="0"/>
                </a:spcBef>
                <a:buClrTx/>
                <a:buSzTx/>
                <a:buFontTx/>
                <a:buNone/>
              </a:pPr>
              <a:r>
                <a:rPr kumimoji="0" lang="de-CH" altLang="en-US" sz="1800" b="0" u="sng">
                  <a:solidFill>
                    <a:srgbClr val="000099"/>
                  </a:solidFill>
                </a:rPr>
                <a:t>http://www.kooaba.com/en/products_engine.html#</a:t>
              </a:r>
            </a:p>
          </p:txBody>
        </p:sp>
        <p:pic>
          <p:nvPicPr>
            <p:cNvPr id="17511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83962" y="1092168"/>
              <a:ext cx="5618992" cy="4962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grpSp>
      <p:sp>
        <p:nvSpPr>
          <p:cNvPr id="175108" name="Rectangle 9"/>
          <p:cNvSpPr>
            <a:spLocks noChangeArrowheads="1"/>
          </p:cNvSpPr>
          <p:nvPr/>
        </p:nvSpPr>
        <p:spPr bwMode="auto">
          <a:xfrm>
            <a:off x="373063" y="4013200"/>
            <a:ext cx="18161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bg1"/>
              </a:buClr>
              <a:buSzPct val="115000"/>
              <a:buChar char="•"/>
              <a:defRPr kumimoji="1" sz="2400" b="1">
                <a:solidFill>
                  <a:schemeClr val="bg2"/>
                </a:solidFill>
                <a:latin typeface="Trebuchet MS" panose="020B0603020202020204" pitchFamily="34" charset="0"/>
              </a:defRPr>
            </a:lvl1pPr>
            <a:lvl2pPr marL="742950" indent="-285750" eaLnBrk="0" hangingPunct="0">
              <a:spcBef>
                <a:spcPct val="20000"/>
              </a:spcBef>
              <a:buClr>
                <a:schemeClr val="bg1"/>
              </a:buClr>
              <a:buSzPct val="50000"/>
              <a:buFont typeface="Wingdings" panose="05000000000000000000" pitchFamily="2" charset="2"/>
              <a:buChar char="Ø"/>
              <a:defRPr kumimoji="1" sz="2000" b="1">
                <a:solidFill>
                  <a:schemeClr val="bg2"/>
                </a:solidFill>
                <a:latin typeface="Trebuchet MS" panose="020B0603020202020204" pitchFamily="34" charset="0"/>
              </a:defRPr>
            </a:lvl2pPr>
            <a:lvl3pPr marL="1143000" indent="-228600" eaLnBrk="0" hangingPunct="0">
              <a:spcBef>
                <a:spcPct val="20000"/>
              </a:spcBef>
              <a:buClr>
                <a:schemeClr val="bg1"/>
              </a:buClr>
              <a:buChar char="–"/>
              <a:defRPr kumimoji="1" sz="2400" b="1">
                <a:solidFill>
                  <a:schemeClr val="bg2"/>
                </a:solidFill>
                <a:latin typeface="Trebuchet MS" panose="020B0603020202020204" pitchFamily="34" charset="0"/>
              </a:defRPr>
            </a:lvl3pPr>
            <a:lvl4pPr marL="1600200" indent="-228600" eaLnBrk="0" hangingPunct="0">
              <a:spcBef>
                <a:spcPct val="20000"/>
              </a:spcBef>
              <a:buClr>
                <a:schemeClr val="accent2"/>
              </a:buClr>
              <a:buChar char="–"/>
              <a:defRPr kumimoji="1" sz="2000">
                <a:solidFill>
                  <a:schemeClr val="tx1"/>
                </a:solidFill>
                <a:latin typeface="Trebuchet MS" panose="020B0603020202020204" pitchFamily="34" charset="0"/>
              </a:defRPr>
            </a:lvl4pPr>
            <a:lvl5pPr marL="2057400" indent="-228600" eaLnBrk="0" hangingPunct="0">
              <a:spcBef>
                <a:spcPct val="20000"/>
              </a:spcBef>
              <a:buClr>
                <a:schemeClr val="accent2"/>
              </a:buClr>
              <a:buChar char="»"/>
              <a:defRPr kumimoji="1" sz="2000">
                <a:solidFill>
                  <a:schemeClr val="tx1"/>
                </a:solidFill>
                <a:latin typeface="Trebuchet MS" panose="020B0603020202020204" pitchFamily="34" charset="0"/>
              </a:defRPr>
            </a:lvl5pPr>
            <a:lvl6pPr marL="25146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6pPr>
            <a:lvl7pPr marL="29718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7pPr>
            <a:lvl8pPr marL="34290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8pPr>
            <a:lvl9pPr marL="38862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9pPr>
          </a:lstStyle>
          <a:p>
            <a:pPr>
              <a:spcBef>
                <a:spcPct val="0"/>
              </a:spcBef>
              <a:buClrTx/>
              <a:buSzTx/>
              <a:buFontTx/>
              <a:buNone/>
            </a:pPr>
            <a:r>
              <a:rPr kumimoji="0" lang="en-US" altLang="en-US" sz="1800" b="0">
                <a:solidFill>
                  <a:srgbClr val="000000"/>
                </a:solidFill>
              </a:rPr>
              <a:t>50’000 movie</a:t>
            </a:r>
            <a:br>
              <a:rPr kumimoji="0" lang="en-US" altLang="en-US" sz="1800" b="0">
                <a:solidFill>
                  <a:srgbClr val="000000"/>
                </a:solidFill>
              </a:rPr>
            </a:br>
            <a:r>
              <a:rPr kumimoji="0" lang="en-US" altLang="en-US" sz="1800" b="0">
                <a:solidFill>
                  <a:srgbClr val="000000"/>
                </a:solidFill>
              </a:rPr>
              <a:t>posters indexed</a:t>
            </a:r>
            <a:endParaRPr kumimoji="0" lang="de-CH" altLang="en-US" sz="1800" b="0">
              <a:solidFill>
                <a:srgbClr val="FFFFFF"/>
              </a:solidFill>
            </a:endParaRPr>
          </a:p>
        </p:txBody>
      </p:sp>
      <p:sp>
        <p:nvSpPr>
          <p:cNvPr id="175109" name="Rectangle 11"/>
          <p:cNvSpPr>
            <a:spLocks noChangeArrowheads="1"/>
          </p:cNvSpPr>
          <p:nvPr/>
        </p:nvSpPr>
        <p:spPr bwMode="auto">
          <a:xfrm>
            <a:off x="373063" y="4889500"/>
            <a:ext cx="22987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bg1"/>
              </a:buClr>
              <a:buSzPct val="115000"/>
              <a:buChar char="•"/>
              <a:defRPr kumimoji="1" sz="2400" b="1">
                <a:solidFill>
                  <a:schemeClr val="bg2"/>
                </a:solidFill>
                <a:latin typeface="Trebuchet MS" panose="020B0603020202020204" pitchFamily="34" charset="0"/>
              </a:defRPr>
            </a:lvl1pPr>
            <a:lvl2pPr marL="742950" indent="-285750" eaLnBrk="0" hangingPunct="0">
              <a:spcBef>
                <a:spcPct val="20000"/>
              </a:spcBef>
              <a:buClr>
                <a:schemeClr val="bg1"/>
              </a:buClr>
              <a:buSzPct val="50000"/>
              <a:buFont typeface="Wingdings" panose="05000000000000000000" pitchFamily="2" charset="2"/>
              <a:buChar char="Ø"/>
              <a:defRPr kumimoji="1" sz="2000" b="1">
                <a:solidFill>
                  <a:schemeClr val="bg2"/>
                </a:solidFill>
                <a:latin typeface="Trebuchet MS" panose="020B0603020202020204" pitchFamily="34" charset="0"/>
              </a:defRPr>
            </a:lvl2pPr>
            <a:lvl3pPr marL="1143000" indent="-228600" eaLnBrk="0" hangingPunct="0">
              <a:spcBef>
                <a:spcPct val="20000"/>
              </a:spcBef>
              <a:buClr>
                <a:schemeClr val="bg1"/>
              </a:buClr>
              <a:buChar char="–"/>
              <a:defRPr kumimoji="1" sz="2400" b="1">
                <a:solidFill>
                  <a:schemeClr val="bg2"/>
                </a:solidFill>
                <a:latin typeface="Trebuchet MS" panose="020B0603020202020204" pitchFamily="34" charset="0"/>
              </a:defRPr>
            </a:lvl3pPr>
            <a:lvl4pPr marL="1600200" indent="-228600" eaLnBrk="0" hangingPunct="0">
              <a:spcBef>
                <a:spcPct val="20000"/>
              </a:spcBef>
              <a:buClr>
                <a:schemeClr val="accent2"/>
              </a:buClr>
              <a:buChar char="–"/>
              <a:defRPr kumimoji="1" sz="2000">
                <a:solidFill>
                  <a:schemeClr val="tx1"/>
                </a:solidFill>
                <a:latin typeface="Trebuchet MS" panose="020B0603020202020204" pitchFamily="34" charset="0"/>
              </a:defRPr>
            </a:lvl4pPr>
            <a:lvl5pPr marL="2057400" indent="-228600" eaLnBrk="0" hangingPunct="0">
              <a:spcBef>
                <a:spcPct val="20000"/>
              </a:spcBef>
              <a:buClr>
                <a:schemeClr val="accent2"/>
              </a:buClr>
              <a:buChar char="»"/>
              <a:defRPr kumimoji="1" sz="2000">
                <a:solidFill>
                  <a:schemeClr val="tx1"/>
                </a:solidFill>
                <a:latin typeface="Trebuchet MS" panose="020B0603020202020204" pitchFamily="34" charset="0"/>
              </a:defRPr>
            </a:lvl5pPr>
            <a:lvl6pPr marL="25146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6pPr>
            <a:lvl7pPr marL="29718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7pPr>
            <a:lvl8pPr marL="34290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8pPr>
            <a:lvl9pPr marL="38862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9pPr>
          </a:lstStyle>
          <a:p>
            <a:pPr>
              <a:spcBef>
                <a:spcPct val="0"/>
              </a:spcBef>
              <a:buClrTx/>
              <a:buSzTx/>
              <a:buFontTx/>
              <a:buNone/>
            </a:pPr>
            <a:r>
              <a:rPr kumimoji="0" lang="en-US" altLang="en-US" sz="1800" b="0">
                <a:solidFill>
                  <a:srgbClr val="000000"/>
                </a:solidFill>
              </a:rPr>
              <a:t>Query-by-image</a:t>
            </a:r>
            <a:br>
              <a:rPr kumimoji="0" lang="en-US" altLang="en-US" sz="1800" b="0">
                <a:solidFill>
                  <a:srgbClr val="000000"/>
                </a:solidFill>
              </a:rPr>
            </a:br>
            <a:r>
              <a:rPr kumimoji="0" lang="en-US" altLang="en-US" sz="1800" b="0">
                <a:solidFill>
                  <a:srgbClr val="000000"/>
                </a:solidFill>
              </a:rPr>
              <a:t>from mobile phone</a:t>
            </a:r>
            <a:br>
              <a:rPr kumimoji="0" lang="en-US" altLang="en-US" sz="1800" b="0">
                <a:solidFill>
                  <a:srgbClr val="000000"/>
                </a:solidFill>
              </a:rPr>
            </a:br>
            <a:r>
              <a:rPr kumimoji="0" lang="en-US" altLang="en-US" sz="1800" b="0">
                <a:solidFill>
                  <a:srgbClr val="000000"/>
                </a:solidFill>
              </a:rPr>
              <a:t>available in Switzer-</a:t>
            </a:r>
            <a:br>
              <a:rPr kumimoji="0" lang="en-US" altLang="en-US" sz="1800" b="0">
                <a:solidFill>
                  <a:srgbClr val="000000"/>
                </a:solidFill>
              </a:rPr>
            </a:br>
            <a:r>
              <a:rPr kumimoji="0" lang="en-US" altLang="en-US" sz="1800" b="0">
                <a:solidFill>
                  <a:srgbClr val="000000"/>
                </a:solidFill>
              </a:rPr>
              <a:t>land</a:t>
            </a:r>
            <a:endParaRPr kumimoji="0" lang="de-CH" altLang="en-US" sz="1800" b="0">
              <a:solidFill>
                <a:srgbClr val="FFFFFF"/>
              </a:solidFill>
            </a:endParaRPr>
          </a:p>
        </p:txBody>
      </p:sp>
    </p:spTree>
    <p:extLst>
      <p:ext uri="{BB962C8B-B14F-4D97-AF65-F5344CB8AC3E}">
        <p14:creationId xmlns:p14="http://schemas.microsoft.com/office/powerpoint/2010/main" val="1389547926"/>
      </p:ext>
    </p:extLst>
  </p:cSld>
  <p:clrMapOvr>
    <a:masterClrMapping/>
  </p:clrMapOvr>
  <p:transition spd="slow"/>
</p:sld>
</file>

<file path=ppt/slides/slide8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6130" name="Title 5"/>
          <p:cNvSpPr>
            <a:spLocks noGrp="1"/>
          </p:cNvSpPr>
          <p:nvPr>
            <p:ph type="title"/>
          </p:nvPr>
        </p:nvSpPr>
        <p:spPr/>
        <p:txBody>
          <a:bodyPr/>
          <a:lstStyle/>
          <a:p>
            <a:pPr eaLnBrk="1" hangingPunct="1"/>
            <a:r>
              <a:rPr lang="en-US" altLang="en-US"/>
              <a:t>Application: Image Auto-Annotation</a:t>
            </a:r>
            <a:endParaRPr lang="de-CH" altLang="en-US"/>
          </a:p>
        </p:txBody>
      </p:sp>
      <p:sp>
        <p:nvSpPr>
          <p:cNvPr id="176131" name="Content Placeholder 20"/>
          <p:cNvSpPr>
            <a:spLocks noGrp="1"/>
          </p:cNvSpPr>
          <p:nvPr>
            <p:ph idx="1"/>
          </p:nvPr>
        </p:nvSpPr>
        <p:spPr/>
        <p:txBody>
          <a:bodyPr/>
          <a:lstStyle/>
          <a:p>
            <a:endParaRPr lang="en-US" altLang="en-US"/>
          </a:p>
        </p:txBody>
      </p:sp>
      <p:sp>
        <p:nvSpPr>
          <p:cNvPr id="32772" name="Footer Placeholder 4"/>
          <p:cNvSpPr>
            <a:spLocks noGrp="1"/>
          </p:cNvSpPr>
          <p:nvPr>
            <p:ph type="ftr" sz="quarter" idx="11"/>
          </p:nvPr>
        </p:nvSpPr>
        <p:spPr/>
        <p:txBody>
          <a:bodyPr/>
          <a:lstStyle/>
          <a:p>
            <a:pPr>
              <a:defRPr/>
            </a:pPr>
            <a:r>
              <a:rPr lang="de-DE">
                <a:solidFill>
                  <a:prstClr val="black">
                    <a:tint val="75000"/>
                  </a:prstClr>
                </a:solidFill>
              </a:rPr>
              <a:t>K. Grauman, B. Leibe</a:t>
            </a:r>
          </a:p>
        </p:txBody>
      </p:sp>
      <p:sp>
        <p:nvSpPr>
          <p:cNvPr id="32771" name="Slide Number Placeholder 3"/>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C884256-9102-4DEA-B027-DF09977176BA}" type="slidenum">
              <a:rPr lang="de-DE" altLang="en-US">
                <a:solidFill>
                  <a:srgbClr val="898989"/>
                </a:solidFill>
                <a:latin typeface="Calibri" panose="020F0502020204030204" pitchFamily="34" charset="0"/>
              </a:rPr>
              <a:pPr eaLnBrk="1" hangingPunct="1"/>
              <a:t>86</a:t>
            </a:fld>
            <a:endParaRPr lang="de-DE" altLang="en-US">
              <a:solidFill>
                <a:srgbClr val="898989"/>
              </a:solidFill>
              <a:latin typeface="Calibri" panose="020F0502020204030204" pitchFamily="34" charset="0"/>
            </a:endParaRPr>
          </a:p>
        </p:txBody>
      </p:sp>
      <p:pic>
        <p:nvPicPr>
          <p:cNvPr id="176134" name="Picture 7" descr="Picture 13.png"/>
          <p:cNvPicPr>
            <a:picLocks noChangeAspect="1"/>
          </p:cNvPicPr>
          <p:nvPr/>
        </p:nvPicPr>
        <p:blipFill>
          <a:blip r:embed="rId2">
            <a:extLst>
              <a:ext uri="{28A0092B-C50C-407E-A947-70E740481C1C}">
                <a14:useLocalDpi xmlns:a14="http://schemas.microsoft.com/office/drawing/2010/main" val="0"/>
              </a:ext>
            </a:extLst>
          </a:blip>
          <a:srcRect l="2238" r="1492" b="19716"/>
          <a:stretch>
            <a:fillRect/>
          </a:stretch>
        </p:blipFill>
        <p:spPr bwMode="auto">
          <a:xfrm>
            <a:off x="409575" y="1092200"/>
            <a:ext cx="4710113"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6135" name="Picture 9" descr="Picture 14.png"/>
          <p:cNvPicPr>
            <a:picLocks noChangeAspect="1"/>
          </p:cNvPicPr>
          <p:nvPr/>
        </p:nvPicPr>
        <p:blipFill>
          <a:blip r:embed="rId3">
            <a:extLst>
              <a:ext uri="{28A0092B-C50C-407E-A947-70E740481C1C}">
                <a14:useLocalDpi xmlns:a14="http://schemas.microsoft.com/office/drawing/2010/main" val="0"/>
              </a:ext>
            </a:extLst>
          </a:blip>
          <a:srcRect l="2632" t="3970" r="3320" b="17233"/>
          <a:stretch>
            <a:fillRect/>
          </a:stretch>
        </p:blipFill>
        <p:spPr bwMode="auto">
          <a:xfrm>
            <a:off x="5119688" y="3197225"/>
            <a:ext cx="3979862" cy="147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6136" name="Picture 10" descr="Picture 15.png"/>
          <p:cNvPicPr>
            <a:picLocks noChangeAspect="1"/>
          </p:cNvPicPr>
          <p:nvPr/>
        </p:nvPicPr>
        <p:blipFill>
          <a:blip r:embed="rId4">
            <a:extLst>
              <a:ext uri="{28A0092B-C50C-407E-A947-70E740481C1C}">
                <a14:useLocalDpi xmlns:a14="http://schemas.microsoft.com/office/drawing/2010/main" val="0"/>
              </a:ext>
            </a:extLst>
          </a:blip>
          <a:srcRect r="1163" b="24336"/>
          <a:stretch>
            <a:fillRect/>
          </a:stretch>
        </p:blipFill>
        <p:spPr bwMode="auto">
          <a:xfrm>
            <a:off x="409575" y="3090863"/>
            <a:ext cx="4710113" cy="183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6137" name="TextBox 11"/>
          <p:cNvSpPr txBox="1">
            <a:spLocks noChangeArrowheads="1"/>
          </p:cNvSpPr>
          <p:nvPr/>
        </p:nvSpPr>
        <p:spPr bwMode="auto">
          <a:xfrm>
            <a:off x="409575" y="5459413"/>
            <a:ext cx="34036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800">
                <a:solidFill>
                  <a:srgbClr val="000000"/>
                </a:solidFill>
                <a:latin typeface="Arial" panose="020B0604020202020204" pitchFamily="34" charset="0"/>
              </a:rPr>
              <a:t>Left:   Wikipedia image</a:t>
            </a:r>
            <a:br>
              <a:rPr lang="en-US" altLang="en-US" sz="1800">
                <a:solidFill>
                  <a:srgbClr val="000000"/>
                </a:solidFill>
                <a:latin typeface="Arial" panose="020B0604020202020204" pitchFamily="34" charset="0"/>
              </a:rPr>
            </a:br>
            <a:r>
              <a:rPr lang="en-US" altLang="en-US" sz="1800">
                <a:solidFill>
                  <a:srgbClr val="000000"/>
                </a:solidFill>
                <a:latin typeface="Arial" panose="020B0604020202020204" pitchFamily="34" charset="0"/>
              </a:rPr>
              <a:t>Right: closest match from Flickr</a:t>
            </a:r>
            <a:endParaRPr lang="de-CH" altLang="en-US" sz="1800">
              <a:solidFill>
                <a:srgbClr val="000000"/>
              </a:solidFill>
              <a:latin typeface="Arial" panose="020B0604020202020204" pitchFamily="34" charset="0"/>
            </a:endParaRPr>
          </a:p>
        </p:txBody>
      </p:sp>
      <p:grpSp>
        <p:nvGrpSpPr>
          <p:cNvPr id="176138" name="Group 14"/>
          <p:cNvGrpSpPr>
            <a:grpSpLocks/>
          </p:cNvGrpSpPr>
          <p:nvPr/>
        </p:nvGrpSpPr>
        <p:grpSpPr bwMode="auto">
          <a:xfrm>
            <a:off x="5156200" y="1079500"/>
            <a:ext cx="3987800" cy="2109788"/>
            <a:chOff x="5156208" y="1603350"/>
            <a:chExt cx="3987792" cy="2109321"/>
          </a:xfrm>
        </p:grpSpPr>
        <p:pic>
          <p:nvPicPr>
            <p:cNvPr id="176148" name="Picture 12" descr="Picture 18.png"/>
            <p:cNvPicPr>
              <a:picLocks noChangeAspect="1"/>
            </p:cNvPicPr>
            <p:nvPr/>
          </p:nvPicPr>
          <p:blipFill>
            <a:blip r:embed="rId5">
              <a:extLst>
                <a:ext uri="{28A0092B-C50C-407E-A947-70E740481C1C}">
                  <a14:useLocalDpi xmlns:a14="http://schemas.microsoft.com/office/drawing/2010/main" val="0"/>
                </a:ext>
              </a:extLst>
            </a:blip>
            <a:srcRect l="1331" r="72040" b="22443"/>
            <a:stretch>
              <a:fillRect/>
            </a:stretch>
          </p:blipFill>
          <p:spPr bwMode="auto">
            <a:xfrm>
              <a:off x="5156208" y="1603350"/>
              <a:ext cx="1460520" cy="210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6149" name="Picture 13" descr="Picture 18.png"/>
            <p:cNvPicPr>
              <a:picLocks noChangeAspect="1"/>
            </p:cNvPicPr>
            <p:nvPr/>
          </p:nvPicPr>
          <p:blipFill>
            <a:blip r:embed="rId5">
              <a:extLst>
                <a:ext uri="{28A0092B-C50C-407E-A947-70E740481C1C}">
                  <a14:useLocalDpi xmlns:a14="http://schemas.microsoft.com/office/drawing/2010/main" val="0"/>
                </a:ext>
              </a:extLst>
            </a:blip>
            <a:srcRect l="52475" r="1591" b="22443"/>
            <a:stretch>
              <a:fillRect/>
            </a:stretch>
          </p:blipFill>
          <p:spPr bwMode="auto">
            <a:xfrm>
              <a:off x="6624603" y="1603350"/>
              <a:ext cx="2519397" cy="210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76139" name="Group 18"/>
          <p:cNvGrpSpPr>
            <a:grpSpLocks/>
          </p:cNvGrpSpPr>
          <p:nvPr/>
        </p:nvGrpSpPr>
        <p:grpSpPr bwMode="auto">
          <a:xfrm>
            <a:off x="5703888" y="4721225"/>
            <a:ext cx="2928937" cy="1884363"/>
            <a:chOff x="5156208" y="4670442"/>
            <a:chExt cx="2928915" cy="1884357"/>
          </a:xfrm>
        </p:grpSpPr>
        <p:pic>
          <p:nvPicPr>
            <p:cNvPr id="176146" name="Picture 15" descr="Picture 21.png"/>
            <p:cNvPicPr>
              <a:picLocks noChangeAspect="1"/>
            </p:cNvPicPr>
            <p:nvPr/>
          </p:nvPicPr>
          <p:blipFill>
            <a:blip r:embed="rId6">
              <a:extLst>
                <a:ext uri="{28A0092B-C50C-407E-A947-70E740481C1C}">
                  <a14:useLocalDpi xmlns:a14="http://schemas.microsoft.com/office/drawing/2010/main" val="0"/>
                </a:ext>
              </a:extLst>
            </a:blip>
            <a:srcRect l="5492" t="5624" r="61223" b="25520"/>
            <a:stretch>
              <a:fillRect/>
            </a:stretch>
          </p:blipFill>
          <p:spPr bwMode="auto">
            <a:xfrm>
              <a:off x="5156208" y="4670442"/>
              <a:ext cx="1424007" cy="1884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6147" name="Picture 17" descr="Picture 21.png"/>
            <p:cNvPicPr>
              <a:picLocks noChangeAspect="1"/>
            </p:cNvPicPr>
            <p:nvPr/>
          </p:nvPicPr>
          <p:blipFill>
            <a:blip r:embed="rId6">
              <a:extLst>
                <a:ext uri="{28A0092B-C50C-407E-A947-70E740481C1C}">
                  <a14:useLocalDpi xmlns:a14="http://schemas.microsoft.com/office/drawing/2010/main" val="0"/>
                </a:ext>
              </a:extLst>
            </a:blip>
            <a:srcRect l="60114" t="5624" r="6418" b="25520"/>
            <a:stretch>
              <a:fillRect/>
            </a:stretch>
          </p:blipFill>
          <p:spPr bwMode="auto">
            <a:xfrm>
              <a:off x="6653241" y="4670442"/>
              <a:ext cx="1431882" cy="1884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76140" name="Rectangle 19"/>
          <p:cNvSpPr>
            <a:spLocks noChangeArrowheads="1"/>
          </p:cNvSpPr>
          <p:nvPr/>
        </p:nvSpPr>
        <p:spPr bwMode="auto">
          <a:xfrm>
            <a:off x="409575" y="6486525"/>
            <a:ext cx="16732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600">
                <a:solidFill>
                  <a:srgbClr val="EEECE1"/>
                </a:solidFill>
                <a:latin typeface="Arial" panose="020B0604020202020204" pitchFamily="34" charset="0"/>
              </a:rPr>
              <a:t>[Quack CIVR’08]</a:t>
            </a:r>
            <a:endParaRPr lang="de-CH" altLang="en-US" sz="1600">
              <a:solidFill>
                <a:srgbClr val="000000"/>
              </a:solidFill>
              <a:latin typeface="Arial" panose="020B0604020202020204" pitchFamily="34" charset="0"/>
            </a:endParaRPr>
          </a:p>
        </p:txBody>
      </p:sp>
      <p:sp>
        <p:nvSpPr>
          <p:cNvPr id="176141" name="Rectangle 20"/>
          <p:cNvSpPr>
            <a:spLocks noChangeArrowheads="1"/>
          </p:cNvSpPr>
          <p:nvPr/>
        </p:nvSpPr>
        <p:spPr bwMode="auto">
          <a:xfrm>
            <a:off x="3367088" y="1055688"/>
            <a:ext cx="139858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600">
                <a:solidFill>
                  <a:srgbClr val="FF0000"/>
                </a:solidFill>
                <a:latin typeface="Arial" panose="020B0604020202020204" pitchFamily="34" charset="0"/>
              </a:rPr>
              <a:t>Moulin Rouge</a:t>
            </a:r>
            <a:endParaRPr lang="de-CH" altLang="en-US" sz="1600">
              <a:solidFill>
                <a:srgbClr val="FF0000"/>
              </a:solidFill>
              <a:latin typeface="Arial" panose="020B0604020202020204" pitchFamily="34" charset="0"/>
            </a:endParaRPr>
          </a:p>
        </p:txBody>
      </p:sp>
      <p:sp>
        <p:nvSpPr>
          <p:cNvPr id="176142" name="Rectangle 21"/>
          <p:cNvSpPr>
            <a:spLocks noChangeArrowheads="1"/>
          </p:cNvSpPr>
          <p:nvPr/>
        </p:nvSpPr>
        <p:spPr bwMode="auto">
          <a:xfrm>
            <a:off x="3111500" y="3136900"/>
            <a:ext cx="189388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600">
                <a:solidFill>
                  <a:srgbClr val="FF0000"/>
                </a:solidFill>
                <a:latin typeface="Arial" panose="020B0604020202020204" pitchFamily="34" charset="0"/>
              </a:rPr>
              <a:t>Tour Montparnasse</a:t>
            </a:r>
            <a:endParaRPr lang="de-CH" altLang="en-US" sz="1600">
              <a:solidFill>
                <a:srgbClr val="FF0000"/>
              </a:solidFill>
              <a:latin typeface="Arial" panose="020B0604020202020204" pitchFamily="34" charset="0"/>
            </a:endParaRPr>
          </a:p>
        </p:txBody>
      </p:sp>
      <p:sp>
        <p:nvSpPr>
          <p:cNvPr id="176143" name="Rectangle 22"/>
          <p:cNvSpPr>
            <a:spLocks noChangeArrowheads="1"/>
          </p:cNvSpPr>
          <p:nvPr/>
        </p:nvSpPr>
        <p:spPr bwMode="auto">
          <a:xfrm>
            <a:off x="7675563" y="3173413"/>
            <a:ext cx="115093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600">
                <a:solidFill>
                  <a:srgbClr val="FF0000"/>
                </a:solidFill>
                <a:latin typeface="Arial" panose="020B0604020202020204" pitchFamily="34" charset="0"/>
              </a:rPr>
              <a:t>Colosseum</a:t>
            </a:r>
            <a:endParaRPr lang="de-CH" altLang="en-US" sz="1600">
              <a:solidFill>
                <a:srgbClr val="FF0000"/>
              </a:solidFill>
              <a:latin typeface="Arial" panose="020B0604020202020204" pitchFamily="34" charset="0"/>
            </a:endParaRPr>
          </a:p>
        </p:txBody>
      </p:sp>
      <p:sp>
        <p:nvSpPr>
          <p:cNvPr id="176144" name="Rectangle 23"/>
          <p:cNvSpPr>
            <a:spLocks noChangeArrowheads="1"/>
          </p:cNvSpPr>
          <p:nvPr/>
        </p:nvSpPr>
        <p:spPr bwMode="auto">
          <a:xfrm>
            <a:off x="7116763" y="4633913"/>
            <a:ext cx="16541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US" altLang="en-US" sz="1600">
                <a:solidFill>
                  <a:srgbClr val="FF0000"/>
                </a:solidFill>
                <a:latin typeface="Arial" panose="020B0604020202020204" pitchFamily="34" charset="0"/>
              </a:rPr>
              <a:t>Viktualienmarkt</a:t>
            </a:r>
            <a:br>
              <a:rPr lang="en-US" altLang="en-US" sz="1600">
                <a:solidFill>
                  <a:srgbClr val="FF0000"/>
                </a:solidFill>
                <a:latin typeface="Arial" panose="020B0604020202020204" pitchFamily="34" charset="0"/>
              </a:rPr>
            </a:br>
            <a:r>
              <a:rPr lang="en-US" altLang="en-US" sz="1600">
                <a:solidFill>
                  <a:srgbClr val="FF0000"/>
                </a:solidFill>
                <a:latin typeface="Arial" panose="020B0604020202020204" pitchFamily="34" charset="0"/>
              </a:rPr>
              <a:t>Maypole</a:t>
            </a:r>
            <a:endParaRPr lang="de-CH" altLang="en-US" sz="1600">
              <a:solidFill>
                <a:srgbClr val="FF0000"/>
              </a:solidFill>
              <a:latin typeface="Arial" panose="020B0604020202020204" pitchFamily="34" charset="0"/>
            </a:endParaRPr>
          </a:p>
        </p:txBody>
      </p:sp>
      <p:sp>
        <p:nvSpPr>
          <p:cNvPr id="176145" name="Rectangle 24"/>
          <p:cNvSpPr>
            <a:spLocks noChangeArrowheads="1"/>
          </p:cNvSpPr>
          <p:nvPr/>
        </p:nvSpPr>
        <p:spPr bwMode="auto">
          <a:xfrm>
            <a:off x="6653213" y="1092200"/>
            <a:ext cx="25431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600">
                <a:solidFill>
                  <a:srgbClr val="FF0000"/>
                </a:solidFill>
                <a:latin typeface="Arial" panose="020B0604020202020204" pitchFamily="34" charset="0"/>
              </a:rPr>
              <a:t>Old Town Square (Prague)</a:t>
            </a:r>
            <a:endParaRPr lang="de-CH" altLang="en-US" sz="1600">
              <a:solidFill>
                <a:srgbClr val="FF0000"/>
              </a:solidFill>
              <a:latin typeface="Arial" panose="020B0604020202020204" pitchFamily="34" charset="0"/>
            </a:endParaRPr>
          </a:p>
        </p:txBody>
      </p:sp>
    </p:spTree>
    <p:extLst>
      <p:ext uri="{BB962C8B-B14F-4D97-AF65-F5344CB8AC3E}">
        <p14:creationId xmlns:p14="http://schemas.microsoft.com/office/powerpoint/2010/main" val="49387203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7154" name="Title 1"/>
          <p:cNvSpPr>
            <a:spLocks noGrp="1"/>
          </p:cNvSpPr>
          <p:nvPr>
            <p:ph type="title"/>
          </p:nvPr>
        </p:nvSpPr>
        <p:spPr/>
        <p:txBody>
          <a:bodyPr/>
          <a:lstStyle/>
          <a:p>
            <a:pPr eaLnBrk="1"/>
            <a:endParaRPr lang="en-US" altLang="en-US"/>
          </a:p>
        </p:txBody>
      </p:sp>
      <p:sp>
        <p:nvSpPr>
          <p:cNvPr id="177155" name="Content Placeholder 2"/>
          <p:cNvSpPr>
            <a:spLocks noGrp="1"/>
          </p:cNvSpPr>
          <p:nvPr>
            <p:ph idx="1"/>
          </p:nvPr>
        </p:nvSpPr>
        <p:spPr/>
        <p:txBody>
          <a:bodyPr/>
          <a:lstStyle/>
          <a:p>
            <a:pPr eaLnBrk="1"/>
            <a:endParaRPr lang="en-US" altLang="en-US"/>
          </a:p>
        </p:txBody>
      </p:sp>
      <p:pic>
        <p:nvPicPr>
          <p:cNvPr id="177156" name="Picture 2"/>
          <p:cNvPicPr>
            <a:picLocks noChangeAspect="1" noChangeArrowheads="1"/>
          </p:cNvPicPr>
          <p:nvPr/>
        </p:nvPicPr>
        <p:blipFill>
          <a:blip r:embed="rId3">
            <a:extLst>
              <a:ext uri="{28A0092B-C50C-407E-A947-70E740481C1C}">
                <a14:useLocalDpi xmlns:a14="http://schemas.microsoft.com/office/drawing/2010/main" val="0"/>
              </a:ext>
            </a:extLst>
          </a:blip>
          <a:srcRect l="9853" t="24025" r="17500" b="22972"/>
          <a:stretch>
            <a:fillRect/>
          </a:stretch>
        </p:blipFill>
        <p:spPr bwMode="auto">
          <a:xfrm>
            <a:off x="257175" y="-84138"/>
            <a:ext cx="8477250" cy="3671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7157" name="Picture 3"/>
          <p:cNvPicPr>
            <a:picLocks noChangeAspect="1" noChangeArrowheads="1"/>
          </p:cNvPicPr>
          <p:nvPr/>
        </p:nvPicPr>
        <p:blipFill>
          <a:blip r:embed="rId4">
            <a:extLst>
              <a:ext uri="{28A0092B-C50C-407E-A947-70E740481C1C}">
                <a14:useLocalDpi xmlns:a14="http://schemas.microsoft.com/office/drawing/2010/main" val="0"/>
              </a:ext>
            </a:extLst>
          </a:blip>
          <a:srcRect l="11470" t="34212" r="27647" b="8205"/>
          <a:stretch>
            <a:fillRect/>
          </a:stretch>
        </p:blipFill>
        <p:spPr bwMode="auto">
          <a:xfrm>
            <a:off x="990600" y="3200400"/>
            <a:ext cx="7010400" cy="393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9192255"/>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effectLst/>
            <a:latin typeface="Arial"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effectLst/>
            <a:latin typeface="Arial"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2_Office Theme">
  <a:themeElements>
    <a:clrScheme name="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fice Theme">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9_Default Design">
  <a:themeElements>
    <a:clrScheme name="9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9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9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9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9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9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9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9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9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9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9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9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9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9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5_Office Theme">
  <a:themeElements>
    <a:clrScheme name="Custom 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17365D"/>
      </a:hlink>
      <a:folHlink>
        <a:srgbClr val="17365D"/>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19_Default Design">
  <a:themeElements>
    <a:clrScheme name="3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3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1_Blank Presentatio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0000FF"/>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18_Default Design">
  <a:themeElements>
    <a:clrScheme name="3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3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5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10752</TotalTime>
  <Words>3827</Words>
  <Application>Microsoft Office PowerPoint</Application>
  <PresentationFormat>On-screen Show (4:3)</PresentationFormat>
  <Paragraphs>573</Paragraphs>
  <Slides>87</Slides>
  <Notes>65</Notes>
  <HiddenSlides>16</HiddenSlides>
  <MMClips>0</MMClips>
  <ScaleCrop>false</ScaleCrop>
  <HeadingPairs>
    <vt:vector size="8" baseType="variant">
      <vt:variant>
        <vt:lpstr>Fonts Used</vt:lpstr>
      </vt:variant>
      <vt:variant>
        <vt:i4>7</vt:i4>
      </vt:variant>
      <vt:variant>
        <vt:lpstr>Theme</vt:lpstr>
      </vt:variant>
      <vt:variant>
        <vt:i4>14</vt:i4>
      </vt:variant>
      <vt:variant>
        <vt:lpstr>Embedded OLE Servers</vt:lpstr>
      </vt:variant>
      <vt:variant>
        <vt:i4>2</vt:i4>
      </vt:variant>
      <vt:variant>
        <vt:lpstr>Slide Titles</vt:lpstr>
      </vt:variant>
      <vt:variant>
        <vt:i4>87</vt:i4>
      </vt:variant>
    </vt:vector>
  </HeadingPairs>
  <TitlesOfParts>
    <vt:vector size="110" baseType="lpstr">
      <vt:lpstr>Arial</vt:lpstr>
      <vt:lpstr>Calibri</vt:lpstr>
      <vt:lpstr>Courier New</vt:lpstr>
      <vt:lpstr>DejaVu Sans</vt:lpstr>
      <vt:lpstr>Helvetica</vt:lpstr>
      <vt:lpstr>Times New Roman</vt:lpstr>
      <vt:lpstr>Trebuchet MS</vt:lpstr>
      <vt:lpstr>Default Design</vt:lpstr>
      <vt:lpstr>Office Theme</vt:lpstr>
      <vt:lpstr>1_Office Theme</vt:lpstr>
      <vt:lpstr>1_Default Design</vt:lpstr>
      <vt:lpstr>2_Office Theme</vt:lpstr>
      <vt:lpstr>9_Default Design</vt:lpstr>
      <vt:lpstr>8_Office Theme</vt:lpstr>
      <vt:lpstr>5_Office Theme</vt:lpstr>
      <vt:lpstr>3_Office Theme</vt:lpstr>
      <vt:lpstr>4_Office Theme</vt:lpstr>
      <vt:lpstr>19_Default Design</vt:lpstr>
      <vt:lpstr>1_Blank Presentation</vt:lpstr>
      <vt:lpstr>18_Default Design</vt:lpstr>
      <vt:lpstr>5_Default Design</vt:lpstr>
      <vt:lpstr>Photo Editor Photo</vt:lpstr>
      <vt:lpstr>Equation</vt:lpstr>
      <vt:lpstr>PowerPoint Presentation</vt:lpstr>
      <vt:lpstr>Category vs. instance recognition</vt:lpstr>
      <vt:lpstr>Scene recognition dataset</vt:lpstr>
      <vt:lpstr>Recognition</vt:lpstr>
      <vt:lpstr>Recognition Issues</vt:lpstr>
      <vt:lpstr>Recognition Issues</vt:lpstr>
      <vt:lpstr>Analogy to documents</vt:lpstr>
      <vt:lpstr>PowerPoint Presentation</vt:lpstr>
      <vt:lpstr>Bags of visual words</vt:lpstr>
      <vt:lpstr>Objects as texture</vt:lpstr>
      <vt:lpstr>Comparing bags of words</vt:lpstr>
      <vt:lpstr>Comparing bags of words</vt:lpstr>
      <vt:lpstr>Spatial pyramid representation</vt:lpstr>
      <vt:lpstr>Caltech101 dataset</vt:lpstr>
      <vt:lpstr>PowerPoint Presentation</vt:lpstr>
      <vt:lpstr>Simple idea</vt:lpstr>
      <vt:lpstr>PowerPoint Presentation</vt:lpstr>
      <vt:lpstr>Indexing local features</vt:lpstr>
      <vt:lpstr>Visual words</vt:lpstr>
      <vt:lpstr>Visual words</vt:lpstr>
      <vt:lpstr>Visual vocabulary formation</vt:lpstr>
      <vt:lpstr>Sampling strategies</vt:lpstr>
      <vt:lpstr>Fast lookup: inverted index</vt:lpstr>
      <vt:lpstr>Build Inverted Index from Database</vt:lpstr>
      <vt:lpstr>PowerPoint Presentation</vt:lpstr>
      <vt:lpstr>PowerPoint Presentation</vt:lpstr>
      <vt:lpstr>Inverted index</vt:lpstr>
      <vt:lpstr>Recognition Issues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Vocabulary size</vt:lpstr>
      <vt:lpstr>PowerPoint Presentation</vt:lpstr>
      <vt:lpstr>Vocabulary trees: complexity</vt:lpstr>
      <vt:lpstr>(2006) 110,000,000 images in 5.8 Seconds</vt:lpstr>
      <vt:lpstr>PowerPoint Presentation</vt:lpstr>
      <vt:lpstr>PowerPoint Presentation</vt:lpstr>
      <vt:lpstr>PowerPoint Presentation</vt:lpstr>
      <vt:lpstr>Performance</vt:lpstr>
      <vt:lpstr>Visual words/bags of words</vt:lpstr>
      <vt:lpstr>Recognition Issues</vt:lpstr>
      <vt:lpstr>Precision and Recall</vt:lpstr>
      <vt:lpstr>Scoring retrieval quality</vt:lpstr>
      <vt:lpstr>What else can we borrow from text retrieval?</vt:lpstr>
      <vt:lpstr>tf-idf weighting</vt:lpstr>
      <vt:lpstr>PowerPoint Presentation</vt:lpstr>
      <vt:lpstr>Query expansion</vt:lpstr>
      <vt:lpstr>Recognition Issues</vt:lpstr>
      <vt:lpstr>Can we be more accurate?</vt:lpstr>
      <vt:lpstr>Multi-view matching</vt:lpstr>
      <vt:lpstr>Spatial Verification</vt:lpstr>
      <vt:lpstr>PowerPoint Presentation</vt:lpstr>
      <vt:lpstr>Spatial Verification: two basic strategies</vt:lpstr>
      <vt:lpstr>RANSAC verification</vt:lpstr>
      <vt:lpstr>Recall: Fitting an affine transformation</vt:lpstr>
      <vt:lpstr>RANSAC verification</vt:lpstr>
      <vt:lpstr>Recognition via alignment</vt:lpstr>
      <vt:lpstr>Summary</vt:lpstr>
      <vt:lpstr>Lessons from a decade later</vt:lpstr>
      <vt:lpstr>Lessons from a decade later</vt:lpstr>
      <vt:lpstr>Things to remember</vt:lpstr>
      <vt:lpstr>Video Google System</vt:lpstr>
      <vt:lpstr>Example Applications</vt:lpstr>
      <vt:lpstr>Application: Large-Scale Retrieval</vt:lpstr>
      <vt:lpstr>Web Demo: Movie Poster Recognition</vt:lpstr>
      <vt:lpstr>Application: Image Auto-Annotation</vt:lpstr>
      <vt:lpstr>PowerPoint Presentation</vt:lpstr>
    </vt:vector>
  </TitlesOfParts>
  <Company>New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ICCV 2005 Beijing, Short Course, Oct 15</dc:title>
  <dc:creator>Rob Fergus</dc:creator>
  <cp:lastModifiedBy>James Tompkin</cp:lastModifiedBy>
  <cp:revision>240</cp:revision>
  <dcterms:created xsi:type="dcterms:W3CDTF">2005-10-15T04:03:13Z</dcterms:created>
  <dcterms:modified xsi:type="dcterms:W3CDTF">2017-10-04T21:07:17Z</dcterms:modified>
</cp:coreProperties>
</file>